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svg" ContentType="image/svg+xml"/>
  <Override PartName="/ppt/media/image2.svg" ContentType="image/svg+xml"/>
  <Override PartName="/ppt/media/image3.svg" ContentType="image/svg+xml"/>
  <Override PartName="/ppt/media/image4.svg" ContentType="image/svg+xml"/>
  <Override PartName="/ppt/media/image5.svg" ContentType="image/svg+xml"/>
  <Override PartName="/ppt/media/image6.svg" ContentType="image/svg+xml"/>
  <Override PartName="/ppt/media/image7.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 id="2147483671" r:id="rId4"/>
  </p:sldMasterIdLst>
  <p:notesMasterIdLst>
    <p:notesMasterId r:id="rId7"/>
  </p:notesMasterIdLst>
  <p:handoutMasterIdLst>
    <p:handoutMasterId r:id="rId53"/>
  </p:handoutMasterIdLst>
  <p:sldIdLst>
    <p:sldId id="260" r:id="rId5"/>
    <p:sldId id="307" r:id="rId6"/>
    <p:sldId id="262" r:id="rId8"/>
    <p:sldId id="263" r:id="rId9"/>
    <p:sldId id="293" r:id="rId10"/>
    <p:sldId id="335" r:id="rId11"/>
    <p:sldId id="336" r:id="rId12"/>
    <p:sldId id="340" r:id="rId13"/>
    <p:sldId id="264" r:id="rId14"/>
    <p:sldId id="299" r:id="rId15"/>
    <p:sldId id="294" r:id="rId16"/>
    <p:sldId id="300" r:id="rId17"/>
    <p:sldId id="277" r:id="rId18"/>
    <p:sldId id="265" r:id="rId19"/>
    <p:sldId id="278" r:id="rId20"/>
    <p:sldId id="279" r:id="rId21"/>
    <p:sldId id="296" r:id="rId22"/>
    <p:sldId id="280" r:id="rId23"/>
    <p:sldId id="295" r:id="rId24"/>
    <p:sldId id="266" r:id="rId25"/>
    <p:sldId id="286" r:id="rId26"/>
    <p:sldId id="297" r:id="rId27"/>
    <p:sldId id="298" r:id="rId28"/>
    <p:sldId id="267" r:id="rId29"/>
    <p:sldId id="322" r:id="rId30"/>
    <p:sldId id="323" r:id="rId31"/>
    <p:sldId id="268" r:id="rId32"/>
    <p:sldId id="326" r:id="rId33"/>
    <p:sldId id="289" r:id="rId34"/>
    <p:sldId id="274" r:id="rId35"/>
    <p:sldId id="269" r:id="rId36"/>
    <p:sldId id="327" r:id="rId37"/>
    <p:sldId id="328" r:id="rId38"/>
    <p:sldId id="282" r:id="rId39"/>
    <p:sldId id="329" r:id="rId40"/>
    <p:sldId id="270" r:id="rId41"/>
    <p:sldId id="330" r:id="rId42"/>
    <p:sldId id="331" r:id="rId43"/>
    <p:sldId id="283" r:id="rId44"/>
    <p:sldId id="271" r:id="rId45"/>
    <p:sldId id="290" r:id="rId46"/>
    <p:sldId id="376" r:id="rId47"/>
    <p:sldId id="281" r:id="rId48"/>
    <p:sldId id="380" r:id="rId49"/>
    <p:sldId id="379" r:id="rId50"/>
    <p:sldId id="381" r:id="rId51"/>
    <p:sldId id="272" r:id="rId52"/>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483810881" name="WPS_1679281038" initials="W" lastIdx="1" clrIdx="2"/>
  <p:cmAuthor id="1" name="123" initials="1"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22" d="100"/>
          <a:sy n="122" d="100"/>
        </p:scale>
        <p:origin x="96"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notesMaster" Target="notesMasters/notesMaster1.xml"/><Relationship Id="rId6" Type="http://schemas.openxmlformats.org/officeDocument/2006/relationships/slide" Target="slides/slide2.xml"/><Relationship Id="rId57" Type="http://schemas.openxmlformats.org/officeDocument/2006/relationships/commentAuthors" Target="commentAuthors.xml"/><Relationship Id="rId56" Type="http://schemas.openxmlformats.org/officeDocument/2006/relationships/tableStyles" Target="tableStyles.xml"/><Relationship Id="rId55" Type="http://schemas.openxmlformats.org/officeDocument/2006/relationships/viewProps" Target="viewProps.xml"/><Relationship Id="rId54" Type="http://schemas.openxmlformats.org/officeDocument/2006/relationships/presProps" Target="presProps.xml"/><Relationship Id="rId53" Type="http://schemas.openxmlformats.org/officeDocument/2006/relationships/handoutMaster" Target="handoutMasters/handoutMaster1.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true"/>
          </p:cNvSpPr>
          <p:nvPr>
            <p:ph type="hdr" sz="quarter"/>
          </p:nvPr>
        </p:nvSpPr>
        <p:spPr>
          <a:xfrm>
            <a:off x="0" y="0"/>
            <a:ext cx="3188595" cy="574719"/>
          </a:xfrm>
          <a:prstGeom prst="rect">
            <a:avLst/>
          </a:prstGeom>
        </p:spPr>
        <p:txBody>
          <a:bodyPr vert="horz" lIns="91440" tIns="45720" rIns="91440" bIns="45720" rtlCol="0"/>
          <a:lstStyle>
            <a:lvl1pPr algn="l">
              <a:defRPr sz="1290"/>
            </a:lvl1pPr>
          </a:lstStyle>
          <a:p>
            <a:endParaRPr lang="zh-CN" altLang="en-US"/>
          </a:p>
        </p:txBody>
      </p:sp>
      <p:sp>
        <p:nvSpPr>
          <p:cNvPr id="3" name="日期占位符 2"/>
          <p:cNvSpPr>
            <a:spLocks noGrp="true"/>
          </p:cNvSpPr>
          <p:nvPr>
            <p:ph type="dt" sz="quarter" idx="1"/>
          </p:nvPr>
        </p:nvSpPr>
        <p:spPr>
          <a:xfrm>
            <a:off x="4167998" y="0"/>
            <a:ext cx="3188595" cy="574719"/>
          </a:xfrm>
          <a:prstGeom prst="rect">
            <a:avLst/>
          </a:prstGeom>
        </p:spPr>
        <p:txBody>
          <a:bodyPr vert="horz" lIns="91440" tIns="45720" rIns="91440" bIns="45720" rtlCol="0"/>
          <a:lstStyle>
            <a:lvl1pPr algn="r">
              <a:defRPr sz="1290"/>
            </a:lvl1pPr>
          </a:lstStyle>
          <a:p>
            <a:fld id="{0F9B84EA-7D68-4D60-9CB1-D50884785D1C}" type="datetimeFigureOut">
              <a:rPr lang="zh-CN" altLang="en-US" smtClean="0"/>
            </a:fld>
            <a:endParaRPr lang="zh-CN" altLang="en-US"/>
          </a:p>
        </p:txBody>
      </p:sp>
      <p:sp>
        <p:nvSpPr>
          <p:cNvPr id="4" name="页脚占位符 3"/>
          <p:cNvSpPr>
            <a:spLocks noGrp="true"/>
          </p:cNvSpPr>
          <p:nvPr>
            <p:ph type="ftr" sz="quarter" idx="2"/>
          </p:nvPr>
        </p:nvSpPr>
        <p:spPr>
          <a:xfrm>
            <a:off x="0" y="10879875"/>
            <a:ext cx="3188595" cy="574718"/>
          </a:xfrm>
          <a:prstGeom prst="rect">
            <a:avLst/>
          </a:prstGeom>
        </p:spPr>
        <p:txBody>
          <a:bodyPr vert="horz" lIns="91440" tIns="45720" rIns="91440" bIns="45720" rtlCol="0" anchor="b"/>
          <a:lstStyle>
            <a:lvl1pPr algn="l">
              <a:defRPr sz="1290"/>
            </a:lvl1pPr>
          </a:lstStyle>
          <a:p>
            <a:endParaRPr lang="zh-CN" altLang="en-US"/>
          </a:p>
        </p:txBody>
      </p:sp>
      <p:sp>
        <p:nvSpPr>
          <p:cNvPr id="5" name="灯片编号占位符 4"/>
          <p:cNvSpPr>
            <a:spLocks noGrp="true"/>
          </p:cNvSpPr>
          <p:nvPr>
            <p:ph type="sldNum" sz="quarter" idx="3"/>
          </p:nvPr>
        </p:nvSpPr>
        <p:spPr>
          <a:xfrm>
            <a:off x="4167998" y="10879875"/>
            <a:ext cx="3188595" cy="574718"/>
          </a:xfrm>
          <a:prstGeom prst="rect">
            <a:avLst/>
          </a:prstGeom>
        </p:spPr>
        <p:txBody>
          <a:bodyPr vert="horz" lIns="91440" tIns="45720" rIns="91440" bIns="45720" rtlCol="0" anchor="b"/>
          <a:lstStyle>
            <a:lvl1pPr algn="r">
              <a:defRPr sz="129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true"/>
          </p:cNvSpPr>
          <p:nvPr>
            <p:ph type="hdr" sz="quarter"/>
          </p:nvPr>
        </p:nvSpPr>
        <p:spPr>
          <a:xfrm>
            <a:off x="0" y="0"/>
            <a:ext cx="3188595" cy="574719"/>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true"/>
          </p:cNvSpPr>
          <p:nvPr>
            <p:ph type="dt" idx="1"/>
          </p:nvPr>
        </p:nvSpPr>
        <p:spPr>
          <a:xfrm>
            <a:off x="4167998" y="0"/>
            <a:ext cx="3188595" cy="574719"/>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true" noRot="true" noChangeAspect="true"/>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true"/>
          </p:cNvSpPr>
          <p:nvPr>
            <p:ph type="body" sz="quarter" idx="3"/>
          </p:nvPr>
        </p:nvSpPr>
        <p:spPr>
          <a:xfrm>
            <a:off x="735830" y="5512523"/>
            <a:ext cx="5886637" cy="4510246"/>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true"/>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true"/>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endParaRPr lang="zh-CN" altLang="en-US" dirty="0"/>
          </a:p>
        </p:txBody>
      </p:sp>
      <p:sp>
        <p:nvSpPr>
          <p:cNvPr id="4" name="灯片编号占位符 3"/>
          <p:cNvSpPr>
            <a:spLocks noGrp="true"/>
          </p:cNvSpPr>
          <p:nvPr>
            <p:ph type="sldNum" sz="quarter" idx="5"/>
          </p:nvPr>
        </p:nvSpPr>
        <p:spPr/>
        <p:txBody>
          <a:bodyPr/>
          <a:lstStyle/>
          <a:p>
            <a:fld id="{39A5F825-9C29-43CC-BB96-80A60E9689F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endParaRPr lang="zh-CN" altLang="en-US" dirty="0"/>
          </a:p>
        </p:txBody>
      </p:sp>
      <p:sp>
        <p:nvSpPr>
          <p:cNvPr id="4" name="灯片编号占位符 3"/>
          <p:cNvSpPr>
            <a:spLocks noGrp="true"/>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endParaRPr lang="zh-CN" altLang="en-US" dirty="0"/>
          </a:p>
        </p:txBody>
      </p:sp>
      <p:sp>
        <p:nvSpPr>
          <p:cNvPr id="4" name="灯片编号占位符 3"/>
          <p:cNvSpPr>
            <a:spLocks noGrp="true"/>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endParaRPr lang="zh-CN" altLang="en-US" dirty="0"/>
          </a:p>
        </p:txBody>
      </p:sp>
      <p:sp>
        <p:nvSpPr>
          <p:cNvPr id="4" name="灯片编号占位符 3"/>
          <p:cNvSpPr>
            <a:spLocks noGrp="true"/>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endParaRPr lang="zh-CN" altLang="en-US" dirty="0"/>
          </a:p>
        </p:txBody>
      </p:sp>
      <p:sp>
        <p:nvSpPr>
          <p:cNvPr id="4" name="灯片编号占位符 3"/>
          <p:cNvSpPr>
            <a:spLocks noGrp="true"/>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idx="2"/>
          </p:nvPr>
        </p:nvSpPr>
        <p:spPr/>
      </p:sp>
      <p:sp>
        <p:nvSpPr>
          <p:cNvPr id="3" name="文本占位符 2"/>
          <p:cNvSpPr>
            <a:spLocks noGrp="true"/>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endParaRPr lang="zh-CN" altLang="en-US" dirty="0"/>
          </a:p>
        </p:txBody>
      </p:sp>
      <p:sp>
        <p:nvSpPr>
          <p:cNvPr id="4" name="灯片编号占位符 3"/>
          <p:cNvSpPr>
            <a:spLocks noGrp="true"/>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endParaRPr lang="zh-CN" altLang="en-US" dirty="0"/>
          </a:p>
        </p:txBody>
      </p:sp>
      <p:sp>
        <p:nvSpPr>
          <p:cNvPr id="4" name="灯片编号占位符 3"/>
          <p:cNvSpPr>
            <a:spLocks noGrp="true"/>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endParaRPr lang="zh-CN" altLang="en-US" dirty="0"/>
          </a:p>
        </p:txBody>
      </p:sp>
      <p:sp>
        <p:nvSpPr>
          <p:cNvPr id="4" name="灯片编号占位符 3"/>
          <p:cNvSpPr>
            <a:spLocks noGrp="true"/>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2" Type="http://schemas.openxmlformats.org/officeDocument/2006/relationships/tags" Target="../tags/tag31.xml"/><Relationship Id="rId31" Type="http://schemas.openxmlformats.org/officeDocument/2006/relationships/tags" Target="../tags/tag30.xml"/><Relationship Id="rId30" Type="http://schemas.openxmlformats.org/officeDocument/2006/relationships/tags" Target="../tags/tag29.xml"/><Relationship Id="rId3" Type="http://schemas.openxmlformats.org/officeDocument/2006/relationships/tags" Target="../tags/tag2.xml"/><Relationship Id="rId29" Type="http://schemas.openxmlformats.org/officeDocument/2006/relationships/tags" Target="../tags/tag28.xml"/><Relationship Id="rId28" Type="http://schemas.openxmlformats.org/officeDocument/2006/relationships/tags" Target="../tags/tag27.xml"/><Relationship Id="rId27" Type="http://schemas.openxmlformats.org/officeDocument/2006/relationships/tags" Target="../tags/tag26.xml"/><Relationship Id="rId26" Type="http://schemas.openxmlformats.org/officeDocument/2006/relationships/tags" Target="../tags/tag25.xml"/><Relationship Id="rId25" Type="http://schemas.openxmlformats.org/officeDocument/2006/relationships/tags" Target="../tags/tag24.xml"/><Relationship Id="rId24" Type="http://schemas.openxmlformats.org/officeDocument/2006/relationships/tags" Target="../tags/tag23.xml"/><Relationship Id="rId23" Type="http://schemas.openxmlformats.org/officeDocument/2006/relationships/tags" Target="../tags/tag22.xml"/><Relationship Id="rId22" Type="http://schemas.openxmlformats.org/officeDocument/2006/relationships/tags" Target="../tags/tag21.xml"/><Relationship Id="rId21" Type="http://schemas.openxmlformats.org/officeDocument/2006/relationships/tags" Target="../tags/tag20.xml"/><Relationship Id="rId20" Type="http://schemas.openxmlformats.org/officeDocument/2006/relationships/tags" Target="../tags/tag19.xml"/><Relationship Id="rId2" Type="http://schemas.openxmlformats.org/officeDocument/2006/relationships/tags" Target="../tags/tag1.xml"/><Relationship Id="rId19" Type="http://schemas.openxmlformats.org/officeDocument/2006/relationships/tags" Target="../tags/tag18.xml"/><Relationship Id="rId18" Type="http://schemas.openxmlformats.org/officeDocument/2006/relationships/tags" Target="../tags/tag17.xml"/><Relationship Id="rId17" Type="http://schemas.openxmlformats.org/officeDocument/2006/relationships/tags" Target="../tags/tag16.xml"/><Relationship Id="rId16" Type="http://schemas.openxmlformats.org/officeDocument/2006/relationships/tags" Target="../tags/tag15.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44.xml"/><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7" Type="http://schemas.openxmlformats.org/officeDocument/2006/relationships/tags" Target="../tags/tag52.xml"/><Relationship Id="rId16" Type="http://schemas.openxmlformats.org/officeDocument/2006/relationships/tags" Target="../tags/tag51.xml"/><Relationship Id="rId15" Type="http://schemas.openxmlformats.org/officeDocument/2006/relationships/tags" Target="../tags/tag50.xml"/><Relationship Id="rId14" Type="http://schemas.openxmlformats.org/officeDocument/2006/relationships/tags" Target="../tags/tag49.xml"/><Relationship Id="rId13" Type="http://schemas.openxmlformats.org/officeDocument/2006/relationships/tags" Target="../tags/tag48.xml"/><Relationship Id="rId12" Type="http://schemas.openxmlformats.org/officeDocument/2006/relationships/tags" Target="../tags/tag47.xml"/><Relationship Id="rId11" Type="http://schemas.openxmlformats.org/officeDocument/2006/relationships/tags" Target="../tags/tag46.xml"/><Relationship Id="rId10"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tags" Target="../tags/tag59.xml"/><Relationship Id="rId7" Type="http://schemas.openxmlformats.org/officeDocument/2006/relationships/tags" Target="../tags/tag58.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33" Type="http://schemas.openxmlformats.org/officeDocument/2006/relationships/tags" Target="../tags/tag84.xml"/><Relationship Id="rId32" Type="http://schemas.openxmlformats.org/officeDocument/2006/relationships/tags" Target="../tags/tag83.xml"/><Relationship Id="rId31" Type="http://schemas.openxmlformats.org/officeDocument/2006/relationships/tags" Target="../tags/tag82.xml"/><Relationship Id="rId30" Type="http://schemas.openxmlformats.org/officeDocument/2006/relationships/tags" Target="../tags/tag81.xml"/><Relationship Id="rId3" Type="http://schemas.openxmlformats.org/officeDocument/2006/relationships/tags" Target="../tags/tag54.xml"/><Relationship Id="rId29" Type="http://schemas.openxmlformats.org/officeDocument/2006/relationships/tags" Target="../tags/tag80.xml"/><Relationship Id="rId28" Type="http://schemas.openxmlformats.org/officeDocument/2006/relationships/tags" Target="../tags/tag79.xml"/><Relationship Id="rId27" Type="http://schemas.openxmlformats.org/officeDocument/2006/relationships/tags" Target="../tags/tag78.xml"/><Relationship Id="rId26" Type="http://schemas.openxmlformats.org/officeDocument/2006/relationships/tags" Target="../tags/tag77.xml"/><Relationship Id="rId25" Type="http://schemas.openxmlformats.org/officeDocument/2006/relationships/tags" Target="../tags/tag76.xml"/><Relationship Id="rId24" Type="http://schemas.openxmlformats.org/officeDocument/2006/relationships/tags" Target="../tags/tag75.xml"/><Relationship Id="rId23" Type="http://schemas.openxmlformats.org/officeDocument/2006/relationships/tags" Target="../tags/tag74.xml"/><Relationship Id="rId22" Type="http://schemas.openxmlformats.org/officeDocument/2006/relationships/tags" Target="../tags/tag73.xml"/><Relationship Id="rId21" Type="http://schemas.openxmlformats.org/officeDocument/2006/relationships/tags" Target="../tags/tag72.xml"/><Relationship Id="rId20" Type="http://schemas.openxmlformats.org/officeDocument/2006/relationships/tags" Target="../tags/tag71.xml"/><Relationship Id="rId2" Type="http://schemas.openxmlformats.org/officeDocument/2006/relationships/tags" Target="../tags/tag53.xml"/><Relationship Id="rId19" Type="http://schemas.openxmlformats.org/officeDocument/2006/relationships/tags" Target="../tags/tag70.xml"/><Relationship Id="rId18" Type="http://schemas.openxmlformats.org/officeDocument/2006/relationships/tags" Target="../tags/tag69.xml"/><Relationship Id="rId17" Type="http://schemas.openxmlformats.org/officeDocument/2006/relationships/tags" Target="../tags/tag68.xml"/><Relationship Id="rId16" Type="http://schemas.openxmlformats.org/officeDocument/2006/relationships/tags" Target="../tags/tag67.xml"/><Relationship Id="rId15" Type="http://schemas.openxmlformats.org/officeDocument/2006/relationships/tags" Target="../tags/tag66.xml"/><Relationship Id="rId14" Type="http://schemas.openxmlformats.org/officeDocument/2006/relationships/tags" Target="../tags/tag65.xml"/><Relationship Id="rId13" Type="http://schemas.openxmlformats.org/officeDocument/2006/relationships/tags" Target="../tags/tag64.xml"/><Relationship Id="rId12" Type="http://schemas.openxmlformats.org/officeDocument/2006/relationships/tags" Target="../tags/tag63.xml"/><Relationship Id="rId11" Type="http://schemas.openxmlformats.org/officeDocument/2006/relationships/tags" Target="../tags/tag62.xml"/><Relationship Id="rId10" Type="http://schemas.openxmlformats.org/officeDocument/2006/relationships/tags" Target="../tags/tag6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90.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98.xml"/><Relationship Id="rId8" Type="http://schemas.openxmlformats.org/officeDocument/2006/relationships/tags" Target="../tags/tag97.xml"/><Relationship Id="rId7" Type="http://schemas.openxmlformats.org/officeDocument/2006/relationships/tags" Target="../tags/tag96.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5" Type="http://schemas.openxmlformats.org/officeDocument/2006/relationships/tags" Target="../tags/tag109.xml"/><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122.xml"/><Relationship Id="rId8" Type="http://schemas.openxmlformats.org/officeDocument/2006/relationships/tags" Target="../tags/tag121.xml"/><Relationship Id="rId7" Type="http://schemas.openxmlformats.org/officeDocument/2006/relationships/tags" Target="../tags/tag120.xml"/><Relationship Id="rId6" Type="http://schemas.openxmlformats.org/officeDocument/2006/relationships/tags" Target="../tags/tag119.xml"/><Relationship Id="rId5" Type="http://schemas.openxmlformats.org/officeDocument/2006/relationships/tags" Target="../tags/tag118.xml"/><Relationship Id="rId42" Type="http://schemas.openxmlformats.org/officeDocument/2006/relationships/tags" Target="../tags/tag155.xml"/><Relationship Id="rId41" Type="http://schemas.openxmlformats.org/officeDocument/2006/relationships/tags" Target="../tags/tag154.xml"/><Relationship Id="rId40" Type="http://schemas.openxmlformats.org/officeDocument/2006/relationships/tags" Target="../tags/tag153.xml"/><Relationship Id="rId4" Type="http://schemas.openxmlformats.org/officeDocument/2006/relationships/tags" Target="../tags/tag117.xml"/><Relationship Id="rId39" Type="http://schemas.openxmlformats.org/officeDocument/2006/relationships/tags" Target="../tags/tag152.xml"/><Relationship Id="rId38" Type="http://schemas.openxmlformats.org/officeDocument/2006/relationships/tags" Target="../tags/tag151.xml"/><Relationship Id="rId37" Type="http://schemas.openxmlformats.org/officeDocument/2006/relationships/tags" Target="../tags/tag150.xml"/><Relationship Id="rId36" Type="http://schemas.openxmlformats.org/officeDocument/2006/relationships/tags" Target="../tags/tag149.xml"/><Relationship Id="rId35" Type="http://schemas.openxmlformats.org/officeDocument/2006/relationships/tags" Target="../tags/tag148.xml"/><Relationship Id="rId34" Type="http://schemas.openxmlformats.org/officeDocument/2006/relationships/tags" Target="../tags/tag147.xml"/><Relationship Id="rId33" Type="http://schemas.openxmlformats.org/officeDocument/2006/relationships/tags" Target="../tags/tag146.xml"/><Relationship Id="rId32" Type="http://schemas.openxmlformats.org/officeDocument/2006/relationships/tags" Target="../tags/tag145.xml"/><Relationship Id="rId31" Type="http://schemas.openxmlformats.org/officeDocument/2006/relationships/tags" Target="../tags/tag144.xml"/><Relationship Id="rId30" Type="http://schemas.openxmlformats.org/officeDocument/2006/relationships/tags" Target="../tags/tag143.xml"/><Relationship Id="rId3" Type="http://schemas.openxmlformats.org/officeDocument/2006/relationships/tags" Target="../tags/tag116.xml"/><Relationship Id="rId29" Type="http://schemas.openxmlformats.org/officeDocument/2006/relationships/tags" Target="../tags/tag142.xml"/><Relationship Id="rId28" Type="http://schemas.openxmlformats.org/officeDocument/2006/relationships/tags" Target="../tags/tag141.xml"/><Relationship Id="rId27" Type="http://schemas.openxmlformats.org/officeDocument/2006/relationships/tags" Target="../tags/tag140.xml"/><Relationship Id="rId26" Type="http://schemas.openxmlformats.org/officeDocument/2006/relationships/tags" Target="../tags/tag139.xml"/><Relationship Id="rId25" Type="http://schemas.openxmlformats.org/officeDocument/2006/relationships/tags" Target="../tags/tag138.xml"/><Relationship Id="rId24" Type="http://schemas.openxmlformats.org/officeDocument/2006/relationships/tags" Target="../tags/tag137.xml"/><Relationship Id="rId23" Type="http://schemas.openxmlformats.org/officeDocument/2006/relationships/tags" Target="../tags/tag136.xml"/><Relationship Id="rId22" Type="http://schemas.openxmlformats.org/officeDocument/2006/relationships/tags" Target="../tags/tag135.xml"/><Relationship Id="rId21" Type="http://schemas.openxmlformats.org/officeDocument/2006/relationships/tags" Target="../tags/tag134.xml"/><Relationship Id="rId20" Type="http://schemas.openxmlformats.org/officeDocument/2006/relationships/tags" Target="../tags/tag133.xml"/><Relationship Id="rId2" Type="http://schemas.openxmlformats.org/officeDocument/2006/relationships/tags" Target="../tags/tag115.xml"/><Relationship Id="rId19" Type="http://schemas.openxmlformats.org/officeDocument/2006/relationships/tags" Target="../tags/tag132.xml"/><Relationship Id="rId18" Type="http://schemas.openxmlformats.org/officeDocument/2006/relationships/tags" Target="../tags/tag131.xml"/><Relationship Id="rId17" Type="http://schemas.openxmlformats.org/officeDocument/2006/relationships/tags" Target="../tags/tag130.xml"/><Relationship Id="rId16" Type="http://schemas.openxmlformats.org/officeDocument/2006/relationships/tags" Target="../tags/tag129.xml"/><Relationship Id="rId15" Type="http://schemas.openxmlformats.org/officeDocument/2006/relationships/tags" Target="../tags/tag128.xml"/><Relationship Id="rId14" Type="http://schemas.openxmlformats.org/officeDocument/2006/relationships/tags" Target="../tags/tag127.xml"/><Relationship Id="rId13" Type="http://schemas.openxmlformats.org/officeDocument/2006/relationships/tags" Target="../tags/tag126.xml"/><Relationship Id="rId12" Type="http://schemas.openxmlformats.org/officeDocument/2006/relationships/tags" Target="../tags/tag125.xml"/><Relationship Id="rId11" Type="http://schemas.openxmlformats.org/officeDocument/2006/relationships/tags" Target="../tags/tag124.xml"/><Relationship Id="rId10" Type="http://schemas.openxmlformats.org/officeDocument/2006/relationships/tags" Target="../tags/tag123.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4" Type="http://schemas.openxmlformats.org/officeDocument/2006/relationships/tags" Target="../tags/tag177.xml"/><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5" Type="http://schemas.openxmlformats.org/officeDocument/2006/relationships/tags" Target="../tags/tag181.xml"/><Relationship Id="rId4" Type="http://schemas.openxmlformats.org/officeDocument/2006/relationships/tags" Target="../tags/tag180.xml"/><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true"/>
          </p:cNvSpPr>
          <p:nvPr>
            <p:ph type="ctrTitle"/>
          </p:nvPr>
        </p:nvSpPr>
        <p:spPr>
          <a:xfrm>
            <a:off x="1523968" y="136131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true"/>
          </p:cNvSpPr>
          <p:nvPr>
            <p:ph type="subTitle" idx="1"/>
          </p:nvPr>
        </p:nvSpPr>
        <p:spPr>
          <a:xfrm>
            <a:off x="1523968" y="384098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true"/>
          </p:cNvSpPr>
          <p:nvPr>
            <p:ph/>
          </p:nvPr>
        </p:nvSpPr>
        <p:spPr>
          <a:xfrm>
            <a:off x="838184" y="523097"/>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2" name="标题 1"/>
          <p:cNvSpPr>
            <a:spLocks noGrp="true"/>
          </p:cNvSpPr>
          <p:nvPr>
            <p:ph type="ctrTitle"/>
            <p:custDataLst>
              <p:tags r:id="rId2"/>
            </p:custDataLst>
          </p:nvPr>
        </p:nvSpPr>
        <p:spPr>
          <a:xfrm>
            <a:off x="1007745" y="2376170"/>
            <a:ext cx="6523355" cy="2152015"/>
          </a:xfrm>
        </p:spPr>
        <p:txBody>
          <a:bodyPr wrap="square" anchor="t" anchorCtr="false">
            <a:normAutofit/>
          </a:bodyPr>
          <a:lstStyle>
            <a:lvl1pPr algn="l">
              <a:lnSpc>
                <a:spcPct val="100000"/>
              </a:lnSpc>
              <a:defRPr sz="6000"/>
            </a:lvl1pPr>
          </a:lstStyle>
          <a:p>
            <a:r>
              <a:rPr lang="zh-CN" altLang="en-US" dirty="0"/>
              <a:t>单击此处编辑母版标题样式</a:t>
            </a:r>
            <a:endParaRPr lang="zh-CN" altLang="en-US" dirty="0"/>
          </a:p>
        </p:txBody>
      </p:sp>
      <p:sp>
        <p:nvSpPr>
          <p:cNvPr id="3" name="副标题 2"/>
          <p:cNvSpPr>
            <a:spLocks noGrp="true"/>
          </p:cNvSpPr>
          <p:nvPr>
            <p:ph type="subTitle" idx="1" hasCustomPrompt="true"/>
            <p:custDataLst>
              <p:tags r:id="rId3"/>
            </p:custDataLst>
          </p:nvPr>
        </p:nvSpPr>
        <p:spPr>
          <a:xfrm>
            <a:off x="1008000" y="1612800"/>
            <a:ext cx="5097600" cy="550800"/>
          </a:xfrm>
        </p:spPr>
        <p:txBody>
          <a:bodyPr wrap="square" anchor="b">
            <a:normAutofit/>
          </a:bodyPr>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4" name="日期占位符 3"/>
          <p:cNvSpPr>
            <a:spLocks noGrp="true"/>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true"/>
          </p:cNvSpPr>
          <p:nvPr>
            <p:ph type="ftr" sz="quarter" idx="11"/>
            <p:custDataLst>
              <p:tags r:id="rId5"/>
            </p:custDataLst>
          </p:nvPr>
        </p:nvSpPr>
        <p:spPr/>
        <p:txBody>
          <a:bodyPr>
            <a:normAutofit/>
          </a:bodyPr>
          <a:lstStyle/>
          <a:p>
            <a:endParaRPr lang="zh-CN" altLang="en-US" dirty="0"/>
          </a:p>
        </p:txBody>
      </p:sp>
      <p:sp>
        <p:nvSpPr>
          <p:cNvPr id="24" name="署名占位符 10"/>
          <p:cNvSpPr>
            <a:spLocks noGrp="true"/>
          </p:cNvSpPr>
          <p:nvPr>
            <p:ph type="body" sz="quarter" idx="17" hasCustomPrompt="true"/>
            <p:custDataLst>
              <p:tags r:id="rId6"/>
            </p:custDataLst>
          </p:nvPr>
        </p:nvSpPr>
        <p:spPr>
          <a:xfrm>
            <a:off x="1008000" y="4752000"/>
            <a:ext cx="2880000" cy="504000"/>
          </a:xfrm>
        </p:spPr>
        <p:txBody>
          <a:bodyPr wrap="square" anchor="ctr">
            <a:normAutofit/>
          </a:bodyPr>
          <a:lstStyle>
            <a:lvl1pPr marL="0" indent="0" algn="l">
              <a:lnSpc>
                <a:spcPct val="100000"/>
              </a:lnSpc>
              <a:buNone/>
              <a:defRPr sz="1800"/>
            </a:lvl1pPr>
          </a:lstStyle>
          <a:p>
            <a:pPr lvl="0"/>
            <a:r>
              <a:rPr lang="zh-CN" altLang="en-US" dirty="0"/>
              <a:t>署名</a:t>
            </a:r>
            <a:endParaRPr lang="zh-CN" altLang="en-US" dirty="0"/>
          </a:p>
        </p:txBody>
      </p:sp>
      <p:sp>
        <p:nvSpPr>
          <p:cNvPr id="20" name="任意多边形: 形状 19"/>
          <p:cNvSpPr/>
          <p:nvPr userDrawn="true">
            <p:custDataLst>
              <p:tags r:id="rId7"/>
            </p:custDataLst>
          </p:nvPr>
        </p:nvSpPr>
        <p:spPr>
          <a:xfrm>
            <a:off x="0" y="1847850"/>
            <a:ext cx="414020" cy="254635"/>
          </a:xfrm>
          <a:custGeom>
            <a:avLst/>
            <a:gdLst>
              <a:gd name="connsiteX0" fmla="*/ 0 w 414337"/>
              <a:gd name="connsiteY0" fmla="*/ 254794 h 254794"/>
              <a:gd name="connsiteX1" fmla="*/ 414337 w 414337"/>
              <a:gd name="connsiteY1" fmla="*/ 0 h 254794"/>
            </a:gdLst>
            <a:ahLst/>
            <a:cxnLst>
              <a:cxn ang="0">
                <a:pos x="connsiteX0" y="connsiteY0"/>
              </a:cxn>
              <a:cxn ang="0">
                <a:pos x="connsiteX1" y="connsiteY1"/>
              </a:cxn>
            </a:cxnLst>
            <a:rect l="l" t="t" r="r" b="b"/>
            <a:pathLst>
              <a:path w="414337" h="254794">
                <a:moveTo>
                  <a:pt x="0" y="254794"/>
                </a:moveTo>
                <a:lnTo>
                  <a:pt x="414337"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67" name="任意多边形: 形状 66"/>
          <p:cNvSpPr/>
          <p:nvPr userDrawn="true">
            <p:custDataLst>
              <p:tags r:id="rId8"/>
            </p:custDataLst>
          </p:nvPr>
        </p:nvSpPr>
        <p:spPr>
          <a:xfrm>
            <a:off x="0" y="2094230"/>
            <a:ext cx="414020" cy="254635"/>
          </a:xfrm>
          <a:custGeom>
            <a:avLst/>
            <a:gdLst>
              <a:gd name="connsiteX0" fmla="*/ 0 w 414337"/>
              <a:gd name="connsiteY0" fmla="*/ 254794 h 254794"/>
              <a:gd name="connsiteX1" fmla="*/ 414337 w 414337"/>
              <a:gd name="connsiteY1" fmla="*/ 0 h 254794"/>
            </a:gdLst>
            <a:ahLst/>
            <a:cxnLst>
              <a:cxn ang="0">
                <a:pos x="connsiteX0" y="connsiteY0"/>
              </a:cxn>
              <a:cxn ang="0">
                <a:pos x="connsiteX1" y="connsiteY1"/>
              </a:cxn>
            </a:cxnLst>
            <a:rect l="l" t="t" r="r" b="b"/>
            <a:pathLst>
              <a:path w="414337" h="254794">
                <a:moveTo>
                  <a:pt x="0" y="254794"/>
                </a:moveTo>
                <a:lnTo>
                  <a:pt x="414337"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68" name="任意多边形: 形状 67"/>
          <p:cNvSpPr/>
          <p:nvPr userDrawn="true">
            <p:custDataLst>
              <p:tags r:id="rId9"/>
            </p:custDataLst>
          </p:nvPr>
        </p:nvSpPr>
        <p:spPr>
          <a:xfrm>
            <a:off x="0" y="2339975"/>
            <a:ext cx="414020" cy="254635"/>
          </a:xfrm>
          <a:custGeom>
            <a:avLst/>
            <a:gdLst>
              <a:gd name="connsiteX0" fmla="*/ 0 w 414337"/>
              <a:gd name="connsiteY0" fmla="*/ 254794 h 254794"/>
              <a:gd name="connsiteX1" fmla="*/ 414337 w 414337"/>
              <a:gd name="connsiteY1" fmla="*/ 0 h 254794"/>
            </a:gdLst>
            <a:ahLst/>
            <a:cxnLst>
              <a:cxn ang="0">
                <a:pos x="connsiteX0" y="connsiteY0"/>
              </a:cxn>
              <a:cxn ang="0">
                <a:pos x="connsiteX1" y="connsiteY1"/>
              </a:cxn>
            </a:cxnLst>
            <a:rect l="l" t="t" r="r" b="b"/>
            <a:pathLst>
              <a:path w="414337" h="254794">
                <a:moveTo>
                  <a:pt x="0" y="254794"/>
                </a:moveTo>
                <a:lnTo>
                  <a:pt x="414337"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69" name="任意多边形: 形状 68"/>
          <p:cNvSpPr/>
          <p:nvPr userDrawn="true">
            <p:custDataLst>
              <p:tags r:id="rId10"/>
            </p:custDataLst>
          </p:nvPr>
        </p:nvSpPr>
        <p:spPr>
          <a:xfrm>
            <a:off x="0" y="2586355"/>
            <a:ext cx="414020" cy="254635"/>
          </a:xfrm>
          <a:custGeom>
            <a:avLst/>
            <a:gdLst>
              <a:gd name="connsiteX0" fmla="*/ 0 w 414337"/>
              <a:gd name="connsiteY0" fmla="*/ 254794 h 254794"/>
              <a:gd name="connsiteX1" fmla="*/ 414337 w 414337"/>
              <a:gd name="connsiteY1" fmla="*/ 0 h 254794"/>
            </a:gdLst>
            <a:ahLst/>
            <a:cxnLst>
              <a:cxn ang="0">
                <a:pos x="connsiteX0" y="connsiteY0"/>
              </a:cxn>
              <a:cxn ang="0">
                <a:pos x="connsiteX1" y="connsiteY1"/>
              </a:cxn>
            </a:cxnLst>
            <a:rect l="l" t="t" r="r" b="b"/>
            <a:pathLst>
              <a:path w="414337" h="254794">
                <a:moveTo>
                  <a:pt x="0" y="254794"/>
                </a:moveTo>
                <a:lnTo>
                  <a:pt x="414337"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70" name="任意多边形: 形状 69"/>
          <p:cNvSpPr/>
          <p:nvPr userDrawn="true">
            <p:custDataLst>
              <p:tags r:id="rId11"/>
            </p:custDataLst>
          </p:nvPr>
        </p:nvSpPr>
        <p:spPr>
          <a:xfrm>
            <a:off x="0" y="2832735"/>
            <a:ext cx="414020" cy="254635"/>
          </a:xfrm>
          <a:custGeom>
            <a:avLst/>
            <a:gdLst>
              <a:gd name="connsiteX0" fmla="*/ 0 w 414337"/>
              <a:gd name="connsiteY0" fmla="*/ 254794 h 254794"/>
              <a:gd name="connsiteX1" fmla="*/ 414337 w 414337"/>
              <a:gd name="connsiteY1" fmla="*/ 0 h 254794"/>
            </a:gdLst>
            <a:ahLst/>
            <a:cxnLst>
              <a:cxn ang="0">
                <a:pos x="connsiteX0" y="connsiteY0"/>
              </a:cxn>
              <a:cxn ang="0">
                <a:pos x="connsiteX1" y="connsiteY1"/>
              </a:cxn>
            </a:cxnLst>
            <a:rect l="l" t="t" r="r" b="b"/>
            <a:pathLst>
              <a:path w="414337" h="254794">
                <a:moveTo>
                  <a:pt x="0" y="254794"/>
                </a:moveTo>
                <a:lnTo>
                  <a:pt x="414337"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71" name="任意多边形: 形状 70"/>
          <p:cNvSpPr/>
          <p:nvPr userDrawn="true">
            <p:custDataLst>
              <p:tags r:id="rId12"/>
            </p:custDataLst>
          </p:nvPr>
        </p:nvSpPr>
        <p:spPr>
          <a:xfrm>
            <a:off x="0" y="3078480"/>
            <a:ext cx="414020" cy="254635"/>
          </a:xfrm>
          <a:custGeom>
            <a:avLst/>
            <a:gdLst>
              <a:gd name="connsiteX0" fmla="*/ 0 w 414337"/>
              <a:gd name="connsiteY0" fmla="*/ 254794 h 254794"/>
              <a:gd name="connsiteX1" fmla="*/ 414337 w 414337"/>
              <a:gd name="connsiteY1" fmla="*/ 0 h 254794"/>
            </a:gdLst>
            <a:ahLst/>
            <a:cxnLst>
              <a:cxn ang="0">
                <a:pos x="connsiteX0" y="connsiteY0"/>
              </a:cxn>
              <a:cxn ang="0">
                <a:pos x="connsiteX1" y="connsiteY1"/>
              </a:cxn>
            </a:cxnLst>
            <a:rect l="l" t="t" r="r" b="b"/>
            <a:pathLst>
              <a:path w="414337" h="254794">
                <a:moveTo>
                  <a:pt x="0" y="254794"/>
                </a:moveTo>
                <a:lnTo>
                  <a:pt x="414337"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72" name="任意多边形: 形状 71"/>
          <p:cNvSpPr/>
          <p:nvPr userDrawn="true">
            <p:custDataLst>
              <p:tags r:id="rId13"/>
            </p:custDataLst>
          </p:nvPr>
        </p:nvSpPr>
        <p:spPr>
          <a:xfrm>
            <a:off x="0" y="3324860"/>
            <a:ext cx="414020" cy="254635"/>
          </a:xfrm>
          <a:custGeom>
            <a:avLst/>
            <a:gdLst>
              <a:gd name="connsiteX0" fmla="*/ 0 w 414337"/>
              <a:gd name="connsiteY0" fmla="*/ 254794 h 254794"/>
              <a:gd name="connsiteX1" fmla="*/ 414337 w 414337"/>
              <a:gd name="connsiteY1" fmla="*/ 0 h 254794"/>
            </a:gdLst>
            <a:ahLst/>
            <a:cxnLst>
              <a:cxn ang="0">
                <a:pos x="connsiteX0" y="connsiteY0"/>
              </a:cxn>
              <a:cxn ang="0">
                <a:pos x="connsiteX1" y="connsiteY1"/>
              </a:cxn>
            </a:cxnLst>
            <a:rect l="l" t="t" r="r" b="b"/>
            <a:pathLst>
              <a:path w="414337" h="254794">
                <a:moveTo>
                  <a:pt x="0" y="254794"/>
                </a:moveTo>
                <a:lnTo>
                  <a:pt x="414337"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73" name="任意多边形: 形状 72"/>
          <p:cNvSpPr/>
          <p:nvPr userDrawn="true">
            <p:custDataLst>
              <p:tags r:id="rId14"/>
            </p:custDataLst>
          </p:nvPr>
        </p:nvSpPr>
        <p:spPr>
          <a:xfrm>
            <a:off x="0" y="3571240"/>
            <a:ext cx="414020" cy="254635"/>
          </a:xfrm>
          <a:custGeom>
            <a:avLst/>
            <a:gdLst>
              <a:gd name="connsiteX0" fmla="*/ 0 w 414337"/>
              <a:gd name="connsiteY0" fmla="*/ 254794 h 254794"/>
              <a:gd name="connsiteX1" fmla="*/ 414337 w 414337"/>
              <a:gd name="connsiteY1" fmla="*/ 0 h 254794"/>
            </a:gdLst>
            <a:ahLst/>
            <a:cxnLst>
              <a:cxn ang="0">
                <a:pos x="connsiteX0" y="connsiteY0"/>
              </a:cxn>
              <a:cxn ang="0">
                <a:pos x="connsiteX1" y="connsiteY1"/>
              </a:cxn>
            </a:cxnLst>
            <a:rect l="l" t="t" r="r" b="b"/>
            <a:pathLst>
              <a:path w="414337" h="254794">
                <a:moveTo>
                  <a:pt x="0" y="254794"/>
                </a:moveTo>
                <a:lnTo>
                  <a:pt x="414337"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74" name="任意多边形: 形状 73"/>
          <p:cNvSpPr/>
          <p:nvPr userDrawn="true">
            <p:custDataLst>
              <p:tags r:id="rId15"/>
            </p:custDataLst>
          </p:nvPr>
        </p:nvSpPr>
        <p:spPr>
          <a:xfrm>
            <a:off x="0" y="3816985"/>
            <a:ext cx="414020" cy="254635"/>
          </a:xfrm>
          <a:custGeom>
            <a:avLst/>
            <a:gdLst>
              <a:gd name="connsiteX0" fmla="*/ 0 w 414337"/>
              <a:gd name="connsiteY0" fmla="*/ 254794 h 254794"/>
              <a:gd name="connsiteX1" fmla="*/ 414337 w 414337"/>
              <a:gd name="connsiteY1" fmla="*/ 0 h 254794"/>
            </a:gdLst>
            <a:ahLst/>
            <a:cxnLst>
              <a:cxn ang="0">
                <a:pos x="connsiteX0" y="connsiteY0"/>
              </a:cxn>
              <a:cxn ang="0">
                <a:pos x="connsiteX1" y="connsiteY1"/>
              </a:cxn>
            </a:cxnLst>
            <a:rect l="l" t="t" r="r" b="b"/>
            <a:pathLst>
              <a:path w="414337" h="254794">
                <a:moveTo>
                  <a:pt x="0" y="254794"/>
                </a:moveTo>
                <a:lnTo>
                  <a:pt x="414337"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75" name="任意多边形: 形状 74"/>
          <p:cNvSpPr/>
          <p:nvPr userDrawn="true">
            <p:custDataLst>
              <p:tags r:id="rId16"/>
            </p:custDataLst>
          </p:nvPr>
        </p:nvSpPr>
        <p:spPr>
          <a:xfrm>
            <a:off x="0" y="4063365"/>
            <a:ext cx="414020" cy="254635"/>
          </a:xfrm>
          <a:custGeom>
            <a:avLst/>
            <a:gdLst>
              <a:gd name="connsiteX0" fmla="*/ 0 w 414337"/>
              <a:gd name="connsiteY0" fmla="*/ 254794 h 254794"/>
              <a:gd name="connsiteX1" fmla="*/ 414337 w 414337"/>
              <a:gd name="connsiteY1" fmla="*/ 0 h 254794"/>
            </a:gdLst>
            <a:ahLst/>
            <a:cxnLst>
              <a:cxn ang="0">
                <a:pos x="connsiteX0" y="connsiteY0"/>
              </a:cxn>
              <a:cxn ang="0">
                <a:pos x="connsiteX1" y="connsiteY1"/>
              </a:cxn>
            </a:cxnLst>
            <a:rect l="l" t="t" r="r" b="b"/>
            <a:pathLst>
              <a:path w="414337" h="254794">
                <a:moveTo>
                  <a:pt x="0" y="254794"/>
                </a:moveTo>
                <a:lnTo>
                  <a:pt x="414337"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76" name="任意多边形: 形状 75"/>
          <p:cNvSpPr/>
          <p:nvPr userDrawn="true">
            <p:custDataLst>
              <p:tags r:id="rId17"/>
            </p:custDataLst>
          </p:nvPr>
        </p:nvSpPr>
        <p:spPr>
          <a:xfrm>
            <a:off x="0" y="4309745"/>
            <a:ext cx="414020" cy="254635"/>
          </a:xfrm>
          <a:custGeom>
            <a:avLst/>
            <a:gdLst>
              <a:gd name="connsiteX0" fmla="*/ 0 w 414337"/>
              <a:gd name="connsiteY0" fmla="*/ 254794 h 254794"/>
              <a:gd name="connsiteX1" fmla="*/ 414337 w 414337"/>
              <a:gd name="connsiteY1" fmla="*/ 0 h 254794"/>
            </a:gdLst>
            <a:ahLst/>
            <a:cxnLst>
              <a:cxn ang="0">
                <a:pos x="connsiteX0" y="connsiteY0"/>
              </a:cxn>
              <a:cxn ang="0">
                <a:pos x="connsiteX1" y="connsiteY1"/>
              </a:cxn>
            </a:cxnLst>
            <a:rect l="l" t="t" r="r" b="b"/>
            <a:pathLst>
              <a:path w="414337" h="254794">
                <a:moveTo>
                  <a:pt x="0" y="254794"/>
                </a:moveTo>
                <a:lnTo>
                  <a:pt x="414337"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77" name="任意多边形: 形状 76"/>
          <p:cNvSpPr/>
          <p:nvPr userDrawn="true">
            <p:custDataLst>
              <p:tags r:id="rId18"/>
            </p:custDataLst>
          </p:nvPr>
        </p:nvSpPr>
        <p:spPr>
          <a:xfrm>
            <a:off x="0" y="4555490"/>
            <a:ext cx="414020" cy="254635"/>
          </a:xfrm>
          <a:custGeom>
            <a:avLst/>
            <a:gdLst>
              <a:gd name="connsiteX0" fmla="*/ 0 w 414337"/>
              <a:gd name="connsiteY0" fmla="*/ 254794 h 254794"/>
              <a:gd name="connsiteX1" fmla="*/ 414337 w 414337"/>
              <a:gd name="connsiteY1" fmla="*/ 0 h 254794"/>
            </a:gdLst>
            <a:ahLst/>
            <a:cxnLst>
              <a:cxn ang="0">
                <a:pos x="connsiteX0" y="connsiteY0"/>
              </a:cxn>
              <a:cxn ang="0">
                <a:pos x="connsiteX1" y="connsiteY1"/>
              </a:cxn>
            </a:cxnLst>
            <a:rect l="l" t="t" r="r" b="b"/>
            <a:pathLst>
              <a:path w="414337" h="254794">
                <a:moveTo>
                  <a:pt x="0" y="254794"/>
                </a:moveTo>
                <a:lnTo>
                  <a:pt x="414337"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78" name="任意多边形: 形状 77"/>
          <p:cNvSpPr/>
          <p:nvPr userDrawn="true">
            <p:custDataLst>
              <p:tags r:id="rId19"/>
            </p:custDataLst>
          </p:nvPr>
        </p:nvSpPr>
        <p:spPr>
          <a:xfrm>
            <a:off x="0" y="4801870"/>
            <a:ext cx="414020" cy="254635"/>
          </a:xfrm>
          <a:custGeom>
            <a:avLst/>
            <a:gdLst>
              <a:gd name="connsiteX0" fmla="*/ 0 w 414337"/>
              <a:gd name="connsiteY0" fmla="*/ 254794 h 254794"/>
              <a:gd name="connsiteX1" fmla="*/ 414337 w 414337"/>
              <a:gd name="connsiteY1" fmla="*/ 0 h 254794"/>
            </a:gdLst>
            <a:ahLst/>
            <a:cxnLst>
              <a:cxn ang="0">
                <a:pos x="connsiteX0" y="connsiteY0"/>
              </a:cxn>
              <a:cxn ang="0">
                <a:pos x="connsiteX1" y="connsiteY1"/>
              </a:cxn>
            </a:cxnLst>
            <a:rect l="l" t="t" r="r" b="b"/>
            <a:pathLst>
              <a:path w="414337" h="254794">
                <a:moveTo>
                  <a:pt x="0" y="254794"/>
                </a:moveTo>
                <a:lnTo>
                  <a:pt x="414337"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79" name="任意多边形: 形状 78"/>
          <p:cNvSpPr/>
          <p:nvPr userDrawn="true">
            <p:custDataLst>
              <p:tags r:id="rId20"/>
            </p:custDataLst>
          </p:nvPr>
        </p:nvSpPr>
        <p:spPr>
          <a:xfrm>
            <a:off x="0" y="5048250"/>
            <a:ext cx="414020" cy="254635"/>
          </a:xfrm>
          <a:custGeom>
            <a:avLst/>
            <a:gdLst>
              <a:gd name="connsiteX0" fmla="*/ 0 w 414337"/>
              <a:gd name="connsiteY0" fmla="*/ 254794 h 254794"/>
              <a:gd name="connsiteX1" fmla="*/ 414337 w 414337"/>
              <a:gd name="connsiteY1" fmla="*/ 0 h 254794"/>
            </a:gdLst>
            <a:ahLst/>
            <a:cxnLst>
              <a:cxn ang="0">
                <a:pos x="connsiteX0" y="connsiteY0"/>
              </a:cxn>
              <a:cxn ang="0">
                <a:pos x="connsiteX1" y="connsiteY1"/>
              </a:cxn>
            </a:cxnLst>
            <a:rect l="l" t="t" r="r" b="b"/>
            <a:pathLst>
              <a:path w="414337" h="254794">
                <a:moveTo>
                  <a:pt x="0" y="254794"/>
                </a:moveTo>
                <a:lnTo>
                  <a:pt x="414337"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7" name="任意多边形: 形状 6"/>
          <p:cNvSpPr/>
          <p:nvPr userDrawn="true">
            <p:custDataLst>
              <p:tags r:id="rId21"/>
            </p:custDataLst>
          </p:nvPr>
        </p:nvSpPr>
        <p:spPr>
          <a:xfrm>
            <a:off x="8233770" y="618937"/>
            <a:ext cx="3958230" cy="4480037"/>
          </a:xfrm>
          <a:custGeom>
            <a:avLst/>
            <a:gdLst>
              <a:gd name="connsiteX0" fmla="*/ 3211739 w 3958230"/>
              <a:gd name="connsiteY0" fmla="*/ 0 h 4480037"/>
              <a:gd name="connsiteX1" fmla="*/ 3958230 w 3958230"/>
              <a:gd name="connsiteY1" fmla="*/ 465127 h 4480037"/>
              <a:gd name="connsiteX2" fmla="*/ 3958230 w 3958230"/>
              <a:gd name="connsiteY2" fmla="*/ 4480037 h 4480037"/>
              <a:gd name="connsiteX3" fmla="*/ 0 w 3958230"/>
              <a:gd name="connsiteY3" fmla="*/ 2015453 h 4480037"/>
              <a:gd name="connsiteX4" fmla="*/ 3211739 w 3958230"/>
              <a:gd name="connsiteY4" fmla="*/ 0 h 4480037"/>
              <a:gd name="connsiteX0-1" fmla="*/ 3211739 w 3965850"/>
              <a:gd name="connsiteY0-2" fmla="*/ 0 h 4480037"/>
              <a:gd name="connsiteX1-3" fmla="*/ 3958230 w 3965850"/>
              <a:gd name="connsiteY1-4" fmla="*/ 465127 h 4480037"/>
              <a:gd name="connsiteX2-5" fmla="*/ 3965850 w 3965850"/>
              <a:gd name="connsiteY2-6" fmla="*/ 3617783 h 4480037"/>
              <a:gd name="connsiteX3-7" fmla="*/ 3958230 w 3965850"/>
              <a:gd name="connsiteY3-8" fmla="*/ 4480037 h 4480037"/>
              <a:gd name="connsiteX4-9" fmla="*/ 0 w 3965850"/>
              <a:gd name="connsiteY4-10" fmla="*/ 2015453 h 4480037"/>
              <a:gd name="connsiteX5" fmla="*/ 3211739 w 3965850"/>
              <a:gd name="connsiteY5" fmla="*/ 0 h 4480037"/>
              <a:gd name="connsiteX0-11" fmla="*/ 3965850 w 4057290"/>
              <a:gd name="connsiteY0-12" fmla="*/ 3617783 h 4480037"/>
              <a:gd name="connsiteX1-13" fmla="*/ 3958230 w 4057290"/>
              <a:gd name="connsiteY1-14" fmla="*/ 4480037 h 4480037"/>
              <a:gd name="connsiteX2-15" fmla="*/ 0 w 4057290"/>
              <a:gd name="connsiteY2-16" fmla="*/ 2015453 h 4480037"/>
              <a:gd name="connsiteX3-17" fmla="*/ 3211739 w 4057290"/>
              <a:gd name="connsiteY3-18" fmla="*/ 0 h 4480037"/>
              <a:gd name="connsiteX4-19" fmla="*/ 3958230 w 4057290"/>
              <a:gd name="connsiteY4-20" fmla="*/ 465127 h 4480037"/>
              <a:gd name="connsiteX5-21" fmla="*/ 4057290 w 4057290"/>
              <a:gd name="connsiteY5-22" fmla="*/ 3709223 h 4480037"/>
              <a:gd name="connsiteX0-23" fmla="*/ 3965850 w 3965850"/>
              <a:gd name="connsiteY0-24" fmla="*/ 3617783 h 4480037"/>
              <a:gd name="connsiteX1-25" fmla="*/ 3958230 w 3965850"/>
              <a:gd name="connsiteY1-26" fmla="*/ 4480037 h 4480037"/>
              <a:gd name="connsiteX2-27" fmla="*/ 0 w 3965850"/>
              <a:gd name="connsiteY2-28" fmla="*/ 2015453 h 4480037"/>
              <a:gd name="connsiteX3-29" fmla="*/ 3211739 w 3965850"/>
              <a:gd name="connsiteY3-30" fmla="*/ 0 h 4480037"/>
              <a:gd name="connsiteX4-31" fmla="*/ 3958230 w 3965850"/>
              <a:gd name="connsiteY4-32" fmla="*/ 465127 h 4480037"/>
              <a:gd name="connsiteX0-33" fmla="*/ 3958230 w 3958230"/>
              <a:gd name="connsiteY0-34" fmla="*/ 4480037 h 4480037"/>
              <a:gd name="connsiteX1-35" fmla="*/ 0 w 3958230"/>
              <a:gd name="connsiteY1-36" fmla="*/ 2015453 h 4480037"/>
              <a:gd name="connsiteX2-37" fmla="*/ 3211739 w 3958230"/>
              <a:gd name="connsiteY2-38" fmla="*/ 0 h 4480037"/>
              <a:gd name="connsiteX3-39" fmla="*/ 3958230 w 3958230"/>
              <a:gd name="connsiteY3-40" fmla="*/ 465127 h 4480037"/>
            </a:gdLst>
            <a:ahLst/>
            <a:cxnLst>
              <a:cxn ang="0">
                <a:pos x="connsiteX0-1" y="connsiteY0-2"/>
              </a:cxn>
              <a:cxn ang="0">
                <a:pos x="connsiteX1-3" y="connsiteY1-4"/>
              </a:cxn>
              <a:cxn ang="0">
                <a:pos x="connsiteX2-5" y="connsiteY2-6"/>
              </a:cxn>
              <a:cxn ang="0">
                <a:pos x="connsiteX3-7" y="connsiteY3-8"/>
              </a:cxn>
            </a:cxnLst>
            <a:rect l="l" t="t" r="r" b="b"/>
            <a:pathLst>
              <a:path w="3958230" h="4480037">
                <a:moveTo>
                  <a:pt x="3958230" y="4480037"/>
                </a:moveTo>
                <a:lnTo>
                  <a:pt x="0" y="2015453"/>
                </a:lnTo>
                <a:lnTo>
                  <a:pt x="3211739" y="0"/>
                </a:lnTo>
                <a:lnTo>
                  <a:pt x="3958230" y="465127"/>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10" name="任意多边形: 形状 9"/>
          <p:cNvSpPr/>
          <p:nvPr userDrawn="true">
            <p:custDataLst>
              <p:tags r:id="rId22"/>
            </p:custDataLst>
          </p:nvPr>
        </p:nvSpPr>
        <p:spPr>
          <a:xfrm>
            <a:off x="8229324" y="871667"/>
            <a:ext cx="3962676" cy="4482804"/>
          </a:xfrm>
          <a:custGeom>
            <a:avLst/>
            <a:gdLst>
              <a:gd name="connsiteX0" fmla="*/ 3211740 w 3962676"/>
              <a:gd name="connsiteY0" fmla="*/ 0 h 4482804"/>
              <a:gd name="connsiteX1" fmla="*/ 3962676 w 3962676"/>
              <a:gd name="connsiteY1" fmla="*/ 467896 h 4482804"/>
              <a:gd name="connsiteX2" fmla="*/ 3962676 w 3962676"/>
              <a:gd name="connsiteY2" fmla="*/ 4482804 h 4482804"/>
              <a:gd name="connsiteX3" fmla="*/ 0 w 3962676"/>
              <a:gd name="connsiteY3" fmla="*/ 2015453 h 4482804"/>
              <a:gd name="connsiteX4" fmla="*/ 3211740 w 3962676"/>
              <a:gd name="connsiteY4" fmla="*/ 0 h 4482804"/>
              <a:gd name="connsiteX0-1" fmla="*/ 3211740 w 3977916"/>
              <a:gd name="connsiteY0-2" fmla="*/ 0 h 4482804"/>
              <a:gd name="connsiteX1-3" fmla="*/ 3962676 w 3977916"/>
              <a:gd name="connsiteY1-4" fmla="*/ 467896 h 4482804"/>
              <a:gd name="connsiteX2-5" fmla="*/ 3977916 w 3977916"/>
              <a:gd name="connsiteY2-6" fmla="*/ 2740213 h 4482804"/>
              <a:gd name="connsiteX3-7" fmla="*/ 3962676 w 3977916"/>
              <a:gd name="connsiteY3-8" fmla="*/ 4482804 h 4482804"/>
              <a:gd name="connsiteX4-9" fmla="*/ 0 w 3977916"/>
              <a:gd name="connsiteY4-10" fmla="*/ 2015453 h 4482804"/>
              <a:gd name="connsiteX5" fmla="*/ 3211740 w 3977916"/>
              <a:gd name="connsiteY5" fmla="*/ 0 h 4482804"/>
              <a:gd name="connsiteX0-11" fmla="*/ 3977916 w 4069356"/>
              <a:gd name="connsiteY0-12" fmla="*/ 2740213 h 4482804"/>
              <a:gd name="connsiteX1-13" fmla="*/ 3962676 w 4069356"/>
              <a:gd name="connsiteY1-14" fmla="*/ 4482804 h 4482804"/>
              <a:gd name="connsiteX2-15" fmla="*/ 0 w 4069356"/>
              <a:gd name="connsiteY2-16" fmla="*/ 2015453 h 4482804"/>
              <a:gd name="connsiteX3-17" fmla="*/ 3211740 w 4069356"/>
              <a:gd name="connsiteY3-18" fmla="*/ 0 h 4482804"/>
              <a:gd name="connsiteX4-19" fmla="*/ 3962676 w 4069356"/>
              <a:gd name="connsiteY4-20" fmla="*/ 467896 h 4482804"/>
              <a:gd name="connsiteX5-21" fmla="*/ 4069356 w 4069356"/>
              <a:gd name="connsiteY5-22" fmla="*/ 2831653 h 4482804"/>
              <a:gd name="connsiteX0-23" fmla="*/ 3977916 w 3977916"/>
              <a:gd name="connsiteY0-24" fmla="*/ 2740213 h 4482804"/>
              <a:gd name="connsiteX1-25" fmla="*/ 3962676 w 3977916"/>
              <a:gd name="connsiteY1-26" fmla="*/ 4482804 h 4482804"/>
              <a:gd name="connsiteX2-27" fmla="*/ 0 w 3977916"/>
              <a:gd name="connsiteY2-28" fmla="*/ 2015453 h 4482804"/>
              <a:gd name="connsiteX3-29" fmla="*/ 3211740 w 3977916"/>
              <a:gd name="connsiteY3-30" fmla="*/ 0 h 4482804"/>
              <a:gd name="connsiteX4-31" fmla="*/ 3962676 w 3977916"/>
              <a:gd name="connsiteY4-32" fmla="*/ 467896 h 4482804"/>
              <a:gd name="connsiteX0-33" fmla="*/ 3962676 w 3962676"/>
              <a:gd name="connsiteY0-34" fmla="*/ 4482804 h 4482804"/>
              <a:gd name="connsiteX1-35" fmla="*/ 0 w 3962676"/>
              <a:gd name="connsiteY1-36" fmla="*/ 2015453 h 4482804"/>
              <a:gd name="connsiteX2-37" fmla="*/ 3211740 w 3962676"/>
              <a:gd name="connsiteY2-38" fmla="*/ 0 h 4482804"/>
              <a:gd name="connsiteX3-39" fmla="*/ 3962676 w 3962676"/>
              <a:gd name="connsiteY3-40" fmla="*/ 467896 h 4482804"/>
            </a:gdLst>
            <a:ahLst/>
            <a:cxnLst>
              <a:cxn ang="0">
                <a:pos x="connsiteX0-1" y="connsiteY0-2"/>
              </a:cxn>
              <a:cxn ang="0">
                <a:pos x="connsiteX1-3" y="connsiteY1-4"/>
              </a:cxn>
              <a:cxn ang="0">
                <a:pos x="connsiteX2-5" y="connsiteY2-6"/>
              </a:cxn>
              <a:cxn ang="0">
                <a:pos x="connsiteX3-7" y="connsiteY3-8"/>
              </a:cxn>
            </a:cxnLst>
            <a:rect l="l" t="t" r="r" b="b"/>
            <a:pathLst>
              <a:path w="3962676" h="4482804">
                <a:moveTo>
                  <a:pt x="3962676" y="4482804"/>
                </a:moveTo>
                <a:lnTo>
                  <a:pt x="0" y="2015453"/>
                </a:lnTo>
                <a:lnTo>
                  <a:pt x="3211740" y="0"/>
                </a:lnTo>
                <a:lnTo>
                  <a:pt x="3962676" y="467896"/>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14" name="任意多边形: 形状 13"/>
          <p:cNvSpPr/>
          <p:nvPr userDrawn="true">
            <p:custDataLst>
              <p:tags r:id="rId23"/>
            </p:custDataLst>
          </p:nvPr>
        </p:nvSpPr>
        <p:spPr>
          <a:xfrm>
            <a:off x="8234403" y="1098360"/>
            <a:ext cx="3957595" cy="4479642"/>
          </a:xfrm>
          <a:custGeom>
            <a:avLst/>
            <a:gdLst>
              <a:gd name="connsiteX0" fmla="*/ 3211739 w 3957595"/>
              <a:gd name="connsiteY0" fmla="*/ 0 h 4479642"/>
              <a:gd name="connsiteX1" fmla="*/ 3957595 w 3957595"/>
              <a:gd name="connsiteY1" fmla="*/ 464732 h 4479642"/>
              <a:gd name="connsiteX2" fmla="*/ 3957595 w 3957595"/>
              <a:gd name="connsiteY2" fmla="*/ 4479642 h 4479642"/>
              <a:gd name="connsiteX3" fmla="*/ 0 w 3957595"/>
              <a:gd name="connsiteY3" fmla="*/ 2015454 h 4479642"/>
              <a:gd name="connsiteX4" fmla="*/ 3211739 w 3957595"/>
              <a:gd name="connsiteY4" fmla="*/ 0 h 4479642"/>
              <a:gd name="connsiteX0-1" fmla="*/ 3211739 w 3957597"/>
              <a:gd name="connsiteY0-2" fmla="*/ 0 h 4479642"/>
              <a:gd name="connsiteX1-3" fmla="*/ 3957595 w 3957597"/>
              <a:gd name="connsiteY1-4" fmla="*/ 464732 h 4479642"/>
              <a:gd name="connsiteX2-5" fmla="*/ 3957597 w 3957597"/>
              <a:gd name="connsiteY2-6" fmla="*/ 2841180 h 4479642"/>
              <a:gd name="connsiteX3-7" fmla="*/ 3957595 w 3957597"/>
              <a:gd name="connsiteY3-8" fmla="*/ 4479642 h 4479642"/>
              <a:gd name="connsiteX4-9" fmla="*/ 0 w 3957597"/>
              <a:gd name="connsiteY4-10" fmla="*/ 2015454 h 4479642"/>
              <a:gd name="connsiteX5" fmla="*/ 3211739 w 3957597"/>
              <a:gd name="connsiteY5" fmla="*/ 0 h 4479642"/>
              <a:gd name="connsiteX0-11" fmla="*/ 3957597 w 4049037"/>
              <a:gd name="connsiteY0-12" fmla="*/ 2841180 h 4479642"/>
              <a:gd name="connsiteX1-13" fmla="*/ 3957595 w 4049037"/>
              <a:gd name="connsiteY1-14" fmla="*/ 4479642 h 4479642"/>
              <a:gd name="connsiteX2-15" fmla="*/ 0 w 4049037"/>
              <a:gd name="connsiteY2-16" fmla="*/ 2015454 h 4479642"/>
              <a:gd name="connsiteX3-17" fmla="*/ 3211739 w 4049037"/>
              <a:gd name="connsiteY3-18" fmla="*/ 0 h 4479642"/>
              <a:gd name="connsiteX4-19" fmla="*/ 3957595 w 4049037"/>
              <a:gd name="connsiteY4-20" fmla="*/ 464732 h 4479642"/>
              <a:gd name="connsiteX5-21" fmla="*/ 4049037 w 4049037"/>
              <a:gd name="connsiteY5-22" fmla="*/ 2932620 h 4479642"/>
              <a:gd name="connsiteX0-23" fmla="*/ 3957597 w 3957597"/>
              <a:gd name="connsiteY0-24" fmla="*/ 2841180 h 4479642"/>
              <a:gd name="connsiteX1-25" fmla="*/ 3957595 w 3957597"/>
              <a:gd name="connsiteY1-26" fmla="*/ 4479642 h 4479642"/>
              <a:gd name="connsiteX2-27" fmla="*/ 0 w 3957597"/>
              <a:gd name="connsiteY2-28" fmla="*/ 2015454 h 4479642"/>
              <a:gd name="connsiteX3-29" fmla="*/ 3211739 w 3957597"/>
              <a:gd name="connsiteY3-30" fmla="*/ 0 h 4479642"/>
              <a:gd name="connsiteX4-31" fmla="*/ 3957595 w 3957597"/>
              <a:gd name="connsiteY4-32" fmla="*/ 464732 h 4479642"/>
              <a:gd name="connsiteX0-33" fmla="*/ 3957595 w 3957595"/>
              <a:gd name="connsiteY0-34" fmla="*/ 4479642 h 4479642"/>
              <a:gd name="connsiteX1-35" fmla="*/ 0 w 3957595"/>
              <a:gd name="connsiteY1-36" fmla="*/ 2015454 h 4479642"/>
              <a:gd name="connsiteX2-37" fmla="*/ 3211739 w 3957595"/>
              <a:gd name="connsiteY2-38" fmla="*/ 0 h 4479642"/>
              <a:gd name="connsiteX3-39" fmla="*/ 3957595 w 3957595"/>
              <a:gd name="connsiteY3-40" fmla="*/ 464732 h 4479642"/>
            </a:gdLst>
            <a:ahLst/>
            <a:cxnLst>
              <a:cxn ang="0">
                <a:pos x="connsiteX0-1" y="connsiteY0-2"/>
              </a:cxn>
              <a:cxn ang="0">
                <a:pos x="connsiteX1-3" y="connsiteY1-4"/>
              </a:cxn>
              <a:cxn ang="0">
                <a:pos x="connsiteX2-5" y="connsiteY2-6"/>
              </a:cxn>
              <a:cxn ang="0">
                <a:pos x="connsiteX3-7" y="connsiteY3-8"/>
              </a:cxn>
            </a:cxnLst>
            <a:rect l="l" t="t" r="r" b="b"/>
            <a:pathLst>
              <a:path w="3957595" h="4479642">
                <a:moveTo>
                  <a:pt x="3957595" y="4479642"/>
                </a:moveTo>
                <a:lnTo>
                  <a:pt x="0" y="2015454"/>
                </a:lnTo>
                <a:lnTo>
                  <a:pt x="3211739" y="0"/>
                </a:lnTo>
                <a:lnTo>
                  <a:pt x="3957595" y="464732"/>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19" name="任意多边形: 形状 18"/>
          <p:cNvSpPr/>
          <p:nvPr userDrawn="true">
            <p:custDataLst>
              <p:tags r:id="rId24"/>
            </p:custDataLst>
          </p:nvPr>
        </p:nvSpPr>
        <p:spPr>
          <a:xfrm>
            <a:off x="8242659" y="1344742"/>
            <a:ext cx="3949341" cy="4474502"/>
          </a:xfrm>
          <a:custGeom>
            <a:avLst/>
            <a:gdLst>
              <a:gd name="connsiteX0" fmla="*/ 3211740 w 3949341"/>
              <a:gd name="connsiteY0" fmla="*/ 0 h 4474502"/>
              <a:gd name="connsiteX1" fmla="*/ 3949341 w 3949341"/>
              <a:gd name="connsiteY1" fmla="*/ 459588 h 4474502"/>
              <a:gd name="connsiteX2" fmla="*/ 3949341 w 3949341"/>
              <a:gd name="connsiteY2" fmla="*/ 4474502 h 4474502"/>
              <a:gd name="connsiteX3" fmla="*/ 0 w 3949341"/>
              <a:gd name="connsiteY3" fmla="*/ 2015454 h 4474502"/>
              <a:gd name="connsiteX4" fmla="*/ 3211740 w 3949341"/>
              <a:gd name="connsiteY4" fmla="*/ 0 h 4474502"/>
              <a:gd name="connsiteX0-1" fmla="*/ 3211740 w 3949341"/>
              <a:gd name="connsiteY0-2" fmla="*/ 0 h 4474502"/>
              <a:gd name="connsiteX1-3" fmla="*/ 3949341 w 3949341"/>
              <a:gd name="connsiteY1-4" fmla="*/ 459588 h 4474502"/>
              <a:gd name="connsiteX2-5" fmla="*/ 3941721 w 3949341"/>
              <a:gd name="connsiteY2-6" fmla="*/ 2678618 h 4474502"/>
              <a:gd name="connsiteX3-7" fmla="*/ 3949341 w 3949341"/>
              <a:gd name="connsiteY3-8" fmla="*/ 4474502 h 4474502"/>
              <a:gd name="connsiteX4-9" fmla="*/ 0 w 3949341"/>
              <a:gd name="connsiteY4-10" fmla="*/ 2015454 h 4474502"/>
              <a:gd name="connsiteX5" fmla="*/ 3211740 w 3949341"/>
              <a:gd name="connsiteY5" fmla="*/ 0 h 4474502"/>
              <a:gd name="connsiteX0-11" fmla="*/ 3941721 w 4033161"/>
              <a:gd name="connsiteY0-12" fmla="*/ 2678618 h 4474502"/>
              <a:gd name="connsiteX1-13" fmla="*/ 3949341 w 4033161"/>
              <a:gd name="connsiteY1-14" fmla="*/ 4474502 h 4474502"/>
              <a:gd name="connsiteX2-15" fmla="*/ 0 w 4033161"/>
              <a:gd name="connsiteY2-16" fmla="*/ 2015454 h 4474502"/>
              <a:gd name="connsiteX3-17" fmla="*/ 3211740 w 4033161"/>
              <a:gd name="connsiteY3-18" fmla="*/ 0 h 4474502"/>
              <a:gd name="connsiteX4-19" fmla="*/ 3949341 w 4033161"/>
              <a:gd name="connsiteY4-20" fmla="*/ 459588 h 4474502"/>
              <a:gd name="connsiteX5-21" fmla="*/ 4033161 w 4033161"/>
              <a:gd name="connsiteY5-22" fmla="*/ 2770058 h 4474502"/>
              <a:gd name="connsiteX0-23" fmla="*/ 3941721 w 3949341"/>
              <a:gd name="connsiteY0-24" fmla="*/ 2678618 h 4474502"/>
              <a:gd name="connsiteX1-25" fmla="*/ 3949341 w 3949341"/>
              <a:gd name="connsiteY1-26" fmla="*/ 4474502 h 4474502"/>
              <a:gd name="connsiteX2-27" fmla="*/ 0 w 3949341"/>
              <a:gd name="connsiteY2-28" fmla="*/ 2015454 h 4474502"/>
              <a:gd name="connsiteX3-29" fmla="*/ 3211740 w 3949341"/>
              <a:gd name="connsiteY3-30" fmla="*/ 0 h 4474502"/>
              <a:gd name="connsiteX4-31" fmla="*/ 3949341 w 3949341"/>
              <a:gd name="connsiteY4-32" fmla="*/ 459588 h 4474502"/>
              <a:gd name="connsiteX0-33" fmla="*/ 3949341 w 3949341"/>
              <a:gd name="connsiteY0-34" fmla="*/ 4474502 h 4474502"/>
              <a:gd name="connsiteX1-35" fmla="*/ 0 w 3949341"/>
              <a:gd name="connsiteY1-36" fmla="*/ 2015454 h 4474502"/>
              <a:gd name="connsiteX2-37" fmla="*/ 3211740 w 3949341"/>
              <a:gd name="connsiteY2-38" fmla="*/ 0 h 4474502"/>
              <a:gd name="connsiteX3-39" fmla="*/ 3949341 w 3949341"/>
              <a:gd name="connsiteY3-40" fmla="*/ 459588 h 4474502"/>
            </a:gdLst>
            <a:ahLst/>
            <a:cxnLst>
              <a:cxn ang="0">
                <a:pos x="connsiteX0-1" y="connsiteY0-2"/>
              </a:cxn>
              <a:cxn ang="0">
                <a:pos x="connsiteX1-3" y="connsiteY1-4"/>
              </a:cxn>
              <a:cxn ang="0">
                <a:pos x="connsiteX2-5" y="connsiteY2-6"/>
              </a:cxn>
              <a:cxn ang="0">
                <a:pos x="connsiteX3-7" y="connsiteY3-8"/>
              </a:cxn>
            </a:cxnLst>
            <a:rect l="l" t="t" r="r" b="b"/>
            <a:pathLst>
              <a:path w="3949341" h="4474502">
                <a:moveTo>
                  <a:pt x="3949341" y="4474502"/>
                </a:moveTo>
                <a:lnTo>
                  <a:pt x="0" y="2015454"/>
                </a:lnTo>
                <a:lnTo>
                  <a:pt x="3211740" y="0"/>
                </a:lnTo>
                <a:lnTo>
                  <a:pt x="3949341" y="459588"/>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23" name="任意多边形: 形状 22"/>
          <p:cNvSpPr/>
          <p:nvPr userDrawn="true">
            <p:custDataLst>
              <p:tags r:id="rId25"/>
            </p:custDataLst>
          </p:nvPr>
        </p:nvSpPr>
        <p:spPr>
          <a:xfrm>
            <a:off x="8229324" y="1591121"/>
            <a:ext cx="3962676" cy="4482805"/>
          </a:xfrm>
          <a:custGeom>
            <a:avLst/>
            <a:gdLst>
              <a:gd name="connsiteX0" fmla="*/ 3211739 w 3962676"/>
              <a:gd name="connsiteY0" fmla="*/ 0 h 4482805"/>
              <a:gd name="connsiteX1" fmla="*/ 3962676 w 3962676"/>
              <a:gd name="connsiteY1" fmla="*/ 467897 h 4482805"/>
              <a:gd name="connsiteX2" fmla="*/ 3962676 w 3962676"/>
              <a:gd name="connsiteY2" fmla="*/ 4482805 h 4482805"/>
              <a:gd name="connsiteX3" fmla="*/ 0 w 3962676"/>
              <a:gd name="connsiteY3" fmla="*/ 2015454 h 4482805"/>
              <a:gd name="connsiteX4" fmla="*/ 3211739 w 3962676"/>
              <a:gd name="connsiteY4" fmla="*/ 0 h 4482805"/>
              <a:gd name="connsiteX0-1" fmla="*/ 3211739 w 3962676"/>
              <a:gd name="connsiteY0-2" fmla="*/ 0 h 4482805"/>
              <a:gd name="connsiteX1-3" fmla="*/ 3962676 w 3962676"/>
              <a:gd name="connsiteY1-4" fmla="*/ 467897 h 4482805"/>
              <a:gd name="connsiteX2-5" fmla="*/ 3955056 w 3962676"/>
              <a:gd name="connsiteY2-6" fmla="*/ 2698939 h 4482805"/>
              <a:gd name="connsiteX3-7" fmla="*/ 3962676 w 3962676"/>
              <a:gd name="connsiteY3-8" fmla="*/ 4482805 h 4482805"/>
              <a:gd name="connsiteX4-9" fmla="*/ 0 w 3962676"/>
              <a:gd name="connsiteY4-10" fmla="*/ 2015454 h 4482805"/>
              <a:gd name="connsiteX5" fmla="*/ 3211739 w 3962676"/>
              <a:gd name="connsiteY5" fmla="*/ 0 h 4482805"/>
              <a:gd name="connsiteX0-11" fmla="*/ 3955056 w 4046496"/>
              <a:gd name="connsiteY0-12" fmla="*/ 2698939 h 4482805"/>
              <a:gd name="connsiteX1-13" fmla="*/ 3962676 w 4046496"/>
              <a:gd name="connsiteY1-14" fmla="*/ 4482805 h 4482805"/>
              <a:gd name="connsiteX2-15" fmla="*/ 0 w 4046496"/>
              <a:gd name="connsiteY2-16" fmla="*/ 2015454 h 4482805"/>
              <a:gd name="connsiteX3-17" fmla="*/ 3211739 w 4046496"/>
              <a:gd name="connsiteY3-18" fmla="*/ 0 h 4482805"/>
              <a:gd name="connsiteX4-19" fmla="*/ 3962676 w 4046496"/>
              <a:gd name="connsiteY4-20" fmla="*/ 467897 h 4482805"/>
              <a:gd name="connsiteX5-21" fmla="*/ 4046496 w 4046496"/>
              <a:gd name="connsiteY5-22" fmla="*/ 2790379 h 4482805"/>
              <a:gd name="connsiteX0-23" fmla="*/ 3955056 w 3962676"/>
              <a:gd name="connsiteY0-24" fmla="*/ 2698939 h 4482805"/>
              <a:gd name="connsiteX1-25" fmla="*/ 3962676 w 3962676"/>
              <a:gd name="connsiteY1-26" fmla="*/ 4482805 h 4482805"/>
              <a:gd name="connsiteX2-27" fmla="*/ 0 w 3962676"/>
              <a:gd name="connsiteY2-28" fmla="*/ 2015454 h 4482805"/>
              <a:gd name="connsiteX3-29" fmla="*/ 3211739 w 3962676"/>
              <a:gd name="connsiteY3-30" fmla="*/ 0 h 4482805"/>
              <a:gd name="connsiteX4-31" fmla="*/ 3962676 w 3962676"/>
              <a:gd name="connsiteY4-32" fmla="*/ 467897 h 4482805"/>
              <a:gd name="connsiteX0-33" fmla="*/ 3962676 w 3962676"/>
              <a:gd name="connsiteY0-34" fmla="*/ 4482805 h 4482805"/>
              <a:gd name="connsiteX1-35" fmla="*/ 0 w 3962676"/>
              <a:gd name="connsiteY1-36" fmla="*/ 2015454 h 4482805"/>
              <a:gd name="connsiteX2-37" fmla="*/ 3211739 w 3962676"/>
              <a:gd name="connsiteY2-38" fmla="*/ 0 h 4482805"/>
              <a:gd name="connsiteX3-39" fmla="*/ 3962676 w 3962676"/>
              <a:gd name="connsiteY3-40" fmla="*/ 467897 h 4482805"/>
            </a:gdLst>
            <a:ahLst/>
            <a:cxnLst>
              <a:cxn ang="0">
                <a:pos x="connsiteX0-1" y="connsiteY0-2"/>
              </a:cxn>
              <a:cxn ang="0">
                <a:pos x="connsiteX1-3" y="connsiteY1-4"/>
              </a:cxn>
              <a:cxn ang="0">
                <a:pos x="connsiteX2-5" y="connsiteY2-6"/>
              </a:cxn>
              <a:cxn ang="0">
                <a:pos x="connsiteX3-7" y="connsiteY3-8"/>
              </a:cxn>
            </a:cxnLst>
            <a:rect l="l" t="t" r="r" b="b"/>
            <a:pathLst>
              <a:path w="3962676" h="4482805">
                <a:moveTo>
                  <a:pt x="3962676" y="4482805"/>
                </a:moveTo>
                <a:lnTo>
                  <a:pt x="0" y="2015454"/>
                </a:lnTo>
                <a:lnTo>
                  <a:pt x="3211739" y="0"/>
                </a:lnTo>
                <a:lnTo>
                  <a:pt x="3962676" y="467897"/>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28" name="任意多边形: 形状 27"/>
          <p:cNvSpPr/>
          <p:nvPr userDrawn="true">
            <p:custDataLst>
              <p:tags r:id="rId26"/>
            </p:custDataLst>
          </p:nvPr>
        </p:nvSpPr>
        <p:spPr>
          <a:xfrm>
            <a:off x="8229958" y="1836231"/>
            <a:ext cx="3962040" cy="4482409"/>
          </a:xfrm>
          <a:custGeom>
            <a:avLst/>
            <a:gdLst>
              <a:gd name="connsiteX0" fmla="*/ 3211739 w 3962040"/>
              <a:gd name="connsiteY0" fmla="*/ 0 h 4482409"/>
              <a:gd name="connsiteX1" fmla="*/ 3962040 w 3962040"/>
              <a:gd name="connsiteY1" fmla="*/ 467502 h 4482409"/>
              <a:gd name="connsiteX2" fmla="*/ 3962040 w 3962040"/>
              <a:gd name="connsiteY2" fmla="*/ 4482409 h 4482409"/>
              <a:gd name="connsiteX3" fmla="*/ 0 w 3962040"/>
              <a:gd name="connsiteY3" fmla="*/ 2015453 h 4482409"/>
              <a:gd name="connsiteX4" fmla="*/ 3211739 w 3962040"/>
              <a:gd name="connsiteY4" fmla="*/ 0 h 4482409"/>
              <a:gd name="connsiteX0-1" fmla="*/ 3211739 w 3962040"/>
              <a:gd name="connsiteY0-2" fmla="*/ 0 h 4482409"/>
              <a:gd name="connsiteX1-3" fmla="*/ 3962040 w 3962040"/>
              <a:gd name="connsiteY1-4" fmla="*/ 467502 h 4482409"/>
              <a:gd name="connsiteX2-5" fmla="*/ 3954422 w 3962040"/>
              <a:gd name="connsiteY2-6" fmla="*/ 2659569 h 4482409"/>
              <a:gd name="connsiteX3-7" fmla="*/ 3962040 w 3962040"/>
              <a:gd name="connsiteY3-8" fmla="*/ 4482409 h 4482409"/>
              <a:gd name="connsiteX4-9" fmla="*/ 0 w 3962040"/>
              <a:gd name="connsiteY4-10" fmla="*/ 2015453 h 4482409"/>
              <a:gd name="connsiteX5" fmla="*/ 3211739 w 3962040"/>
              <a:gd name="connsiteY5" fmla="*/ 0 h 4482409"/>
              <a:gd name="connsiteX0-11" fmla="*/ 3954422 w 4045862"/>
              <a:gd name="connsiteY0-12" fmla="*/ 2659569 h 4482409"/>
              <a:gd name="connsiteX1-13" fmla="*/ 3962040 w 4045862"/>
              <a:gd name="connsiteY1-14" fmla="*/ 4482409 h 4482409"/>
              <a:gd name="connsiteX2-15" fmla="*/ 0 w 4045862"/>
              <a:gd name="connsiteY2-16" fmla="*/ 2015453 h 4482409"/>
              <a:gd name="connsiteX3-17" fmla="*/ 3211739 w 4045862"/>
              <a:gd name="connsiteY3-18" fmla="*/ 0 h 4482409"/>
              <a:gd name="connsiteX4-19" fmla="*/ 3962040 w 4045862"/>
              <a:gd name="connsiteY4-20" fmla="*/ 467502 h 4482409"/>
              <a:gd name="connsiteX5-21" fmla="*/ 4045862 w 4045862"/>
              <a:gd name="connsiteY5-22" fmla="*/ 2751009 h 4482409"/>
              <a:gd name="connsiteX0-23" fmla="*/ 3954422 w 3962040"/>
              <a:gd name="connsiteY0-24" fmla="*/ 2659569 h 4482409"/>
              <a:gd name="connsiteX1-25" fmla="*/ 3962040 w 3962040"/>
              <a:gd name="connsiteY1-26" fmla="*/ 4482409 h 4482409"/>
              <a:gd name="connsiteX2-27" fmla="*/ 0 w 3962040"/>
              <a:gd name="connsiteY2-28" fmla="*/ 2015453 h 4482409"/>
              <a:gd name="connsiteX3-29" fmla="*/ 3211739 w 3962040"/>
              <a:gd name="connsiteY3-30" fmla="*/ 0 h 4482409"/>
              <a:gd name="connsiteX4-31" fmla="*/ 3962040 w 3962040"/>
              <a:gd name="connsiteY4-32" fmla="*/ 467502 h 4482409"/>
              <a:gd name="connsiteX0-33" fmla="*/ 3962040 w 3962040"/>
              <a:gd name="connsiteY0-34" fmla="*/ 4482409 h 4482409"/>
              <a:gd name="connsiteX1-35" fmla="*/ 0 w 3962040"/>
              <a:gd name="connsiteY1-36" fmla="*/ 2015453 h 4482409"/>
              <a:gd name="connsiteX2-37" fmla="*/ 3211739 w 3962040"/>
              <a:gd name="connsiteY2-38" fmla="*/ 0 h 4482409"/>
              <a:gd name="connsiteX3-39" fmla="*/ 3962040 w 3962040"/>
              <a:gd name="connsiteY3-40" fmla="*/ 467502 h 4482409"/>
            </a:gdLst>
            <a:ahLst/>
            <a:cxnLst>
              <a:cxn ang="0">
                <a:pos x="connsiteX0-1" y="connsiteY0-2"/>
              </a:cxn>
              <a:cxn ang="0">
                <a:pos x="connsiteX1-3" y="connsiteY1-4"/>
              </a:cxn>
              <a:cxn ang="0">
                <a:pos x="connsiteX2-5" y="connsiteY2-6"/>
              </a:cxn>
              <a:cxn ang="0">
                <a:pos x="connsiteX3-7" y="connsiteY3-8"/>
              </a:cxn>
            </a:cxnLst>
            <a:rect l="l" t="t" r="r" b="b"/>
            <a:pathLst>
              <a:path w="3962040" h="4482409">
                <a:moveTo>
                  <a:pt x="3962040" y="4482409"/>
                </a:moveTo>
                <a:lnTo>
                  <a:pt x="0" y="2015453"/>
                </a:lnTo>
                <a:lnTo>
                  <a:pt x="3211739" y="0"/>
                </a:lnTo>
                <a:lnTo>
                  <a:pt x="3962040" y="467502"/>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32" name="任意多边形: 形状 31"/>
          <p:cNvSpPr/>
          <p:nvPr userDrawn="true">
            <p:custDataLst>
              <p:tags r:id="rId27"/>
            </p:custDataLst>
          </p:nvPr>
        </p:nvSpPr>
        <p:spPr>
          <a:xfrm>
            <a:off x="8229325" y="2074357"/>
            <a:ext cx="3962675" cy="4482804"/>
          </a:xfrm>
          <a:custGeom>
            <a:avLst/>
            <a:gdLst>
              <a:gd name="connsiteX0" fmla="*/ 3211739 w 3962675"/>
              <a:gd name="connsiteY0" fmla="*/ 0 h 4482804"/>
              <a:gd name="connsiteX1" fmla="*/ 3962675 w 3962675"/>
              <a:gd name="connsiteY1" fmla="*/ 467897 h 4482804"/>
              <a:gd name="connsiteX2" fmla="*/ 3962675 w 3962675"/>
              <a:gd name="connsiteY2" fmla="*/ 4482804 h 4482804"/>
              <a:gd name="connsiteX3" fmla="*/ 0 w 3962675"/>
              <a:gd name="connsiteY3" fmla="*/ 2015453 h 4482804"/>
              <a:gd name="connsiteX4" fmla="*/ 3211739 w 3962675"/>
              <a:gd name="connsiteY4" fmla="*/ 0 h 4482804"/>
              <a:gd name="connsiteX0-1" fmla="*/ 3211739 w 3962675"/>
              <a:gd name="connsiteY0-2" fmla="*/ 0 h 4482804"/>
              <a:gd name="connsiteX1-3" fmla="*/ 3962675 w 3962675"/>
              <a:gd name="connsiteY1-4" fmla="*/ 467897 h 4482804"/>
              <a:gd name="connsiteX2-5" fmla="*/ 3962675 w 3962675"/>
              <a:gd name="connsiteY2-6" fmla="*/ 2657663 h 4482804"/>
              <a:gd name="connsiteX3-7" fmla="*/ 3962675 w 3962675"/>
              <a:gd name="connsiteY3-8" fmla="*/ 4482804 h 4482804"/>
              <a:gd name="connsiteX4-9" fmla="*/ 0 w 3962675"/>
              <a:gd name="connsiteY4-10" fmla="*/ 2015453 h 4482804"/>
              <a:gd name="connsiteX5" fmla="*/ 3211739 w 3962675"/>
              <a:gd name="connsiteY5" fmla="*/ 0 h 4482804"/>
              <a:gd name="connsiteX0-11" fmla="*/ 3962675 w 4054115"/>
              <a:gd name="connsiteY0-12" fmla="*/ 2657663 h 4482804"/>
              <a:gd name="connsiteX1-13" fmla="*/ 3962675 w 4054115"/>
              <a:gd name="connsiteY1-14" fmla="*/ 4482804 h 4482804"/>
              <a:gd name="connsiteX2-15" fmla="*/ 0 w 4054115"/>
              <a:gd name="connsiteY2-16" fmla="*/ 2015453 h 4482804"/>
              <a:gd name="connsiteX3-17" fmla="*/ 3211739 w 4054115"/>
              <a:gd name="connsiteY3-18" fmla="*/ 0 h 4482804"/>
              <a:gd name="connsiteX4-19" fmla="*/ 3962675 w 4054115"/>
              <a:gd name="connsiteY4-20" fmla="*/ 467897 h 4482804"/>
              <a:gd name="connsiteX5-21" fmla="*/ 4054115 w 4054115"/>
              <a:gd name="connsiteY5-22" fmla="*/ 2749103 h 4482804"/>
              <a:gd name="connsiteX0-23" fmla="*/ 3962675 w 3962675"/>
              <a:gd name="connsiteY0-24" fmla="*/ 2657663 h 4482804"/>
              <a:gd name="connsiteX1-25" fmla="*/ 3962675 w 3962675"/>
              <a:gd name="connsiteY1-26" fmla="*/ 4482804 h 4482804"/>
              <a:gd name="connsiteX2-27" fmla="*/ 0 w 3962675"/>
              <a:gd name="connsiteY2-28" fmla="*/ 2015453 h 4482804"/>
              <a:gd name="connsiteX3-29" fmla="*/ 3211739 w 3962675"/>
              <a:gd name="connsiteY3-30" fmla="*/ 0 h 4482804"/>
              <a:gd name="connsiteX4-31" fmla="*/ 3962675 w 3962675"/>
              <a:gd name="connsiteY4-32" fmla="*/ 467897 h 4482804"/>
              <a:gd name="connsiteX0-33" fmla="*/ 3962675 w 3962675"/>
              <a:gd name="connsiteY0-34" fmla="*/ 4482804 h 4482804"/>
              <a:gd name="connsiteX1-35" fmla="*/ 0 w 3962675"/>
              <a:gd name="connsiteY1-36" fmla="*/ 2015453 h 4482804"/>
              <a:gd name="connsiteX2-37" fmla="*/ 3211739 w 3962675"/>
              <a:gd name="connsiteY2-38" fmla="*/ 0 h 4482804"/>
              <a:gd name="connsiteX3-39" fmla="*/ 3962675 w 3962675"/>
              <a:gd name="connsiteY3-40" fmla="*/ 467897 h 4482804"/>
            </a:gdLst>
            <a:ahLst/>
            <a:cxnLst>
              <a:cxn ang="0">
                <a:pos x="connsiteX0-1" y="connsiteY0-2"/>
              </a:cxn>
              <a:cxn ang="0">
                <a:pos x="connsiteX1-3" y="connsiteY1-4"/>
              </a:cxn>
              <a:cxn ang="0">
                <a:pos x="connsiteX2-5" y="connsiteY2-6"/>
              </a:cxn>
              <a:cxn ang="0">
                <a:pos x="connsiteX3-7" y="connsiteY3-8"/>
              </a:cxn>
            </a:cxnLst>
            <a:rect l="l" t="t" r="r" b="b"/>
            <a:pathLst>
              <a:path w="3962675" h="4482804">
                <a:moveTo>
                  <a:pt x="3962675" y="4482804"/>
                </a:moveTo>
                <a:lnTo>
                  <a:pt x="0" y="2015453"/>
                </a:lnTo>
                <a:lnTo>
                  <a:pt x="3211739" y="0"/>
                </a:lnTo>
                <a:lnTo>
                  <a:pt x="3962675" y="467897"/>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37" name="任意多边形: 形状 36"/>
          <p:cNvSpPr/>
          <p:nvPr userDrawn="true">
            <p:custDataLst>
              <p:tags r:id="rId28"/>
            </p:custDataLst>
          </p:nvPr>
        </p:nvSpPr>
        <p:spPr>
          <a:xfrm>
            <a:off x="8229324" y="2313117"/>
            <a:ext cx="3962676" cy="4482804"/>
          </a:xfrm>
          <a:custGeom>
            <a:avLst/>
            <a:gdLst>
              <a:gd name="connsiteX0" fmla="*/ 3211740 w 3962676"/>
              <a:gd name="connsiteY0" fmla="*/ 0 h 4482804"/>
              <a:gd name="connsiteX1" fmla="*/ 3962676 w 3962676"/>
              <a:gd name="connsiteY1" fmla="*/ 467896 h 4482804"/>
              <a:gd name="connsiteX2" fmla="*/ 3962676 w 3962676"/>
              <a:gd name="connsiteY2" fmla="*/ 4482804 h 4482804"/>
              <a:gd name="connsiteX3" fmla="*/ 0 w 3962676"/>
              <a:gd name="connsiteY3" fmla="*/ 2015453 h 4482804"/>
              <a:gd name="connsiteX4" fmla="*/ 3211740 w 3962676"/>
              <a:gd name="connsiteY4" fmla="*/ 0 h 4482804"/>
              <a:gd name="connsiteX0-1" fmla="*/ 3211740 w 3962676"/>
              <a:gd name="connsiteY0-2" fmla="*/ 0 h 4482804"/>
              <a:gd name="connsiteX1-3" fmla="*/ 3962676 w 3962676"/>
              <a:gd name="connsiteY1-4" fmla="*/ 467896 h 4482804"/>
              <a:gd name="connsiteX2-5" fmla="*/ 3962676 w 3962676"/>
              <a:gd name="connsiteY2-6" fmla="*/ 3119943 h 4482804"/>
              <a:gd name="connsiteX3-7" fmla="*/ 3962676 w 3962676"/>
              <a:gd name="connsiteY3-8" fmla="*/ 4482804 h 4482804"/>
              <a:gd name="connsiteX4-9" fmla="*/ 0 w 3962676"/>
              <a:gd name="connsiteY4-10" fmla="*/ 2015453 h 4482804"/>
              <a:gd name="connsiteX5" fmla="*/ 3211740 w 3962676"/>
              <a:gd name="connsiteY5" fmla="*/ 0 h 4482804"/>
              <a:gd name="connsiteX0-11" fmla="*/ 3962676 w 4054116"/>
              <a:gd name="connsiteY0-12" fmla="*/ 3119943 h 4482804"/>
              <a:gd name="connsiteX1-13" fmla="*/ 3962676 w 4054116"/>
              <a:gd name="connsiteY1-14" fmla="*/ 4482804 h 4482804"/>
              <a:gd name="connsiteX2-15" fmla="*/ 0 w 4054116"/>
              <a:gd name="connsiteY2-16" fmla="*/ 2015453 h 4482804"/>
              <a:gd name="connsiteX3-17" fmla="*/ 3211740 w 4054116"/>
              <a:gd name="connsiteY3-18" fmla="*/ 0 h 4482804"/>
              <a:gd name="connsiteX4-19" fmla="*/ 3962676 w 4054116"/>
              <a:gd name="connsiteY4-20" fmla="*/ 467896 h 4482804"/>
              <a:gd name="connsiteX5-21" fmla="*/ 4054116 w 4054116"/>
              <a:gd name="connsiteY5-22" fmla="*/ 3211383 h 4482804"/>
              <a:gd name="connsiteX0-23" fmla="*/ 3962676 w 3962676"/>
              <a:gd name="connsiteY0-24" fmla="*/ 3119943 h 4482804"/>
              <a:gd name="connsiteX1-25" fmla="*/ 3962676 w 3962676"/>
              <a:gd name="connsiteY1-26" fmla="*/ 4482804 h 4482804"/>
              <a:gd name="connsiteX2-27" fmla="*/ 0 w 3962676"/>
              <a:gd name="connsiteY2-28" fmla="*/ 2015453 h 4482804"/>
              <a:gd name="connsiteX3-29" fmla="*/ 3211740 w 3962676"/>
              <a:gd name="connsiteY3-30" fmla="*/ 0 h 4482804"/>
              <a:gd name="connsiteX4-31" fmla="*/ 3962676 w 3962676"/>
              <a:gd name="connsiteY4-32" fmla="*/ 467896 h 4482804"/>
              <a:gd name="connsiteX0-33" fmla="*/ 3962676 w 3962676"/>
              <a:gd name="connsiteY0-34" fmla="*/ 4482804 h 4482804"/>
              <a:gd name="connsiteX1-35" fmla="*/ 0 w 3962676"/>
              <a:gd name="connsiteY1-36" fmla="*/ 2015453 h 4482804"/>
              <a:gd name="connsiteX2-37" fmla="*/ 3211740 w 3962676"/>
              <a:gd name="connsiteY2-38" fmla="*/ 0 h 4482804"/>
              <a:gd name="connsiteX3-39" fmla="*/ 3962676 w 3962676"/>
              <a:gd name="connsiteY3-40" fmla="*/ 467896 h 4482804"/>
            </a:gdLst>
            <a:ahLst/>
            <a:cxnLst>
              <a:cxn ang="0">
                <a:pos x="connsiteX0-1" y="connsiteY0-2"/>
              </a:cxn>
              <a:cxn ang="0">
                <a:pos x="connsiteX1-3" y="connsiteY1-4"/>
              </a:cxn>
              <a:cxn ang="0">
                <a:pos x="connsiteX2-5" y="connsiteY2-6"/>
              </a:cxn>
              <a:cxn ang="0">
                <a:pos x="connsiteX3-7" y="connsiteY3-8"/>
              </a:cxn>
            </a:cxnLst>
            <a:rect l="l" t="t" r="r" b="b"/>
            <a:pathLst>
              <a:path w="3962676" h="4482804">
                <a:moveTo>
                  <a:pt x="3962676" y="4482804"/>
                </a:moveTo>
                <a:lnTo>
                  <a:pt x="0" y="2015453"/>
                </a:lnTo>
                <a:lnTo>
                  <a:pt x="3211740" y="0"/>
                </a:lnTo>
                <a:lnTo>
                  <a:pt x="3962676" y="467896"/>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41" name="任意多边形: 形状 40"/>
          <p:cNvSpPr/>
          <p:nvPr userDrawn="true">
            <p:custDataLst>
              <p:tags r:id="rId29"/>
            </p:custDataLst>
          </p:nvPr>
        </p:nvSpPr>
        <p:spPr>
          <a:xfrm>
            <a:off x="8229325" y="3268792"/>
            <a:ext cx="3962675" cy="3585813"/>
          </a:xfrm>
          <a:custGeom>
            <a:avLst/>
            <a:gdLst>
              <a:gd name="connsiteX0" fmla="*/ 3211740 w 3962675"/>
              <a:gd name="connsiteY0" fmla="*/ 0 h 3585813"/>
              <a:gd name="connsiteX1" fmla="*/ 3962675 w 3962675"/>
              <a:gd name="connsiteY1" fmla="*/ 467897 h 3585813"/>
              <a:gd name="connsiteX2" fmla="*/ 3962675 w 3962675"/>
              <a:gd name="connsiteY2" fmla="*/ 3585812 h 3585813"/>
              <a:gd name="connsiteX3" fmla="*/ 2522068 w 3962675"/>
              <a:gd name="connsiteY3" fmla="*/ 3585813 h 3585813"/>
              <a:gd name="connsiteX4" fmla="*/ 0 w 3962675"/>
              <a:gd name="connsiteY4" fmla="*/ 2015453 h 3585813"/>
              <a:gd name="connsiteX5" fmla="*/ 3211740 w 3962675"/>
              <a:gd name="connsiteY5" fmla="*/ 0 h 3585813"/>
              <a:gd name="connsiteX0-1" fmla="*/ 3962675 w 4054115"/>
              <a:gd name="connsiteY0-2" fmla="*/ 3585812 h 3677252"/>
              <a:gd name="connsiteX1-3" fmla="*/ 2522068 w 4054115"/>
              <a:gd name="connsiteY1-4" fmla="*/ 3585813 h 3677252"/>
              <a:gd name="connsiteX2-5" fmla="*/ 0 w 4054115"/>
              <a:gd name="connsiteY2-6" fmla="*/ 2015453 h 3677252"/>
              <a:gd name="connsiteX3-7" fmla="*/ 3211740 w 4054115"/>
              <a:gd name="connsiteY3-8" fmla="*/ 0 h 3677252"/>
              <a:gd name="connsiteX4-9" fmla="*/ 3962675 w 4054115"/>
              <a:gd name="connsiteY4-10" fmla="*/ 467897 h 3677252"/>
              <a:gd name="connsiteX5-11" fmla="*/ 4054115 w 4054115"/>
              <a:gd name="connsiteY5-12" fmla="*/ 3677252 h 3677252"/>
              <a:gd name="connsiteX0-13" fmla="*/ 3962675 w 3962675"/>
              <a:gd name="connsiteY0-14" fmla="*/ 3585812 h 3585813"/>
              <a:gd name="connsiteX1-15" fmla="*/ 2522068 w 3962675"/>
              <a:gd name="connsiteY1-16" fmla="*/ 3585813 h 3585813"/>
              <a:gd name="connsiteX2-17" fmla="*/ 0 w 3962675"/>
              <a:gd name="connsiteY2-18" fmla="*/ 2015453 h 3585813"/>
              <a:gd name="connsiteX3-19" fmla="*/ 3211740 w 3962675"/>
              <a:gd name="connsiteY3-20" fmla="*/ 0 h 3585813"/>
              <a:gd name="connsiteX4-21" fmla="*/ 3962675 w 3962675"/>
              <a:gd name="connsiteY4-22" fmla="*/ 467897 h 3585813"/>
              <a:gd name="connsiteX0-23" fmla="*/ 2522068 w 3962675"/>
              <a:gd name="connsiteY0-24" fmla="*/ 3585813 h 3585813"/>
              <a:gd name="connsiteX1-25" fmla="*/ 0 w 3962675"/>
              <a:gd name="connsiteY1-26" fmla="*/ 2015453 h 3585813"/>
              <a:gd name="connsiteX2-27" fmla="*/ 3211740 w 3962675"/>
              <a:gd name="connsiteY2-28" fmla="*/ 0 h 3585813"/>
              <a:gd name="connsiteX3-29" fmla="*/ 3962675 w 3962675"/>
              <a:gd name="connsiteY3-30" fmla="*/ 467897 h 3585813"/>
            </a:gdLst>
            <a:ahLst/>
            <a:cxnLst>
              <a:cxn ang="0">
                <a:pos x="connsiteX0-1" y="connsiteY0-2"/>
              </a:cxn>
              <a:cxn ang="0">
                <a:pos x="connsiteX1-3" y="connsiteY1-4"/>
              </a:cxn>
              <a:cxn ang="0">
                <a:pos x="connsiteX2-5" y="connsiteY2-6"/>
              </a:cxn>
              <a:cxn ang="0">
                <a:pos x="connsiteX3-7" y="connsiteY3-8"/>
              </a:cxn>
            </a:cxnLst>
            <a:rect l="l" t="t" r="r" b="b"/>
            <a:pathLst>
              <a:path w="3962675" h="3585813">
                <a:moveTo>
                  <a:pt x="2522068" y="3585813"/>
                </a:moveTo>
                <a:lnTo>
                  <a:pt x="0" y="2015453"/>
                </a:lnTo>
                <a:lnTo>
                  <a:pt x="3211740" y="0"/>
                </a:lnTo>
                <a:lnTo>
                  <a:pt x="3962675" y="467897"/>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44" name="任意多边形: 形状 43"/>
          <p:cNvSpPr/>
          <p:nvPr userDrawn="true">
            <p:custDataLst>
              <p:tags r:id="rId30"/>
            </p:custDataLst>
          </p:nvPr>
        </p:nvSpPr>
        <p:spPr>
          <a:xfrm>
            <a:off x="8229324" y="3029396"/>
            <a:ext cx="3962675" cy="3825208"/>
          </a:xfrm>
          <a:custGeom>
            <a:avLst/>
            <a:gdLst>
              <a:gd name="connsiteX0" fmla="*/ 3211740 w 3962675"/>
              <a:gd name="connsiteY0" fmla="*/ 0 h 3825208"/>
              <a:gd name="connsiteX1" fmla="*/ 3962675 w 3962675"/>
              <a:gd name="connsiteY1" fmla="*/ 467897 h 3825208"/>
              <a:gd name="connsiteX2" fmla="*/ 3962675 w 3962675"/>
              <a:gd name="connsiteY2" fmla="*/ 3825208 h 3825208"/>
              <a:gd name="connsiteX3" fmla="*/ 2906546 w 3962675"/>
              <a:gd name="connsiteY3" fmla="*/ 3825208 h 3825208"/>
              <a:gd name="connsiteX4" fmla="*/ 0 w 3962675"/>
              <a:gd name="connsiteY4" fmla="*/ 2015453 h 3825208"/>
              <a:gd name="connsiteX5" fmla="*/ 3211740 w 3962675"/>
              <a:gd name="connsiteY5" fmla="*/ 0 h 3825208"/>
              <a:gd name="connsiteX0-1" fmla="*/ 3962675 w 4054115"/>
              <a:gd name="connsiteY0-2" fmla="*/ 3825208 h 3916648"/>
              <a:gd name="connsiteX1-3" fmla="*/ 2906546 w 4054115"/>
              <a:gd name="connsiteY1-4" fmla="*/ 3825208 h 3916648"/>
              <a:gd name="connsiteX2-5" fmla="*/ 0 w 4054115"/>
              <a:gd name="connsiteY2-6" fmla="*/ 2015453 h 3916648"/>
              <a:gd name="connsiteX3-7" fmla="*/ 3211740 w 4054115"/>
              <a:gd name="connsiteY3-8" fmla="*/ 0 h 3916648"/>
              <a:gd name="connsiteX4-9" fmla="*/ 3962675 w 4054115"/>
              <a:gd name="connsiteY4-10" fmla="*/ 467897 h 3916648"/>
              <a:gd name="connsiteX5-11" fmla="*/ 4054115 w 4054115"/>
              <a:gd name="connsiteY5-12" fmla="*/ 3916648 h 3916648"/>
              <a:gd name="connsiteX0-13" fmla="*/ 3962675 w 3962675"/>
              <a:gd name="connsiteY0-14" fmla="*/ 3825208 h 3825208"/>
              <a:gd name="connsiteX1-15" fmla="*/ 2906546 w 3962675"/>
              <a:gd name="connsiteY1-16" fmla="*/ 3825208 h 3825208"/>
              <a:gd name="connsiteX2-17" fmla="*/ 0 w 3962675"/>
              <a:gd name="connsiteY2-18" fmla="*/ 2015453 h 3825208"/>
              <a:gd name="connsiteX3-19" fmla="*/ 3211740 w 3962675"/>
              <a:gd name="connsiteY3-20" fmla="*/ 0 h 3825208"/>
              <a:gd name="connsiteX4-21" fmla="*/ 3962675 w 3962675"/>
              <a:gd name="connsiteY4-22" fmla="*/ 467897 h 3825208"/>
              <a:gd name="connsiteX0-23" fmla="*/ 2906546 w 3962675"/>
              <a:gd name="connsiteY0-24" fmla="*/ 3825208 h 3825208"/>
              <a:gd name="connsiteX1-25" fmla="*/ 0 w 3962675"/>
              <a:gd name="connsiteY1-26" fmla="*/ 2015453 h 3825208"/>
              <a:gd name="connsiteX2-27" fmla="*/ 3211740 w 3962675"/>
              <a:gd name="connsiteY2-28" fmla="*/ 0 h 3825208"/>
              <a:gd name="connsiteX3-29" fmla="*/ 3962675 w 3962675"/>
              <a:gd name="connsiteY3-30" fmla="*/ 467897 h 3825208"/>
            </a:gdLst>
            <a:ahLst/>
            <a:cxnLst>
              <a:cxn ang="0">
                <a:pos x="connsiteX0-1" y="connsiteY0-2"/>
              </a:cxn>
              <a:cxn ang="0">
                <a:pos x="connsiteX1-3" y="connsiteY1-4"/>
              </a:cxn>
              <a:cxn ang="0">
                <a:pos x="connsiteX2-5" y="connsiteY2-6"/>
              </a:cxn>
              <a:cxn ang="0">
                <a:pos x="connsiteX3-7" y="connsiteY3-8"/>
              </a:cxn>
            </a:cxnLst>
            <a:rect l="l" t="t" r="r" b="b"/>
            <a:pathLst>
              <a:path w="3962675" h="3825208">
                <a:moveTo>
                  <a:pt x="2906546" y="3825208"/>
                </a:moveTo>
                <a:lnTo>
                  <a:pt x="0" y="2015453"/>
                </a:lnTo>
                <a:lnTo>
                  <a:pt x="3211740" y="0"/>
                </a:lnTo>
                <a:lnTo>
                  <a:pt x="3962675" y="467897"/>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49" name="任意多边形: 形状 48"/>
          <p:cNvSpPr/>
          <p:nvPr userDrawn="true">
            <p:custDataLst>
              <p:tags r:id="rId31"/>
            </p:custDataLst>
          </p:nvPr>
        </p:nvSpPr>
        <p:spPr>
          <a:xfrm>
            <a:off x="8235675" y="2790636"/>
            <a:ext cx="3956326" cy="4063969"/>
          </a:xfrm>
          <a:custGeom>
            <a:avLst/>
            <a:gdLst>
              <a:gd name="connsiteX0" fmla="*/ 3211740 w 3956326"/>
              <a:gd name="connsiteY0" fmla="*/ 0 h 4063969"/>
              <a:gd name="connsiteX1" fmla="*/ 3956326 w 3956326"/>
              <a:gd name="connsiteY1" fmla="*/ 463940 h 4063969"/>
              <a:gd name="connsiteX2" fmla="*/ 3956326 w 3956326"/>
              <a:gd name="connsiteY2" fmla="*/ 4063968 h 4063969"/>
              <a:gd name="connsiteX3" fmla="*/ 3290005 w 3956326"/>
              <a:gd name="connsiteY3" fmla="*/ 4063969 h 4063969"/>
              <a:gd name="connsiteX4" fmla="*/ 0 w 3956326"/>
              <a:gd name="connsiteY4" fmla="*/ 2015453 h 4063969"/>
              <a:gd name="connsiteX5" fmla="*/ 3211740 w 3956326"/>
              <a:gd name="connsiteY5" fmla="*/ 0 h 4063969"/>
              <a:gd name="connsiteX0-1" fmla="*/ 3211740 w 3971565"/>
              <a:gd name="connsiteY0-2" fmla="*/ 0 h 4063969"/>
              <a:gd name="connsiteX1-3" fmla="*/ 3956326 w 3971565"/>
              <a:gd name="connsiteY1-4" fmla="*/ 463940 h 4063969"/>
              <a:gd name="connsiteX2-5" fmla="*/ 3971565 w 3971565"/>
              <a:gd name="connsiteY2-6" fmla="*/ 2398584 h 4063969"/>
              <a:gd name="connsiteX3-7" fmla="*/ 3956326 w 3971565"/>
              <a:gd name="connsiteY3-8" fmla="*/ 4063968 h 4063969"/>
              <a:gd name="connsiteX4-9" fmla="*/ 3290005 w 3971565"/>
              <a:gd name="connsiteY4-10" fmla="*/ 4063969 h 4063969"/>
              <a:gd name="connsiteX5-11" fmla="*/ 0 w 3971565"/>
              <a:gd name="connsiteY5-12" fmla="*/ 2015453 h 4063969"/>
              <a:gd name="connsiteX6" fmla="*/ 3211740 w 3971565"/>
              <a:gd name="connsiteY6" fmla="*/ 0 h 4063969"/>
              <a:gd name="connsiteX0-13" fmla="*/ 3971565 w 4063005"/>
              <a:gd name="connsiteY0-14" fmla="*/ 2398584 h 4063969"/>
              <a:gd name="connsiteX1-15" fmla="*/ 3956326 w 4063005"/>
              <a:gd name="connsiteY1-16" fmla="*/ 4063968 h 4063969"/>
              <a:gd name="connsiteX2-17" fmla="*/ 3290005 w 4063005"/>
              <a:gd name="connsiteY2-18" fmla="*/ 4063969 h 4063969"/>
              <a:gd name="connsiteX3-19" fmla="*/ 0 w 4063005"/>
              <a:gd name="connsiteY3-20" fmla="*/ 2015453 h 4063969"/>
              <a:gd name="connsiteX4-21" fmla="*/ 3211740 w 4063005"/>
              <a:gd name="connsiteY4-22" fmla="*/ 0 h 4063969"/>
              <a:gd name="connsiteX5-23" fmla="*/ 3956326 w 4063005"/>
              <a:gd name="connsiteY5-24" fmla="*/ 463940 h 4063969"/>
              <a:gd name="connsiteX6-25" fmla="*/ 4063005 w 4063005"/>
              <a:gd name="connsiteY6-26" fmla="*/ 2490024 h 4063969"/>
              <a:gd name="connsiteX0-27" fmla="*/ 3971565 w 3971565"/>
              <a:gd name="connsiteY0-28" fmla="*/ 2398584 h 4063969"/>
              <a:gd name="connsiteX1-29" fmla="*/ 3956326 w 3971565"/>
              <a:gd name="connsiteY1-30" fmla="*/ 4063968 h 4063969"/>
              <a:gd name="connsiteX2-31" fmla="*/ 3290005 w 3971565"/>
              <a:gd name="connsiteY2-32" fmla="*/ 4063969 h 4063969"/>
              <a:gd name="connsiteX3-33" fmla="*/ 0 w 3971565"/>
              <a:gd name="connsiteY3-34" fmla="*/ 2015453 h 4063969"/>
              <a:gd name="connsiteX4-35" fmla="*/ 3211740 w 3971565"/>
              <a:gd name="connsiteY4-36" fmla="*/ 0 h 4063969"/>
              <a:gd name="connsiteX5-37" fmla="*/ 3956326 w 3971565"/>
              <a:gd name="connsiteY5-38" fmla="*/ 463940 h 4063969"/>
              <a:gd name="connsiteX0-39" fmla="*/ 3956326 w 3956326"/>
              <a:gd name="connsiteY0-40" fmla="*/ 4063968 h 4063969"/>
              <a:gd name="connsiteX1-41" fmla="*/ 3290005 w 3956326"/>
              <a:gd name="connsiteY1-42" fmla="*/ 4063969 h 4063969"/>
              <a:gd name="connsiteX2-43" fmla="*/ 0 w 3956326"/>
              <a:gd name="connsiteY2-44" fmla="*/ 2015453 h 4063969"/>
              <a:gd name="connsiteX3-45" fmla="*/ 3211740 w 3956326"/>
              <a:gd name="connsiteY3-46" fmla="*/ 0 h 4063969"/>
              <a:gd name="connsiteX4-47" fmla="*/ 3956326 w 3956326"/>
              <a:gd name="connsiteY4-48" fmla="*/ 463940 h 4063969"/>
              <a:gd name="connsiteX0-49" fmla="*/ 3290005 w 3956326"/>
              <a:gd name="connsiteY0-50" fmla="*/ 4063969 h 4063969"/>
              <a:gd name="connsiteX1-51" fmla="*/ 0 w 3956326"/>
              <a:gd name="connsiteY1-52" fmla="*/ 2015453 h 4063969"/>
              <a:gd name="connsiteX2-53" fmla="*/ 3211740 w 3956326"/>
              <a:gd name="connsiteY2-54" fmla="*/ 0 h 4063969"/>
              <a:gd name="connsiteX3-55" fmla="*/ 3956326 w 3956326"/>
              <a:gd name="connsiteY3-56" fmla="*/ 463940 h 4063969"/>
            </a:gdLst>
            <a:ahLst/>
            <a:cxnLst>
              <a:cxn ang="0">
                <a:pos x="connsiteX0-1" y="connsiteY0-2"/>
              </a:cxn>
              <a:cxn ang="0">
                <a:pos x="connsiteX1-3" y="connsiteY1-4"/>
              </a:cxn>
              <a:cxn ang="0">
                <a:pos x="connsiteX2-5" y="connsiteY2-6"/>
              </a:cxn>
              <a:cxn ang="0">
                <a:pos x="connsiteX3-7" y="connsiteY3-8"/>
              </a:cxn>
            </a:cxnLst>
            <a:rect l="l" t="t" r="r" b="b"/>
            <a:pathLst>
              <a:path w="3956326" h="4063969">
                <a:moveTo>
                  <a:pt x="3290005" y="4063969"/>
                </a:moveTo>
                <a:lnTo>
                  <a:pt x="0" y="2015453"/>
                </a:lnTo>
                <a:lnTo>
                  <a:pt x="3211740" y="0"/>
                </a:lnTo>
                <a:lnTo>
                  <a:pt x="3956326" y="463940"/>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53" name="任意多边形: 形状 52"/>
          <p:cNvSpPr/>
          <p:nvPr userDrawn="true">
            <p:custDataLst>
              <p:tags r:id="rId32"/>
            </p:custDataLst>
          </p:nvPr>
        </p:nvSpPr>
        <p:spPr>
          <a:xfrm>
            <a:off x="8235039" y="2552512"/>
            <a:ext cx="3956960" cy="4302092"/>
          </a:xfrm>
          <a:custGeom>
            <a:avLst/>
            <a:gdLst>
              <a:gd name="connsiteX0" fmla="*/ 3211739 w 3956960"/>
              <a:gd name="connsiteY0" fmla="*/ 0 h 4302093"/>
              <a:gd name="connsiteX1" fmla="*/ 3956960 w 3956960"/>
              <a:gd name="connsiteY1" fmla="*/ 464335 h 4302093"/>
              <a:gd name="connsiteX2" fmla="*/ 3956960 w 3956960"/>
              <a:gd name="connsiteY2" fmla="*/ 4302093 h 4302093"/>
              <a:gd name="connsiteX3" fmla="*/ 3672445 w 3956960"/>
              <a:gd name="connsiteY3" fmla="*/ 4302092 h 4302093"/>
              <a:gd name="connsiteX4" fmla="*/ 0 w 3956960"/>
              <a:gd name="connsiteY4" fmla="*/ 2015453 h 4302093"/>
              <a:gd name="connsiteX5" fmla="*/ 3211739 w 3956960"/>
              <a:gd name="connsiteY5" fmla="*/ 0 h 4302093"/>
              <a:gd name="connsiteX0-1" fmla="*/ 3211739 w 3956960"/>
              <a:gd name="connsiteY0-2" fmla="*/ 0 h 4302093"/>
              <a:gd name="connsiteX1-3" fmla="*/ 3956960 w 3956960"/>
              <a:gd name="connsiteY1-4" fmla="*/ 464335 h 4302093"/>
              <a:gd name="connsiteX2-5" fmla="*/ 3949341 w 3956960"/>
              <a:gd name="connsiteY2-6" fmla="*/ 2674808 h 4302093"/>
              <a:gd name="connsiteX3-7" fmla="*/ 3956960 w 3956960"/>
              <a:gd name="connsiteY3-8" fmla="*/ 4302093 h 4302093"/>
              <a:gd name="connsiteX4-9" fmla="*/ 3672445 w 3956960"/>
              <a:gd name="connsiteY4-10" fmla="*/ 4302092 h 4302093"/>
              <a:gd name="connsiteX5-11" fmla="*/ 0 w 3956960"/>
              <a:gd name="connsiteY5-12" fmla="*/ 2015453 h 4302093"/>
              <a:gd name="connsiteX6" fmla="*/ 3211739 w 3956960"/>
              <a:gd name="connsiteY6" fmla="*/ 0 h 4302093"/>
              <a:gd name="connsiteX0-13" fmla="*/ 3949341 w 4040781"/>
              <a:gd name="connsiteY0-14" fmla="*/ 2674808 h 4302093"/>
              <a:gd name="connsiteX1-15" fmla="*/ 3956960 w 4040781"/>
              <a:gd name="connsiteY1-16" fmla="*/ 4302093 h 4302093"/>
              <a:gd name="connsiteX2-17" fmla="*/ 3672445 w 4040781"/>
              <a:gd name="connsiteY2-18" fmla="*/ 4302092 h 4302093"/>
              <a:gd name="connsiteX3-19" fmla="*/ 0 w 4040781"/>
              <a:gd name="connsiteY3-20" fmla="*/ 2015453 h 4302093"/>
              <a:gd name="connsiteX4-21" fmla="*/ 3211739 w 4040781"/>
              <a:gd name="connsiteY4-22" fmla="*/ 0 h 4302093"/>
              <a:gd name="connsiteX5-23" fmla="*/ 3956960 w 4040781"/>
              <a:gd name="connsiteY5-24" fmla="*/ 464335 h 4302093"/>
              <a:gd name="connsiteX6-25" fmla="*/ 4040781 w 4040781"/>
              <a:gd name="connsiteY6-26" fmla="*/ 2766248 h 4302093"/>
              <a:gd name="connsiteX0-27" fmla="*/ 3949341 w 3956960"/>
              <a:gd name="connsiteY0-28" fmla="*/ 2674808 h 4302093"/>
              <a:gd name="connsiteX1-29" fmla="*/ 3956960 w 3956960"/>
              <a:gd name="connsiteY1-30" fmla="*/ 4302093 h 4302093"/>
              <a:gd name="connsiteX2-31" fmla="*/ 3672445 w 3956960"/>
              <a:gd name="connsiteY2-32" fmla="*/ 4302092 h 4302093"/>
              <a:gd name="connsiteX3-33" fmla="*/ 0 w 3956960"/>
              <a:gd name="connsiteY3-34" fmla="*/ 2015453 h 4302093"/>
              <a:gd name="connsiteX4-35" fmla="*/ 3211739 w 3956960"/>
              <a:gd name="connsiteY4-36" fmla="*/ 0 h 4302093"/>
              <a:gd name="connsiteX5-37" fmla="*/ 3956960 w 3956960"/>
              <a:gd name="connsiteY5-38" fmla="*/ 464335 h 4302093"/>
              <a:gd name="connsiteX0-39" fmla="*/ 3956960 w 3956960"/>
              <a:gd name="connsiteY0-40" fmla="*/ 4302093 h 4302093"/>
              <a:gd name="connsiteX1-41" fmla="*/ 3672445 w 3956960"/>
              <a:gd name="connsiteY1-42" fmla="*/ 4302092 h 4302093"/>
              <a:gd name="connsiteX2-43" fmla="*/ 0 w 3956960"/>
              <a:gd name="connsiteY2-44" fmla="*/ 2015453 h 4302093"/>
              <a:gd name="connsiteX3-45" fmla="*/ 3211739 w 3956960"/>
              <a:gd name="connsiteY3-46" fmla="*/ 0 h 4302093"/>
              <a:gd name="connsiteX4-47" fmla="*/ 3956960 w 3956960"/>
              <a:gd name="connsiteY4-48" fmla="*/ 464335 h 4302093"/>
              <a:gd name="connsiteX0-49" fmla="*/ 3672445 w 3956960"/>
              <a:gd name="connsiteY0-50" fmla="*/ 4302092 h 4302092"/>
              <a:gd name="connsiteX1-51" fmla="*/ 0 w 3956960"/>
              <a:gd name="connsiteY1-52" fmla="*/ 2015453 h 4302092"/>
              <a:gd name="connsiteX2-53" fmla="*/ 3211739 w 3956960"/>
              <a:gd name="connsiteY2-54" fmla="*/ 0 h 4302092"/>
              <a:gd name="connsiteX3-55" fmla="*/ 3956960 w 3956960"/>
              <a:gd name="connsiteY3-56" fmla="*/ 464335 h 4302092"/>
            </a:gdLst>
            <a:ahLst/>
            <a:cxnLst>
              <a:cxn ang="0">
                <a:pos x="connsiteX0-1" y="connsiteY0-2"/>
              </a:cxn>
              <a:cxn ang="0">
                <a:pos x="connsiteX1-3" y="connsiteY1-4"/>
              </a:cxn>
              <a:cxn ang="0">
                <a:pos x="connsiteX2-5" y="connsiteY2-6"/>
              </a:cxn>
              <a:cxn ang="0">
                <a:pos x="connsiteX3-7" y="connsiteY3-8"/>
              </a:cxn>
            </a:cxnLst>
            <a:rect l="l" t="t" r="r" b="b"/>
            <a:pathLst>
              <a:path w="3956960" h="4302092">
                <a:moveTo>
                  <a:pt x="3672445" y="4302092"/>
                </a:moveTo>
                <a:lnTo>
                  <a:pt x="0" y="2015453"/>
                </a:lnTo>
                <a:lnTo>
                  <a:pt x="3211739" y="0"/>
                </a:lnTo>
                <a:lnTo>
                  <a:pt x="3956960" y="464335"/>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true"/>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内容占位符 2"/>
          <p:cNvSpPr>
            <a:spLocks noGrp="true"/>
          </p:cNvSpPr>
          <p:nvPr>
            <p:ph idx="1"/>
            <p:custDataLst>
              <p:tags r:id="rId3"/>
            </p:custDataLst>
          </p:nvPr>
        </p:nvSpPr>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true"/>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true"/>
          </p:cNvSpPr>
          <p:nvPr>
            <p:ph type="ftr" sz="quarter" idx="11"/>
            <p:custDataLst>
              <p:tags r:id="rId5"/>
            </p:custDataLst>
          </p:nvPr>
        </p:nvSpPr>
        <p:spPr/>
        <p:txBody>
          <a:bodyPr/>
          <a:lstStyle/>
          <a:p>
            <a:endParaRPr lang="zh-CN" altLang="en-US"/>
          </a:p>
        </p:txBody>
      </p:sp>
      <p:sp>
        <p:nvSpPr>
          <p:cNvPr id="6" name="灯片编号占位符 5"/>
          <p:cNvSpPr>
            <a:spLocks noGrp="true"/>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2" name="标题 1"/>
          <p:cNvSpPr>
            <a:spLocks noGrp="true"/>
          </p:cNvSpPr>
          <p:nvPr>
            <p:ph type="title" hasCustomPrompt="true"/>
            <p:custDataLst>
              <p:tags r:id="rId2"/>
            </p:custDataLst>
          </p:nvPr>
        </p:nvSpPr>
        <p:spPr>
          <a:xfrm>
            <a:off x="4150800" y="2638800"/>
            <a:ext cx="1065600" cy="1663200"/>
          </a:xfrm>
        </p:spPr>
        <p:txBody>
          <a:bodyPr wrap="square" anchor="ctr">
            <a:normAutofit/>
          </a:bodyPr>
          <a:lstStyle>
            <a:lvl1pPr algn="ctr">
              <a:defRPr sz="5400"/>
            </a:lvl1pPr>
          </a:lstStyle>
          <a:p>
            <a:r>
              <a:rPr lang="zh-CN" altLang="en-US" dirty="0"/>
              <a:t>标题</a:t>
            </a:r>
            <a:endParaRPr lang="zh-CN" altLang="en-US" dirty="0"/>
          </a:p>
        </p:txBody>
      </p:sp>
      <p:sp>
        <p:nvSpPr>
          <p:cNvPr id="7" name="日期占位符 3"/>
          <p:cNvSpPr>
            <a:spLocks noGrp="true"/>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true"/>
          </p:cNvSpPr>
          <p:nvPr>
            <p:ph type="ftr" sz="quarter" idx="11"/>
            <p:custDataLst>
              <p:tags r:id="rId4"/>
            </p:custDataLst>
          </p:nvPr>
        </p:nvSpPr>
        <p:spPr/>
        <p:txBody>
          <a:bodyPr/>
          <a:lstStyle/>
          <a:p>
            <a:endParaRPr lang="zh-CN" altLang="en-US"/>
          </a:p>
        </p:txBody>
      </p:sp>
      <p:sp>
        <p:nvSpPr>
          <p:cNvPr id="9" name="灯片编号占位符 5"/>
          <p:cNvSpPr>
            <a:spLocks noGrp="true"/>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
        <p:nvSpPr>
          <p:cNvPr id="4" name="任意多边形: 形状 3"/>
          <p:cNvSpPr/>
          <p:nvPr userDrawn="true">
            <p:custDataLst>
              <p:tags r:id="rId6"/>
            </p:custDataLst>
          </p:nvPr>
        </p:nvSpPr>
        <p:spPr>
          <a:xfrm>
            <a:off x="1" y="356821"/>
            <a:ext cx="3252680" cy="3977558"/>
          </a:xfrm>
          <a:custGeom>
            <a:avLst/>
            <a:gdLst>
              <a:gd name="connsiteX0" fmla="*/ 141670 w 3252680"/>
              <a:gd name="connsiteY0" fmla="*/ 0 h 3977558"/>
              <a:gd name="connsiteX1" fmla="*/ 3252680 w 3252680"/>
              <a:gd name="connsiteY1" fmla="*/ 1952239 h 3977558"/>
              <a:gd name="connsiteX2" fmla="*/ 0 w 3252680"/>
              <a:gd name="connsiteY2" fmla="*/ 3977558 h 3977558"/>
              <a:gd name="connsiteX3" fmla="*/ 0 w 3252680"/>
              <a:gd name="connsiteY3" fmla="*/ 88274 h 3977558"/>
              <a:gd name="connsiteX4" fmla="*/ 141670 w 3252680"/>
              <a:gd name="connsiteY4" fmla="*/ 0 h 3977558"/>
              <a:gd name="connsiteX0-1" fmla="*/ 155959 w 3266969"/>
              <a:gd name="connsiteY0-2" fmla="*/ 0 h 3977558"/>
              <a:gd name="connsiteX1-3" fmla="*/ 3266969 w 3266969"/>
              <a:gd name="connsiteY1-4" fmla="*/ 1952239 h 3977558"/>
              <a:gd name="connsiteX2-5" fmla="*/ 14289 w 3266969"/>
              <a:gd name="connsiteY2-6" fmla="*/ 3977558 h 3977558"/>
              <a:gd name="connsiteX3-7" fmla="*/ 0 w 3266969"/>
              <a:gd name="connsiteY3-8" fmla="*/ 1071929 h 3977558"/>
              <a:gd name="connsiteX4-9" fmla="*/ 14289 w 3266969"/>
              <a:gd name="connsiteY4-10" fmla="*/ 88274 h 3977558"/>
              <a:gd name="connsiteX5" fmla="*/ 155959 w 3266969"/>
              <a:gd name="connsiteY5" fmla="*/ 0 h 3977558"/>
              <a:gd name="connsiteX0-11" fmla="*/ 0 w 3266969"/>
              <a:gd name="connsiteY0-12" fmla="*/ 1071929 h 3977558"/>
              <a:gd name="connsiteX1-13" fmla="*/ 14289 w 3266969"/>
              <a:gd name="connsiteY1-14" fmla="*/ 88274 h 3977558"/>
              <a:gd name="connsiteX2-15" fmla="*/ 155959 w 3266969"/>
              <a:gd name="connsiteY2-16" fmla="*/ 0 h 3977558"/>
              <a:gd name="connsiteX3-17" fmla="*/ 3266969 w 3266969"/>
              <a:gd name="connsiteY3-18" fmla="*/ 1952239 h 3977558"/>
              <a:gd name="connsiteX4-19" fmla="*/ 14289 w 3266969"/>
              <a:gd name="connsiteY4-20" fmla="*/ 3977558 h 3977558"/>
              <a:gd name="connsiteX5-21" fmla="*/ 91440 w 3266969"/>
              <a:gd name="connsiteY5-22" fmla="*/ 1163369 h 3977558"/>
              <a:gd name="connsiteX0-23" fmla="*/ 0 w 3266969"/>
              <a:gd name="connsiteY0-24" fmla="*/ 1071929 h 3977558"/>
              <a:gd name="connsiteX1-25" fmla="*/ 14289 w 3266969"/>
              <a:gd name="connsiteY1-26" fmla="*/ 88274 h 3977558"/>
              <a:gd name="connsiteX2-27" fmla="*/ 155959 w 3266969"/>
              <a:gd name="connsiteY2-28" fmla="*/ 0 h 3977558"/>
              <a:gd name="connsiteX3-29" fmla="*/ 3266969 w 3266969"/>
              <a:gd name="connsiteY3-30" fmla="*/ 1952239 h 3977558"/>
              <a:gd name="connsiteX4-31" fmla="*/ 14289 w 3266969"/>
              <a:gd name="connsiteY4-32" fmla="*/ 3977558 h 3977558"/>
              <a:gd name="connsiteX0-33" fmla="*/ 0 w 3252680"/>
              <a:gd name="connsiteY0-34" fmla="*/ 88274 h 3977558"/>
              <a:gd name="connsiteX1-35" fmla="*/ 141670 w 3252680"/>
              <a:gd name="connsiteY1-36" fmla="*/ 0 h 3977558"/>
              <a:gd name="connsiteX2-37" fmla="*/ 3252680 w 3252680"/>
              <a:gd name="connsiteY2-38" fmla="*/ 1952239 h 3977558"/>
              <a:gd name="connsiteX3-39" fmla="*/ 0 w 3252680"/>
              <a:gd name="connsiteY3-40" fmla="*/ 3977558 h 3977558"/>
            </a:gdLst>
            <a:ahLst/>
            <a:cxnLst>
              <a:cxn ang="0">
                <a:pos x="connsiteX0-1" y="connsiteY0-2"/>
              </a:cxn>
              <a:cxn ang="0">
                <a:pos x="connsiteX1-3" y="connsiteY1-4"/>
              </a:cxn>
              <a:cxn ang="0">
                <a:pos x="connsiteX2-5" y="connsiteY2-6"/>
              </a:cxn>
              <a:cxn ang="0">
                <a:pos x="connsiteX3-7" y="connsiteY3-8"/>
              </a:cxn>
            </a:cxnLst>
            <a:rect l="l" t="t" r="r" b="b"/>
            <a:pathLst>
              <a:path w="3252680" h="3977558">
                <a:moveTo>
                  <a:pt x="0" y="88274"/>
                </a:moveTo>
                <a:lnTo>
                  <a:pt x="141670" y="0"/>
                </a:lnTo>
                <a:lnTo>
                  <a:pt x="3252680" y="1952239"/>
                </a:lnTo>
                <a:lnTo>
                  <a:pt x="0" y="3977558"/>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13" name="任意多边形: 形状 12"/>
          <p:cNvSpPr/>
          <p:nvPr userDrawn="true">
            <p:custDataLst>
              <p:tags r:id="rId7"/>
            </p:custDataLst>
          </p:nvPr>
        </p:nvSpPr>
        <p:spPr>
          <a:xfrm>
            <a:off x="2" y="589437"/>
            <a:ext cx="3256985" cy="3980238"/>
          </a:xfrm>
          <a:custGeom>
            <a:avLst/>
            <a:gdLst>
              <a:gd name="connsiteX0" fmla="*/ 145975 w 3256985"/>
              <a:gd name="connsiteY0" fmla="*/ 0 h 3980238"/>
              <a:gd name="connsiteX1" fmla="*/ 3256985 w 3256985"/>
              <a:gd name="connsiteY1" fmla="*/ 1952239 h 3980238"/>
              <a:gd name="connsiteX2" fmla="*/ 0 w 3256985"/>
              <a:gd name="connsiteY2" fmla="*/ 3980238 h 3980238"/>
              <a:gd name="connsiteX3" fmla="*/ 0 w 3256985"/>
              <a:gd name="connsiteY3" fmla="*/ 90956 h 3980238"/>
              <a:gd name="connsiteX4" fmla="*/ 145975 w 3256985"/>
              <a:gd name="connsiteY4" fmla="*/ 0 h 3980238"/>
              <a:gd name="connsiteX0-1" fmla="*/ 150740 w 3261750"/>
              <a:gd name="connsiteY0-2" fmla="*/ 0 h 3980238"/>
              <a:gd name="connsiteX1-3" fmla="*/ 3261750 w 3261750"/>
              <a:gd name="connsiteY1-4" fmla="*/ 1952239 h 3980238"/>
              <a:gd name="connsiteX2-5" fmla="*/ 4765 w 3261750"/>
              <a:gd name="connsiteY2-6" fmla="*/ 3980238 h 3980238"/>
              <a:gd name="connsiteX3-7" fmla="*/ 0 w 3261750"/>
              <a:gd name="connsiteY3-8" fmla="*/ 1534638 h 3980238"/>
              <a:gd name="connsiteX4-9" fmla="*/ 4765 w 3261750"/>
              <a:gd name="connsiteY4-10" fmla="*/ 90956 h 3980238"/>
              <a:gd name="connsiteX5" fmla="*/ 150740 w 3261750"/>
              <a:gd name="connsiteY5" fmla="*/ 0 h 3980238"/>
              <a:gd name="connsiteX0-11" fmla="*/ 0 w 3261750"/>
              <a:gd name="connsiteY0-12" fmla="*/ 1534638 h 3980238"/>
              <a:gd name="connsiteX1-13" fmla="*/ 4765 w 3261750"/>
              <a:gd name="connsiteY1-14" fmla="*/ 90956 h 3980238"/>
              <a:gd name="connsiteX2-15" fmla="*/ 150740 w 3261750"/>
              <a:gd name="connsiteY2-16" fmla="*/ 0 h 3980238"/>
              <a:gd name="connsiteX3-17" fmla="*/ 3261750 w 3261750"/>
              <a:gd name="connsiteY3-18" fmla="*/ 1952239 h 3980238"/>
              <a:gd name="connsiteX4-19" fmla="*/ 4765 w 3261750"/>
              <a:gd name="connsiteY4-20" fmla="*/ 3980238 h 3980238"/>
              <a:gd name="connsiteX5-21" fmla="*/ 91440 w 3261750"/>
              <a:gd name="connsiteY5-22" fmla="*/ 1626078 h 3980238"/>
              <a:gd name="connsiteX0-23" fmla="*/ 0 w 3261750"/>
              <a:gd name="connsiteY0-24" fmla="*/ 1534638 h 3980238"/>
              <a:gd name="connsiteX1-25" fmla="*/ 4765 w 3261750"/>
              <a:gd name="connsiteY1-26" fmla="*/ 90956 h 3980238"/>
              <a:gd name="connsiteX2-27" fmla="*/ 150740 w 3261750"/>
              <a:gd name="connsiteY2-28" fmla="*/ 0 h 3980238"/>
              <a:gd name="connsiteX3-29" fmla="*/ 3261750 w 3261750"/>
              <a:gd name="connsiteY3-30" fmla="*/ 1952239 h 3980238"/>
              <a:gd name="connsiteX4-31" fmla="*/ 4765 w 3261750"/>
              <a:gd name="connsiteY4-32" fmla="*/ 3980238 h 3980238"/>
              <a:gd name="connsiteX0-33" fmla="*/ 0 w 3256985"/>
              <a:gd name="connsiteY0-34" fmla="*/ 90956 h 3980238"/>
              <a:gd name="connsiteX1-35" fmla="*/ 145975 w 3256985"/>
              <a:gd name="connsiteY1-36" fmla="*/ 0 h 3980238"/>
              <a:gd name="connsiteX2-37" fmla="*/ 3256985 w 3256985"/>
              <a:gd name="connsiteY2-38" fmla="*/ 1952239 h 3980238"/>
              <a:gd name="connsiteX3-39" fmla="*/ 0 w 3256985"/>
              <a:gd name="connsiteY3-40" fmla="*/ 3980238 h 3980238"/>
            </a:gdLst>
            <a:ahLst/>
            <a:cxnLst>
              <a:cxn ang="0">
                <a:pos x="connsiteX0-1" y="connsiteY0-2"/>
              </a:cxn>
              <a:cxn ang="0">
                <a:pos x="connsiteX1-3" y="connsiteY1-4"/>
              </a:cxn>
              <a:cxn ang="0">
                <a:pos x="connsiteX2-5" y="connsiteY2-6"/>
              </a:cxn>
              <a:cxn ang="0">
                <a:pos x="connsiteX3-7" y="connsiteY3-8"/>
              </a:cxn>
            </a:cxnLst>
            <a:rect l="l" t="t" r="r" b="b"/>
            <a:pathLst>
              <a:path w="3256985" h="3980238">
                <a:moveTo>
                  <a:pt x="0" y="90956"/>
                </a:moveTo>
                <a:lnTo>
                  <a:pt x="145975" y="0"/>
                </a:lnTo>
                <a:lnTo>
                  <a:pt x="3256985" y="1952239"/>
                </a:lnTo>
                <a:lnTo>
                  <a:pt x="0" y="3980238"/>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19" name="任意多边形: 形状 18"/>
          <p:cNvSpPr/>
          <p:nvPr userDrawn="true">
            <p:custDataLst>
              <p:tags r:id="rId8"/>
            </p:custDataLst>
          </p:nvPr>
        </p:nvSpPr>
        <p:spPr>
          <a:xfrm>
            <a:off x="0" y="824733"/>
            <a:ext cx="3252065" cy="3977175"/>
          </a:xfrm>
          <a:custGeom>
            <a:avLst/>
            <a:gdLst>
              <a:gd name="connsiteX0" fmla="*/ 141055 w 3252065"/>
              <a:gd name="connsiteY0" fmla="*/ 0 h 3977175"/>
              <a:gd name="connsiteX1" fmla="*/ 3252065 w 3252065"/>
              <a:gd name="connsiteY1" fmla="*/ 1952239 h 3977175"/>
              <a:gd name="connsiteX2" fmla="*/ 1 w 3252065"/>
              <a:gd name="connsiteY2" fmla="*/ 3977175 h 3977175"/>
              <a:gd name="connsiteX3" fmla="*/ 0 w 3252065"/>
              <a:gd name="connsiteY3" fmla="*/ 87891 h 3977175"/>
              <a:gd name="connsiteX4" fmla="*/ 141055 w 3252065"/>
              <a:gd name="connsiteY4" fmla="*/ 0 h 3977175"/>
              <a:gd name="connsiteX0-1" fmla="*/ 383542 w 3494552"/>
              <a:gd name="connsiteY0-2" fmla="*/ 0 h 3977175"/>
              <a:gd name="connsiteX1-3" fmla="*/ 3494552 w 3494552"/>
              <a:gd name="connsiteY1-4" fmla="*/ 1952239 h 3977175"/>
              <a:gd name="connsiteX2-5" fmla="*/ 242488 w 3494552"/>
              <a:gd name="connsiteY2-6" fmla="*/ 3977175 h 3977175"/>
              <a:gd name="connsiteX3-7" fmla="*/ 237724 w 3494552"/>
              <a:gd name="connsiteY3-8" fmla="*/ 1608905 h 3977175"/>
              <a:gd name="connsiteX4-9" fmla="*/ 242487 w 3494552"/>
              <a:gd name="connsiteY4-10" fmla="*/ 87891 h 3977175"/>
              <a:gd name="connsiteX5" fmla="*/ 383542 w 3494552"/>
              <a:gd name="connsiteY5" fmla="*/ 0 h 3977175"/>
              <a:gd name="connsiteX0-11" fmla="*/ 234416 w 3491244"/>
              <a:gd name="connsiteY0-12" fmla="*/ 1608905 h 3977175"/>
              <a:gd name="connsiteX1-13" fmla="*/ 239179 w 3491244"/>
              <a:gd name="connsiteY1-14" fmla="*/ 87891 h 3977175"/>
              <a:gd name="connsiteX2-15" fmla="*/ 380234 w 3491244"/>
              <a:gd name="connsiteY2-16" fmla="*/ 0 h 3977175"/>
              <a:gd name="connsiteX3-17" fmla="*/ 3491244 w 3491244"/>
              <a:gd name="connsiteY3-18" fmla="*/ 1952239 h 3977175"/>
              <a:gd name="connsiteX4-19" fmla="*/ 239180 w 3491244"/>
              <a:gd name="connsiteY4-20" fmla="*/ 3977175 h 3977175"/>
              <a:gd name="connsiteX5-21" fmla="*/ 325856 w 3491244"/>
              <a:gd name="connsiteY5-22" fmla="*/ 1700345 h 3977175"/>
              <a:gd name="connsiteX0-23" fmla="*/ 7429 w 3264257"/>
              <a:gd name="connsiteY0-24" fmla="*/ 1608905 h 3977175"/>
              <a:gd name="connsiteX1-25" fmla="*/ 12192 w 3264257"/>
              <a:gd name="connsiteY1-26" fmla="*/ 87891 h 3977175"/>
              <a:gd name="connsiteX2-27" fmla="*/ 153247 w 3264257"/>
              <a:gd name="connsiteY2-28" fmla="*/ 0 h 3977175"/>
              <a:gd name="connsiteX3-29" fmla="*/ 3264257 w 3264257"/>
              <a:gd name="connsiteY3-30" fmla="*/ 1952239 h 3977175"/>
              <a:gd name="connsiteX4-31" fmla="*/ 12193 w 3264257"/>
              <a:gd name="connsiteY4-32" fmla="*/ 3977175 h 3977175"/>
              <a:gd name="connsiteX0-33" fmla="*/ 0 w 3252065"/>
              <a:gd name="connsiteY0-34" fmla="*/ 87891 h 3977175"/>
              <a:gd name="connsiteX1-35" fmla="*/ 141055 w 3252065"/>
              <a:gd name="connsiteY1-36" fmla="*/ 0 h 3977175"/>
              <a:gd name="connsiteX2-37" fmla="*/ 3252065 w 3252065"/>
              <a:gd name="connsiteY2-38" fmla="*/ 1952239 h 3977175"/>
              <a:gd name="connsiteX3-39" fmla="*/ 1 w 3252065"/>
              <a:gd name="connsiteY3-40" fmla="*/ 3977175 h 3977175"/>
            </a:gdLst>
            <a:ahLst/>
            <a:cxnLst>
              <a:cxn ang="0">
                <a:pos x="connsiteX0-1" y="connsiteY0-2"/>
              </a:cxn>
              <a:cxn ang="0">
                <a:pos x="connsiteX1-3" y="connsiteY1-4"/>
              </a:cxn>
              <a:cxn ang="0">
                <a:pos x="connsiteX2-5" y="connsiteY2-6"/>
              </a:cxn>
              <a:cxn ang="0">
                <a:pos x="connsiteX3-7" y="connsiteY3-8"/>
              </a:cxn>
            </a:cxnLst>
            <a:rect l="l" t="t" r="r" b="b"/>
            <a:pathLst>
              <a:path w="3252065" h="3977175">
                <a:moveTo>
                  <a:pt x="0" y="87891"/>
                </a:moveTo>
                <a:lnTo>
                  <a:pt x="141055" y="0"/>
                </a:lnTo>
                <a:lnTo>
                  <a:pt x="3252065" y="1952239"/>
                </a:lnTo>
                <a:lnTo>
                  <a:pt x="1" y="3977175"/>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23" name="任意多边形: 形状 22"/>
          <p:cNvSpPr/>
          <p:nvPr userDrawn="true">
            <p:custDataLst>
              <p:tags r:id="rId9"/>
            </p:custDataLst>
          </p:nvPr>
        </p:nvSpPr>
        <p:spPr>
          <a:xfrm>
            <a:off x="0" y="1056966"/>
            <a:ext cx="3244068" cy="3972196"/>
          </a:xfrm>
          <a:custGeom>
            <a:avLst/>
            <a:gdLst>
              <a:gd name="connsiteX0" fmla="*/ 133059 w 3244068"/>
              <a:gd name="connsiteY0" fmla="*/ 0 h 3972196"/>
              <a:gd name="connsiteX1" fmla="*/ 3244068 w 3244068"/>
              <a:gd name="connsiteY1" fmla="*/ 1952239 h 3972196"/>
              <a:gd name="connsiteX2" fmla="*/ 0 w 3244068"/>
              <a:gd name="connsiteY2" fmla="*/ 3972196 h 3972196"/>
              <a:gd name="connsiteX3" fmla="*/ 0 w 3244068"/>
              <a:gd name="connsiteY3" fmla="*/ 82909 h 3972196"/>
              <a:gd name="connsiteX4" fmla="*/ 133059 w 3244068"/>
              <a:gd name="connsiteY4" fmla="*/ 0 h 3972196"/>
              <a:gd name="connsiteX0-1" fmla="*/ 142584 w 3253593"/>
              <a:gd name="connsiteY0-2" fmla="*/ 0 h 3972196"/>
              <a:gd name="connsiteX1-3" fmla="*/ 3253593 w 3253593"/>
              <a:gd name="connsiteY1-4" fmla="*/ 1952239 h 3972196"/>
              <a:gd name="connsiteX2-5" fmla="*/ 9525 w 3253593"/>
              <a:gd name="connsiteY2-6" fmla="*/ 3972196 h 3972196"/>
              <a:gd name="connsiteX3-7" fmla="*/ 0 w 3253593"/>
              <a:gd name="connsiteY3-8" fmla="*/ 2767322 h 3972196"/>
              <a:gd name="connsiteX4-9" fmla="*/ 9525 w 3253593"/>
              <a:gd name="connsiteY4-10" fmla="*/ 82909 h 3972196"/>
              <a:gd name="connsiteX5" fmla="*/ 142584 w 3253593"/>
              <a:gd name="connsiteY5" fmla="*/ 0 h 3972196"/>
              <a:gd name="connsiteX0-11" fmla="*/ 0 w 3253593"/>
              <a:gd name="connsiteY0-12" fmla="*/ 2767322 h 3972196"/>
              <a:gd name="connsiteX1-13" fmla="*/ 9525 w 3253593"/>
              <a:gd name="connsiteY1-14" fmla="*/ 82909 h 3972196"/>
              <a:gd name="connsiteX2-15" fmla="*/ 142584 w 3253593"/>
              <a:gd name="connsiteY2-16" fmla="*/ 0 h 3972196"/>
              <a:gd name="connsiteX3-17" fmla="*/ 3253593 w 3253593"/>
              <a:gd name="connsiteY3-18" fmla="*/ 1952239 h 3972196"/>
              <a:gd name="connsiteX4-19" fmla="*/ 9525 w 3253593"/>
              <a:gd name="connsiteY4-20" fmla="*/ 3972196 h 3972196"/>
              <a:gd name="connsiteX5-21" fmla="*/ 91440 w 3253593"/>
              <a:gd name="connsiteY5-22" fmla="*/ 2858762 h 3972196"/>
              <a:gd name="connsiteX0-23" fmla="*/ 0 w 3253593"/>
              <a:gd name="connsiteY0-24" fmla="*/ 2767322 h 3972196"/>
              <a:gd name="connsiteX1-25" fmla="*/ 9525 w 3253593"/>
              <a:gd name="connsiteY1-26" fmla="*/ 82909 h 3972196"/>
              <a:gd name="connsiteX2-27" fmla="*/ 142584 w 3253593"/>
              <a:gd name="connsiteY2-28" fmla="*/ 0 h 3972196"/>
              <a:gd name="connsiteX3-29" fmla="*/ 3253593 w 3253593"/>
              <a:gd name="connsiteY3-30" fmla="*/ 1952239 h 3972196"/>
              <a:gd name="connsiteX4-31" fmla="*/ 9525 w 3253593"/>
              <a:gd name="connsiteY4-32" fmla="*/ 3972196 h 3972196"/>
              <a:gd name="connsiteX0-33" fmla="*/ 0 w 3244068"/>
              <a:gd name="connsiteY0-34" fmla="*/ 82909 h 3972196"/>
              <a:gd name="connsiteX1-35" fmla="*/ 133059 w 3244068"/>
              <a:gd name="connsiteY1-36" fmla="*/ 0 h 3972196"/>
              <a:gd name="connsiteX2-37" fmla="*/ 3244068 w 3244068"/>
              <a:gd name="connsiteY2-38" fmla="*/ 1952239 h 3972196"/>
              <a:gd name="connsiteX3-39" fmla="*/ 0 w 3244068"/>
              <a:gd name="connsiteY3-40" fmla="*/ 3972196 h 3972196"/>
            </a:gdLst>
            <a:ahLst/>
            <a:cxnLst>
              <a:cxn ang="0">
                <a:pos x="connsiteX0-1" y="connsiteY0-2"/>
              </a:cxn>
              <a:cxn ang="0">
                <a:pos x="connsiteX1-3" y="connsiteY1-4"/>
              </a:cxn>
              <a:cxn ang="0">
                <a:pos x="connsiteX2-5" y="connsiteY2-6"/>
              </a:cxn>
              <a:cxn ang="0">
                <a:pos x="connsiteX3-7" y="connsiteY3-8"/>
              </a:cxn>
            </a:cxnLst>
            <a:rect l="l" t="t" r="r" b="b"/>
            <a:pathLst>
              <a:path w="3244068" h="3972196">
                <a:moveTo>
                  <a:pt x="0" y="82909"/>
                </a:moveTo>
                <a:lnTo>
                  <a:pt x="133059" y="0"/>
                </a:lnTo>
                <a:lnTo>
                  <a:pt x="3244068" y="1952239"/>
                </a:lnTo>
                <a:lnTo>
                  <a:pt x="0" y="3972196"/>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29" name="任意多边形: 形状 28"/>
          <p:cNvSpPr/>
          <p:nvPr userDrawn="true">
            <p:custDataLst>
              <p:tags r:id="rId10"/>
            </p:custDataLst>
          </p:nvPr>
        </p:nvSpPr>
        <p:spPr>
          <a:xfrm>
            <a:off x="2" y="1284220"/>
            <a:ext cx="3256985" cy="3980238"/>
          </a:xfrm>
          <a:custGeom>
            <a:avLst/>
            <a:gdLst>
              <a:gd name="connsiteX0" fmla="*/ 145975 w 3256985"/>
              <a:gd name="connsiteY0" fmla="*/ 0 h 3980238"/>
              <a:gd name="connsiteX1" fmla="*/ 3256985 w 3256985"/>
              <a:gd name="connsiteY1" fmla="*/ 1952239 h 3980238"/>
              <a:gd name="connsiteX2" fmla="*/ 0 w 3256985"/>
              <a:gd name="connsiteY2" fmla="*/ 3980238 h 3980238"/>
              <a:gd name="connsiteX3" fmla="*/ 0 w 3256985"/>
              <a:gd name="connsiteY3" fmla="*/ 90956 h 3980238"/>
              <a:gd name="connsiteX4" fmla="*/ 145975 w 3256985"/>
              <a:gd name="connsiteY4" fmla="*/ 0 h 3980238"/>
              <a:gd name="connsiteX0-1" fmla="*/ 145977 w 3256987"/>
              <a:gd name="connsiteY0-2" fmla="*/ 0 h 3980238"/>
              <a:gd name="connsiteX1-3" fmla="*/ 3256987 w 3256987"/>
              <a:gd name="connsiteY1-4" fmla="*/ 1952239 h 3980238"/>
              <a:gd name="connsiteX2-5" fmla="*/ 2 w 3256987"/>
              <a:gd name="connsiteY2-6" fmla="*/ 3980238 h 3980238"/>
              <a:gd name="connsiteX3-7" fmla="*/ 0 w 3256987"/>
              <a:gd name="connsiteY3-8" fmla="*/ 2063818 h 3980238"/>
              <a:gd name="connsiteX4-9" fmla="*/ 2 w 3256987"/>
              <a:gd name="connsiteY4-10" fmla="*/ 90956 h 3980238"/>
              <a:gd name="connsiteX5" fmla="*/ 145977 w 3256987"/>
              <a:gd name="connsiteY5" fmla="*/ 0 h 3980238"/>
              <a:gd name="connsiteX0-11" fmla="*/ 0 w 3256987"/>
              <a:gd name="connsiteY0-12" fmla="*/ 2063818 h 3980238"/>
              <a:gd name="connsiteX1-13" fmla="*/ 2 w 3256987"/>
              <a:gd name="connsiteY1-14" fmla="*/ 90956 h 3980238"/>
              <a:gd name="connsiteX2-15" fmla="*/ 145977 w 3256987"/>
              <a:gd name="connsiteY2-16" fmla="*/ 0 h 3980238"/>
              <a:gd name="connsiteX3-17" fmla="*/ 3256987 w 3256987"/>
              <a:gd name="connsiteY3-18" fmla="*/ 1952239 h 3980238"/>
              <a:gd name="connsiteX4-19" fmla="*/ 2 w 3256987"/>
              <a:gd name="connsiteY4-20" fmla="*/ 3980238 h 3980238"/>
              <a:gd name="connsiteX5-21" fmla="*/ 91440 w 3256987"/>
              <a:gd name="connsiteY5-22" fmla="*/ 2155258 h 3980238"/>
              <a:gd name="connsiteX0-23" fmla="*/ 0 w 3256987"/>
              <a:gd name="connsiteY0-24" fmla="*/ 2063818 h 3980238"/>
              <a:gd name="connsiteX1-25" fmla="*/ 2 w 3256987"/>
              <a:gd name="connsiteY1-26" fmla="*/ 90956 h 3980238"/>
              <a:gd name="connsiteX2-27" fmla="*/ 145977 w 3256987"/>
              <a:gd name="connsiteY2-28" fmla="*/ 0 h 3980238"/>
              <a:gd name="connsiteX3-29" fmla="*/ 3256987 w 3256987"/>
              <a:gd name="connsiteY3-30" fmla="*/ 1952239 h 3980238"/>
              <a:gd name="connsiteX4-31" fmla="*/ 2 w 3256987"/>
              <a:gd name="connsiteY4-32" fmla="*/ 3980238 h 3980238"/>
              <a:gd name="connsiteX0-33" fmla="*/ 0 w 3256985"/>
              <a:gd name="connsiteY0-34" fmla="*/ 90956 h 3980238"/>
              <a:gd name="connsiteX1-35" fmla="*/ 145975 w 3256985"/>
              <a:gd name="connsiteY1-36" fmla="*/ 0 h 3980238"/>
              <a:gd name="connsiteX2-37" fmla="*/ 3256985 w 3256985"/>
              <a:gd name="connsiteY2-38" fmla="*/ 1952239 h 3980238"/>
              <a:gd name="connsiteX3-39" fmla="*/ 0 w 3256985"/>
              <a:gd name="connsiteY3-40" fmla="*/ 3980238 h 3980238"/>
            </a:gdLst>
            <a:ahLst/>
            <a:cxnLst>
              <a:cxn ang="0">
                <a:pos x="connsiteX0-1" y="connsiteY0-2"/>
              </a:cxn>
              <a:cxn ang="0">
                <a:pos x="connsiteX1-3" y="connsiteY1-4"/>
              </a:cxn>
              <a:cxn ang="0">
                <a:pos x="connsiteX2-5" y="connsiteY2-6"/>
              </a:cxn>
              <a:cxn ang="0">
                <a:pos x="connsiteX3-7" y="connsiteY3-8"/>
              </a:cxn>
            </a:cxnLst>
            <a:rect l="l" t="t" r="r" b="b"/>
            <a:pathLst>
              <a:path w="3256985" h="3980238">
                <a:moveTo>
                  <a:pt x="0" y="90956"/>
                </a:moveTo>
                <a:lnTo>
                  <a:pt x="145975" y="0"/>
                </a:lnTo>
                <a:lnTo>
                  <a:pt x="3256985" y="1952239"/>
                </a:lnTo>
                <a:lnTo>
                  <a:pt x="0" y="3980238"/>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34" name="任意多边形: 形状 33"/>
          <p:cNvSpPr/>
          <p:nvPr userDrawn="true">
            <p:custDataLst>
              <p:tags r:id="rId11"/>
            </p:custDataLst>
          </p:nvPr>
        </p:nvSpPr>
        <p:spPr>
          <a:xfrm>
            <a:off x="1" y="1519516"/>
            <a:ext cx="3256371" cy="3979856"/>
          </a:xfrm>
          <a:custGeom>
            <a:avLst/>
            <a:gdLst>
              <a:gd name="connsiteX0" fmla="*/ 145361 w 3256371"/>
              <a:gd name="connsiteY0" fmla="*/ 0 h 3979856"/>
              <a:gd name="connsiteX1" fmla="*/ 3256371 w 3256371"/>
              <a:gd name="connsiteY1" fmla="*/ 1952239 h 3979856"/>
              <a:gd name="connsiteX2" fmla="*/ 0 w 3256371"/>
              <a:gd name="connsiteY2" fmla="*/ 3979856 h 3979856"/>
              <a:gd name="connsiteX3" fmla="*/ 1 w 3256371"/>
              <a:gd name="connsiteY3" fmla="*/ 90574 h 3979856"/>
              <a:gd name="connsiteX4" fmla="*/ 145361 w 3256371"/>
              <a:gd name="connsiteY4" fmla="*/ 0 h 3979856"/>
              <a:gd name="connsiteX0-1" fmla="*/ 386573 w 3497583"/>
              <a:gd name="connsiteY0-2" fmla="*/ 0 h 3980000"/>
              <a:gd name="connsiteX1-3" fmla="*/ 3497583 w 3497583"/>
              <a:gd name="connsiteY1-4" fmla="*/ 1952239 h 3980000"/>
              <a:gd name="connsiteX2-5" fmla="*/ 241212 w 3497583"/>
              <a:gd name="connsiteY2-6" fmla="*/ 3979856 h 3980000"/>
              <a:gd name="connsiteX3-7" fmla="*/ 241212 w 3497583"/>
              <a:gd name="connsiteY3-8" fmla="*/ 2047597 h 3980000"/>
              <a:gd name="connsiteX4-9" fmla="*/ 241213 w 3497583"/>
              <a:gd name="connsiteY4-10" fmla="*/ 90574 h 3980000"/>
              <a:gd name="connsiteX5" fmla="*/ 386573 w 3497583"/>
              <a:gd name="connsiteY5" fmla="*/ 0 h 3980000"/>
              <a:gd name="connsiteX0-11" fmla="*/ 237960 w 3494331"/>
              <a:gd name="connsiteY0-12" fmla="*/ 2047597 h 3980000"/>
              <a:gd name="connsiteX1-13" fmla="*/ 237961 w 3494331"/>
              <a:gd name="connsiteY1-14" fmla="*/ 90574 h 3980000"/>
              <a:gd name="connsiteX2-15" fmla="*/ 383321 w 3494331"/>
              <a:gd name="connsiteY2-16" fmla="*/ 0 h 3980000"/>
              <a:gd name="connsiteX3-17" fmla="*/ 3494331 w 3494331"/>
              <a:gd name="connsiteY3-18" fmla="*/ 1952239 h 3980000"/>
              <a:gd name="connsiteX4-19" fmla="*/ 237960 w 3494331"/>
              <a:gd name="connsiteY4-20" fmla="*/ 3979856 h 3980000"/>
              <a:gd name="connsiteX5-21" fmla="*/ 329400 w 3494331"/>
              <a:gd name="connsiteY5-22" fmla="*/ 2139037 h 3980000"/>
              <a:gd name="connsiteX0-23" fmla="*/ 10767 w 3267138"/>
              <a:gd name="connsiteY0-24" fmla="*/ 2047597 h 3979856"/>
              <a:gd name="connsiteX1-25" fmla="*/ 10768 w 3267138"/>
              <a:gd name="connsiteY1-26" fmla="*/ 90574 h 3979856"/>
              <a:gd name="connsiteX2-27" fmla="*/ 156128 w 3267138"/>
              <a:gd name="connsiteY2-28" fmla="*/ 0 h 3979856"/>
              <a:gd name="connsiteX3-29" fmla="*/ 3267138 w 3267138"/>
              <a:gd name="connsiteY3-30" fmla="*/ 1952239 h 3979856"/>
              <a:gd name="connsiteX4-31" fmla="*/ 10767 w 3267138"/>
              <a:gd name="connsiteY4-32" fmla="*/ 3979856 h 3979856"/>
              <a:gd name="connsiteX0-33" fmla="*/ 1 w 3256371"/>
              <a:gd name="connsiteY0-34" fmla="*/ 90574 h 3979856"/>
              <a:gd name="connsiteX1-35" fmla="*/ 145361 w 3256371"/>
              <a:gd name="connsiteY1-36" fmla="*/ 0 h 3979856"/>
              <a:gd name="connsiteX2-37" fmla="*/ 3256371 w 3256371"/>
              <a:gd name="connsiteY2-38" fmla="*/ 1952239 h 3979856"/>
              <a:gd name="connsiteX3-39" fmla="*/ 0 w 3256371"/>
              <a:gd name="connsiteY3-40" fmla="*/ 3979856 h 3979856"/>
            </a:gdLst>
            <a:ahLst/>
            <a:cxnLst>
              <a:cxn ang="0">
                <a:pos x="connsiteX0-1" y="connsiteY0-2"/>
              </a:cxn>
              <a:cxn ang="0">
                <a:pos x="connsiteX1-3" y="connsiteY1-4"/>
              </a:cxn>
              <a:cxn ang="0">
                <a:pos x="connsiteX2-5" y="connsiteY2-6"/>
              </a:cxn>
              <a:cxn ang="0">
                <a:pos x="connsiteX3-7" y="connsiteY3-8"/>
              </a:cxn>
            </a:cxnLst>
            <a:rect l="l" t="t" r="r" b="b"/>
            <a:pathLst>
              <a:path w="3256371" h="3979856">
                <a:moveTo>
                  <a:pt x="1" y="90574"/>
                </a:moveTo>
                <a:lnTo>
                  <a:pt x="145361" y="0"/>
                </a:lnTo>
                <a:lnTo>
                  <a:pt x="3256371" y="1952239"/>
                </a:lnTo>
                <a:lnTo>
                  <a:pt x="0" y="3979856"/>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37" name="任意多边形: 形状 36"/>
          <p:cNvSpPr/>
          <p:nvPr userDrawn="true">
            <p:custDataLst>
              <p:tags r:id="rId12"/>
            </p:custDataLst>
          </p:nvPr>
        </p:nvSpPr>
        <p:spPr>
          <a:xfrm>
            <a:off x="2" y="1754430"/>
            <a:ext cx="3256986" cy="3980238"/>
          </a:xfrm>
          <a:custGeom>
            <a:avLst/>
            <a:gdLst>
              <a:gd name="connsiteX0" fmla="*/ 145976 w 3256986"/>
              <a:gd name="connsiteY0" fmla="*/ 0 h 3980238"/>
              <a:gd name="connsiteX1" fmla="*/ 3256986 w 3256986"/>
              <a:gd name="connsiteY1" fmla="*/ 1952239 h 3980238"/>
              <a:gd name="connsiteX2" fmla="*/ 1 w 3256986"/>
              <a:gd name="connsiteY2" fmla="*/ 3980238 h 3980238"/>
              <a:gd name="connsiteX3" fmla="*/ 0 w 3256986"/>
              <a:gd name="connsiteY3" fmla="*/ 90957 h 3980238"/>
              <a:gd name="connsiteX4" fmla="*/ 145976 w 3256986"/>
              <a:gd name="connsiteY4" fmla="*/ 0 h 3980238"/>
              <a:gd name="connsiteX0-1" fmla="*/ 392052 w 3503062"/>
              <a:gd name="connsiteY0-2" fmla="*/ 0 h 3980314"/>
              <a:gd name="connsiteX1-3" fmla="*/ 3503062 w 3503062"/>
              <a:gd name="connsiteY1-4" fmla="*/ 1952239 h 3980314"/>
              <a:gd name="connsiteX2-5" fmla="*/ 246077 w 3503062"/>
              <a:gd name="connsiteY2-6" fmla="*/ 3980238 h 3980314"/>
              <a:gd name="connsiteX3-7" fmla="*/ 231787 w 3503062"/>
              <a:gd name="connsiteY3-8" fmla="*/ 2022233 h 3980314"/>
              <a:gd name="connsiteX4-9" fmla="*/ 246076 w 3503062"/>
              <a:gd name="connsiteY4-10" fmla="*/ 90957 h 3980314"/>
              <a:gd name="connsiteX5" fmla="*/ 392052 w 3503062"/>
              <a:gd name="connsiteY5" fmla="*/ 0 h 3980314"/>
              <a:gd name="connsiteX0-11" fmla="*/ 228364 w 3499639"/>
              <a:gd name="connsiteY0-12" fmla="*/ 2022233 h 3980314"/>
              <a:gd name="connsiteX1-13" fmla="*/ 242653 w 3499639"/>
              <a:gd name="connsiteY1-14" fmla="*/ 90957 h 3980314"/>
              <a:gd name="connsiteX2-15" fmla="*/ 388629 w 3499639"/>
              <a:gd name="connsiteY2-16" fmla="*/ 0 h 3980314"/>
              <a:gd name="connsiteX3-17" fmla="*/ 3499639 w 3499639"/>
              <a:gd name="connsiteY3-18" fmla="*/ 1952239 h 3980314"/>
              <a:gd name="connsiteX4-19" fmla="*/ 242654 w 3499639"/>
              <a:gd name="connsiteY4-20" fmla="*/ 3980238 h 3980314"/>
              <a:gd name="connsiteX5-21" fmla="*/ 319804 w 3499639"/>
              <a:gd name="connsiteY5-22" fmla="*/ 2113673 h 3980314"/>
              <a:gd name="connsiteX0-23" fmla="*/ 2885 w 3274160"/>
              <a:gd name="connsiteY0-24" fmla="*/ 2022233 h 3980238"/>
              <a:gd name="connsiteX1-25" fmla="*/ 17174 w 3274160"/>
              <a:gd name="connsiteY1-26" fmla="*/ 90957 h 3980238"/>
              <a:gd name="connsiteX2-27" fmla="*/ 163150 w 3274160"/>
              <a:gd name="connsiteY2-28" fmla="*/ 0 h 3980238"/>
              <a:gd name="connsiteX3-29" fmla="*/ 3274160 w 3274160"/>
              <a:gd name="connsiteY3-30" fmla="*/ 1952239 h 3980238"/>
              <a:gd name="connsiteX4-31" fmla="*/ 17175 w 3274160"/>
              <a:gd name="connsiteY4-32" fmla="*/ 3980238 h 3980238"/>
              <a:gd name="connsiteX0-33" fmla="*/ 0 w 3256986"/>
              <a:gd name="connsiteY0-34" fmla="*/ 90957 h 3980238"/>
              <a:gd name="connsiteX1-35" fmla="*/ 145976 w 3256986"/>
              <a:gd name="connsiteY1-36" fmla="*/ 0 h 3980238"/>
              <a:gd name="connsiteX2-37" fmla="*/ 3256986 w 3256986"/>
              <a:gd name="connsiteY2-38" fmla="*/ 1952239 h 3980238"/>
              <a:gd name="connsiteX3-39" fmla="*/ 1 w 3256986"/>
              <a:gd name="connsiteY3-40" fmla="*/ 3980238 h 3980238"/>
            </a:gdLst>
            <a:ahLst/>
            <a:cxnLst>
              <a:cxn ang="0">
                <a:pos x="connsiteX0-1" y="connsiteY0-2"/>
              </a:cxn>
              <a:cxn ang="0">
                <a:pos x="connsiteX1-3" y="connsiteY1-4"/>
              </a:cxn>
              <a:cxn ang="0">
                <a:pos x="connsiteX2-5" y="connsiteY2-6"/>
              </a:cxn>
              <a:cxn ang="0">
                <a:pos x="connsiteX3-7" y="connsiteY3-8"/>
              </a:cxn>
            </a:cxnLst>
            <a:rect l="l" t="t" r="r" b="b"/>
            <a:pathLst>
              <a:path w="3256986" h="3980238">
                <a:moveTo>
                  <a:pt x="0" y="90957"/>
                </a:moveTo>
                <a:lnTo>
                  <a:pt x="145976" y="0"/>
                </a:lnTo>
                <a:lnTo>
                  <a:pt x="3256986" y="1952239"/>
                </a:lnTo>
                <a:lnTo>
                  <a:pt x="1" y="3980238"/>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40" name="任意多边形: 形状 39"/>
          <p:cNvSpPr/>
          <p:nvPr userDrawn="true">
            <p:custDataLst>
              <p:tags r:id="rId13"/>
            </p:custDataLst>
          </p:nvPr>
        </p:nvSpPr>
        <p:spPr>
          <a:xfrm>
            <a:off x="2" y="1989726"/>
            <a:ext cx="3256985" cy="3980238"/>
          </a:xfrm>
          <a:custGeom>
            <a:avLst/>
            <a:gdLst>
              <a:gd name="connsiteX0" fmla="*/ 145975 w 3256985"/>
              <a:gd name="connsiteY0" fmla="*/ 0 h 3980238"/>
              <a:gd name="connsiteX1" fmla="*/ 3256985 w 3256985"/>
              <a:gd name="connsiteY1" fmla="*/ 1952239 h 3980238"/>
              <a:gd name="connsiteX2" fmla="*/ 0 w 3256985"/>
              <a:gd name="connsiteY2" fmla="*/ 3980238 h 3980238"/>
              <a:gd name="connsiteX3" fmla="*/ 0 w 3256985"/>
              <a:gd name="connsiteY3" fmla="*/ 90956 h 3980238"/>
              <a:gd name="connsiteX4" fmla="*/ 145975 w 3256985"/>
              <a:gd name="connsiteY4" fmla="*/ 0 h 3980238"/>
              <a:gd name="connsiteX0-1" fmla="*/ 155502 w 3266512"/>
              <a:gd name="connsiteY0-2" fmla="*/ 0 h 3980238"/>
              <a:gd name="connsiteX1-3" fmla="*/ 3266512 w 3266512"/>
              <a:gd name="connsiteY1-4" fmla="*/ 1952239 h 3980238"/>
              <a:gd name="connsiteX2-5" fmla="*/ 9527 w 3266512"/>
              <a:gd name="connsiteY2-6" fmla="*/ 3980238 h 3980238"/>
              <a:gd name="connsiteX3-7" fmla="*/ 0 w 3266512"/>
              <a:gd name="connsiteY3-8" fmla="*/ 1996487 h 3980238"/>
              <a:gd name="connsiteX4-9" fmla="*/ 9527 w 3266512"/>
              <a:gd name="connsiteY4-10" fmla="*/ 90956 h 3980238"/>
              <a:gd name="connsiteX5" fmla="*/ 155502 w 3266512"/>
              <a:gd name="connsiteY5" fmla="*/ 0 h 3980238"/>
              <a:gd name="connsiteX0-11" fmla="*/ 0 w 3266512"/>
              <a:gd name="connsiteY0-12" fmla="*/ 1996487 h 3980238"/>
              <a:gd name="connsiteX1-13" fmla="*/ 9527 w 3266512"/>
              <a:gd name="connsiteY1-14" fmla="*/ 90956 h 3980238"/>
              <a:gd name="connsiteX2-15" fmla="*/ 155502 w 3266512"/>
              <a:gd name="connsiteY2-16" fmla="*/ 0 h 3980238"/>
              <a:gd name="connsiteX3-17" fmla="*/ 3266512 w 3266512"/>
              <a:gd name="connsiteY3-18" fmla="*/ 1952239 h 3980238"/>
              <a:gd name="connsiteX4-19" fmla="*/ 9527 w 3266512"/>
              <a:gd name="connsiteY4-20" fmla="*/ 3980238 h 3980238"/>
              <a:gd name="connsiteX5-21" fmla="*/ 91440 w 3266512"/>
              <a:gd name="connsiteY5-22" fmla="*/ 2087927 h 3980238"/>
              <a:gd name="connsiteX0-23" fmla="*/ 0 w 3266512"/>
              <a:gd name="connsiteY0-24" fmla="*/ 1996487 h 3980238"/>
              <a:gd name="connsiteX1-25" fmla="*/ 9527 w 3266512"/>
              <a:gd name="connsiteY1-26" fmla="*/ 90956 h 3980238"/>
              <a:gd name="connsiteX2-27" fmla="*/ 155502 w 3266512"/>
              <a:gd name="connsiteY2-28" fmla="*/ 0 h 3980238"/>
              <a:gd name="connsiteX3-29" fmla="*/ 3266512 w 3266512"/>
              <a:gd name="connsiteY3-30" fmla="*/ 1952239 h 3980238"/>
              <a:gd name="connsiteX4-31" fmla="*/ 9527 w 3266512"/>
              <a:gd name="connsiteY4-32" fmla="*/ 3980238 h 3980238"/>
              <a:gd name="connsiteX0-33" fmla="*/ 0 w 3256985"/>
              <a:gd name="connsiteY0-34" fmla="*/ 90956 h 3980238"/>
              <a:gd name="connsiteX1-35" fmla="*/ 145975 w 3256985"/>
              <a:gd name="connsiteY1-36" fmla="*/ 0 h 3980238"/>
              <a:gd name="connsiteX2-37" fmla="*/ 3256985 w 3256985"/>
              <a:gd name="connsiteY2-38" fmla="*/ 1952239 h 3980238"/>
              <a:gd name="connsiteX3-39" fmla="*/ 0 w 3256985"/>
              <a:gd name="connsiteY3-40" fmla="*/ 3980238 h 3980238"/>
            </a:gdLst>
            <a:ahLst/>
            <a:cxnLst>
              <a:cxn ang="0">
                <a:pos x="connsiteX0-1" y="connsiteY0-2"/>
              </a:cxn>
              <a:cxn ang="0">
                <a:pos x="connsiteX1-3" y="connsiteY1-4"/>
              </a:cxn>
              <a:cxn ang="0">
                <a:pos x="connsiteX2-5" y="connsiteY2-6"/>
              </a:cxn>
              <a:cxn ang="0">
                <a:pos x="connsiteX3-7" y="connsiteY3-8"/>
              </a:cxn>
            </a:cxnLst>
            <a:rect l="l" t="t" r="r" b="b"/>
            <a:pathLst>
              <a:path w="3256985" h="3980238">
                <a:moveTo>
                  <a:pt x="0" y="90956"/>
                </a:moveTo>
                <a:lnTo>
                  <a:pt x="145975" y="0"/>
                </a:lnTo>
                <a:lnTo>
                  <a:pt x="3256985" y="1952239"/>
                </a:lnTo>
                <a:lnTo>
                  <a:pt x="0" y="3980238"/>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43" name="任意多边形: 形状 42"/>
          <p:cNvSpPr/>
          <p:nvPr userDrawn="true">
            <p:custDataLst>
              <p:tags r:id="rId14"/>
            </p:custDataLst>
          </p:nvPr>
        </p:nvSpPr>
        <p:spPr>
          <a:xfrm>
            <a:off x="1" y="2225022"/>
            <a:ext cx="3251449" cy="3976792"/>
          </a:xfrm>
          <a:custGeom>
            <a:avLst/>
            <a:gdLst>
              <a:gd name="connsiteX0" fmla="*/ 140439 w 3251449"/>
              <a:gd name="connsiteY0" fmla="*/ 0 h 3976792"/>
              <a:gd name="connsiteX1" fmla="*/ 3251449 w 3251449"/>
              <a:gd name="connsiteY1" fmla="*/ 1952239 h 3976792"/>
              <a:gd name="connsiteX2" fmla="*/ 0 w 3251449"/>
              <a:gd name="connsiteY2" fmla="*/ 3976792 h 3976792"/>
              <a:gd name="connsiteX3" fmla="*/ 0 w 3251449"/>
              <a:gd name="connsiteY3" fmla="*/ 87507 h 3976792"/>
              <a:gd name="connsiteX4" fmla="*/ 140439 w 3251449"/>
              <a:gd name="connsiteY4" fmla="*/ 0 h 3976792"/>
              <a:gd name="connsiteX0-1" fmla="*/ 140440 w 3251450"/>
              <a:gd name="connsiteY0-2" fmla="*/ 0 h 3976792"/>
              <a:gd name="connsiteX1-3" fmla="*/ 3251450 w 3251450"/>
              <a:gd name="connsiteY1-4" fmla="*/ 1952239 h 3976792"/>
              <a:gd name="connsiteX2-5" fmla="*/ 1 w 3251450"/>
              <a:gd name="connsiteY2-6" fmla="*/ 3976792 h 3976792"/>
              <a:gd name="connsiteX3-7" fmla="*/ 0 w 3251450"/>
              <a:gd name="connsiteY3-8" fmla="*/ 1837391 h 3976792"/>
              <a:gd name="connsiteX4-9" fmla="*/ 1 w 3251450"/>
              <a:gd name="connsiteY4-10" fmla="*/ 87507 h 3976792"/>
              <a:gd name="connsiteX5" fmla="*/ 140440 w 3251450"/>
              <a:gd name="connsiteY5" fmla="*/ 0 h 3976792"/>
              <a:gd name="connsiteX0-11" fmla="*/ 0 w 3251450"/>
              <a:gd name="connsiteY0-12" fmla="*/ 1837391 h 3976792"/>
              <a:gd name="connsiteX1-13" fmla="*/ 1 w 3251450"/>
              <a:gd name="connsiteY1-14" fmla="*/ 87507 h 3976792"/>
              <a:gd name="connsiteX2-15" fmla="*/ 140440 w 3251450"/>
              <a:gd name="connsiteY2-16" fmla="*/ 0 h 3976792"/>
              <a:gd name="connsiteX3-17" fmla="*/ 3251450 w 3251450"/>
              <a:gd name="connsiteY3-18" fmla="*/ 1952239 h 3976792"/>
              <a:gd name="connsiteX4-19" fmla="*/ 1 w 3251450"/>
              <a:gd name="connsiteY4-20" fmla="*/ 3976792 h 3976792"/>
              <a:gd name="connsiteX5-21" fmla="*/ 91440 w 3251450"/>
              <a:gd name="connsiteY5-22" fmla="*/ 1928831 h 3976792"/>
              <a:gd name="connsiteX0-23" fmla="*/ 0 w 3251450"/>
              <a:gd name="connsiteY0-24" fmla="*/ 1837391 h 3976792"/>
              <a:gd name="connsiteX1-25" fmla="*/ 1 w 3251450"/>
              <a:gd name="connsiteY1-26" fmla="*/ 87507 h 3976792"/>
              <a:gd name="connsiteX2-27" fmla="*/ 140440 w 3251450"/>
              <a:gd name="connsiteY2-28" fmla="*/ 0 h 3976792"/>
              <a:gd name="connsiteX3-29" fmla="*/ 3251450 w 3251450"/>
              <a:gd name="connsiteY3-30" fmla="*/ 1952239 h 3976792"/>
              <a:gd name="connsiteX4-31" fmla="*/ 1 w 3251450"/>
              <a:gd name="connsiteY4-32" fmla="*/ 3976792 h 3976792"/>
              <a:gd name="connsiteX0-33" fmla="*/ 0 w 3251449"/>
              <a:gd name="connsiteY0-34" fmla="*/ 87507 h 3976792"/>
              <a:gd name="connsiteX1-35" fmla="*/ 140439 w 3251449"/>
              <a:gd name="connsiteY1-36" fmla="*/ 0 h 3976792"/>
              <a:gd name="connsiteX2-37" fmla="*/ 3251449 w 3251449"/>
              <a:gd name="connsiteY2-38" fmla="*/ 1952239 h 3976792"/>
              <a:gd name="connsiteX3-39" fmla="*/ 0 w 3251449"/>
              <a:gd name="connsiteY3-40" fmla="*/ 3976792 h 3976792"/>
            </a:gdLst>
            <a:ahLst/>
            <a:cxnLst>
              <a:cxn ang="0">
                <a:pos x="connsiteX0-1" y="connsiteY0-2"/>
              </a:cxn>
              <a:cxn ang="0">
                <a:pos x="connsiteX1-3" y="connsiteY1-4"/>
              </a:cxn>
              <a:cxn ang="0">
                <a:pos x="connsiteX2-5" y="connsiteY2-6"/>
              </a:cxn>
              <a:cxn ang="0">
                <a:pos x="connsiteX3-7" y="connsiteY3-8"/>
              </a:cxn>
            </a:cxnLst>
            <a:rect l="l" t="t" r="r" b="b"/>
            <a:pathLst>
              <a:path w="3251449" h="3976792">
                <a:moveTo>
                  <a:pt x="0" y="87507"/>
                </a:moveTo>
                <a:lnTo>
                  <a:pt x="140439" y="0"/>
                </a:lnTo>
                <a:lnTo>
                  <a:pt x="3251449" y="1952239"/>
                </a:lnTo>
                <a:lnTo>
                  <a:pt x="0" y="3976792"/>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46" name="任意多边形: 形状 45"/>
          <p:cNvSpPr/>
          <p:nvPr userDrawn="true">
            <p:custDataLst>
              <p:tags r:id="rId15"/>
            </p:custDataLst>
          </p:nvPr>
        </p:nvSpPr>
        <p:spPr>
          <a:xfrm>
            <a:off x="1" y="2456872"/>
            <a:ext cx="3250834" cy="3976408"/>
          </a:xfrm>
          <a:custGeom>
            <a:avLst/>
            <a:gdLst>
              <a:gd name="connsiteX0" fmla="*/ 139825 w 3250834"/>
              <a:gd name="connsiteY0" fmla="*/ 0 h 3976408"/>
              <a:gd name="connsiteX1" fmla="*/ 3250834 w 3250834"/>
              <a:gd name="connsiteY1" fmla="*/ 1952240 h 3976408"/>
              <a:gd name="connsiteX2" fmla="*/ 0 w 3250834"/>
              <a:gd name="connsiteY2" fmla="*/ 3976408 h 3976408"/>
              <a:gd name="connsiteX3" fmla="*/ 0 w 3250834"/>
              <a:gd name="connsiteY3" fmla="*/ 87124 h 3976408"/>
              <a:gd name="connsiteX4" fmla="*/ 139825 w 3250834"/>
              <a:gd name="connsiteY4" fmla="*/ 0 h 3976408"/>
              <a:gd name="connsiteX0-1" fmla="*/ 149351 w 3260360"/>
              <a:gd name="connsiteY0-2" fmla="*/ 0 h 3976408"/>
              <a:gd name="connsiteX1-3" fmla="*/ 3260360 w 3260360"/>
              <a:gd name="connsiteY1-4" fmla="*/ 1952240 h 3976408"/>
              <a:gd name="connsiteX2-5" fmla="*/ 9526 w 3260360"/>
              <a:gd name="connsiteY2-6" fmla="*/ 3976408 h 3976408"/>
              <a:gd name="connsiteX3-7" fmla="*/ 0 w 3260360"/>
              <a:gd name="connsiteY3-8" fmla="*/ 1743653 h 3976408"/>
              <a:gd name="connsiteX4-9" fmla="*/ 9526 w 3260360"/>
              <a:gd name="connsiteY4-10" fmla="*/ 87124 h 3976408"/>
              <a:gd name="connsiteX5" fmla="*/ 149351 w 3260360"/>
              <a:gd name="connsiteY5" fmla="*/ 0 h 3976408"/>
              <a:gd name="connsiteX0-11" fmla="*/ 0 w 3260360"/>
              <a:gd name="connsiteY0-12" fmla="*/ 1743653 h 3976408"/>
              <a:gd name="connsiteX1-13" fmla="*/ 9526 w 3260360"/>
              <a:gd name="connsiteY1-14" fmla="*/ 87124 h 3976408"/>
              <a:gd name="connsiteX2-15" fmla="*/ 149351 w 3260360"/>
              <a:gd name="connsiteY2-16" fmla="*/ 0 h 3976408"/>
              <a:gd name="connsiteX3-17" fmla="*/ 3260360 w 3260360"/>
              <a:gd name="connsiteY3-18" fmla="*/ 1952240 h 3976408"/>
              <a:gd name="connsiteX4-19" fmla="*/ 9526 w 3260360"/>
              <a:gd name="connsiteY4-20" fmla="*/ 3976408 h 3976408"/>
              <a:gd name="connsiteX5-21" fmla="*/ 91440 w 3260360"/>
              <a:gd name="connsiteY5-22" fmla="*/ 1835093 h 3976408"/>
              <a:gd name="connsiteX0-23" fmla="*/ 0 w 3260360"/>
              <a:gd name="connsiteY0-24" fmla="*/ 1743653 h 3976408"/>
              <a:gd name="connsiteX1-25" fmla="*/ 9526 w 3260360"/>
              <a:gd name="connsiteY1-26" fmla="*/ 87124 h 3976408"/>
              <a:gd name="connsiteX2-27" fmla="*/ 149351 w 3260360"/>
              <a:gd name="connsiteY2-28" fmla="*/ 0 h 3976408"/>
              <a:gd name="connsiteX3-29" fmla="*/ 3260360 w 3260360"/>
              <a:gd name="connsiteY3-30" fmla="*/ 1952240 h 3976408"/>
              <a:gd name="connsiteX4-31" fmla="*/ 9526 w 3260360"/>
              <a:gd name="connsiteY4-32" fmla="*/ 3976408 h 3976408"/>
              <a:gd name="connsiteX0-33" fmla="*/ 0 w 3250834"/>
              <a:gd name="connsiteY0-34" fmla="*/ 87124 h 3976408"/>
              <a:gd name="connsiteX1-35" fmla="*/ 139825 w 3250834"/>
              <a:gd name="connsiteY1-36" fmla="*/ 0 h 3976408"/>
              <a:gd name="connsiteX2-37" fmla="*/ 3250834 w 3250834"/>
              <a:gd name="connsiteY2-38" fmla="*/ 1952240 h 3976408"/>
              <a:gd name="connsiteX3-39" fmla="*/ 0 w 3250834"/>
              <a:gd name="connsiteY3-40" fmla="*/ 3976408 h 3976408"/>
            </a:gdLst>
            <a:ahLst/>
            <a:cxnLst>
              <a:cxn ang="0">
                <a:pos x="connsiteX0-1" y="connsiteY0-2"/>
              </a:cxn>
              <a:cxn ang="0">
                <a:pos x="connsiteX1-3" y="connsiteY1-4"/>
              </a:cxn>
              <a:cxn ang="0">
                <a:pos x="connsiteX2-5" y="connsiteY2-6"/>
              </a:cxn>
              <a:cxn ang="0">
                <a:pos x="connsiteX3-7" y="connsiteY3-8"/>
              </a:cxn>
            </a:cxnLst>
            <a:rect l="l" t="t" r="r" b="b"/>
            <a:pathLst>
              <a:path w="3250834" h="3976408">
                <a:moveTo>
                  <a:pt x="0" y="87124"/>
                </a:moveTo>
                <a:lnTo>
                  <a:pt x="139825" y="0"/>
                </a:lnTo>
                <a:lnTo>
                  <a:pt x="3250834" y="1952240"/>
                </a:lnTo>
                <a:lnTo>
                  <a:pt x="0" y="3976408"/>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49" name="任意多边形: 形状 48"/>
          <p:cNvSpPr/>
          <p:nvPr userDrawn="true">
            <p:custDataLst>
              <p:tags r:id="rId16"/>
            </p:custDataLst>
          </p:nvPr>
        </p:nvSpPr>
        <p:spPr>
          <a:xfrm>
            <a:off x="1" y="2688338"/>
            <a:ext cx="3256984" cy="3980239"/>
          </a:xfrm>
          <a:custGeom>
            <a:avLst/>
            <a:gdLst>
              <a:gd name="connsiteX0" fmla="*/ 145975 w 3256984"/>
              <a:gd name="connsiteY0" fmla="*/ 0 h 3980239"/>
              <a:gd name="connsiteX1" fmla="*/ 3256984 w 3256984"/>
              <a:gd name="connsiteY1" fmla="*/ 1952240 h 3980239"/>
              <a:gd name="connsiteX2" fmla="*/ 0 w 3256984"/>
              <a:gd name="connsiteY2" fmla="*/ 3980239 h 3980239"/>
              <a:gd name="connsiteX3" fmla="*/ 0 w 3256984"/>
              <a:gd name="connsiteY3" fmla="*/ 90957 h 3980239"/>
              <a:gd name="connsiteX4" fmla="*/ 145975 w 3256984"/>
              <a:gd name="connsiteY4" fmla="*/ 0 h 3980239"/>
              <a:gd name="connsiteX0-1" fmla="*/ 150739 w 3261748"/>
              <a:gd name="connsiteY0-2" fmla="*/ 0 h 3980239"/>
              <a:gd name="connsiteX1-3" fmla="*/ 3261748 w 3261748"/>
              <a:gd name="connsiteY1-4" fmla="*/ 1952240 h 3980239"/>
              <a:gd name="connsiteX2-5" fmla="*/ 4764 w 3261748"/>
              <a:gd name="connsiteY2-6" fmla="*/ 3980239 h 3980239"/>
              <a:gd name="connsiteX3-7" fmla="*/ 0 w 3261748"/>
              <a:gd name="connsiteY3-8" fmla="*/ 1536000 h 3980239"/>
              <a:gd name="connsiteX4-9" fmla="*/ 4764 w 3261748"/>
              <a:gd name="connsiteY4-10" fmla="*/ 90957 h 3980239"/>
              <a:gd name="connsiteX5" fmla="*/ 150739 w 3261748"/>
              <a:gd name="connsiteY5" fmla="*/ 0 h 3980239"/>
              <a:gd name="connsiteX0-11" fmla="*/ 0 w 3261748"/>
              <a:gd name="connsiteY0-12" fmla="*/ 1536000 h 3980239"/>
              <a:gd name="connsiteX1-13" fmla="*/ 4764 w 3261748"/>
              <a:gd name="connsiteY1-14" fmla="*/ 90957 h 3980239"/>
              <a:gd name="connsiteX2-15" fmla="*/ 150739 w 3261748"/>
              <a:gd name="connsiteY2-16" fmla="*/ 0 h 3980239"/>
              <a:gd name="connsiteX3-17" fmla="*/ 3261748 w 3261748"/>
              <a:gd name="connsiteY3-18" fmla="*/ 1952240 h 3980239"/>
              <a:gd name="connsiteX4-19" fmla="*/ 4764 w 3261748"/>
              <a:gd name="connsiteY4-20" fmla="*/ 3980239 h 3980239"/>
              <a:gd name="connsiteX5-21" fmla="*/ 91440 w 3261748"/>
              <a:gd name="connsiteY5-22" fmla="*/ 1627440 h 3980239"/>
              <a:gd name="connsiteX0-23" fmla="*/ 0 w 3261748"/>
              <a:gd name="connsiteY0-24" fmla="*/ 1536000 h 3980239"/>
              <a:gd name="connsiteX1-25" fmla="*/ 4764 w 3261748"/>
              <a:gd name="connsiteY1-26" fmla="*/ 90957 h 3980239"/>
              <a:gd name="connsiteX2-27" fmla="*/ 150739 w 3261748"/>
              <a:gd name="connsiteY2-28" fmla="*/ 0 h 3980239"/>
              <a:gd name="connsiteX3-29" fmla="*/ 3261748 w 3261748"/>
              <a:gd name="connsiteY3-30" fmla="*/ 1952240 h 3980239"/>
              <a:gd name="connsiteX4-31" fmla="*/ 4764 w 3261748"/>
              <a:gd name="connsiteY4-32" fmla="*/ 3980239 h 3980239"/>
              <a:gd name="connsiteX0-33" fmla="*/ 0 w 3256984"/>
              <a:gd name="connsiteY0-34" fmla="*/ 90957 h 3980239"/>
              <a:gd name="connsiteX1-35" fmla="*/ 145975 w 3256984"/>
              <a:gd name="connsiteY1-36" fmla="*/ 0 h 3980239"/>
              <a:gd name="connsiteX2-37" fmla="*/ 3256984 w 3256984"/>
              <a:gd name="connsiteY2-38" fmla="*/ 1952240 h 3980239"/>
              <a:gd name="connsiteX3-39" fmla="*/ 0 w 3256984"/>
              <a:gd name="connsiteY3-40" fmla="*/ 3980239 h 3980239"/>
            </a:gdLst>
            <a:ahLst/>
            <a:cxnLst>
              <a:cxn ang="0">
                <a:pos x="connsiteX0-1" y="connsiteY0-2"/>
              </a:cxn>
              <a:cxn ang="0">
                <a:pos x="connsiteX1-3" y="connsiteY1-4"/>
              </a:cxn>
              <a:cxn ang="0">
                <a:pos x="connsiteX2-5" y="connsiteY2-6"/>
              </a:cxn>
              <a:cxn ang="0">
                <a:pos x="connsiteX3-7" y="connsiteY3-8"/>
              </a:cxn>
            </a:cxnLst>
            <a:rect l="l" t="t" r="r" b="b"/>
            <a:pathLst>
              <a:path w="3256984" h="3980239">
                <a:moveTo>
                  <a:pt x="0" y="90957"/>
                </a:moveTo>
                <a:lnTo>
                  <a:pt x="145975" y="0"/>
                </a:lnTo>
                <a:lnTo>
                  <a:pt x="3256984" y="1952240"/>
                </a:lnTo>
                <a:lnTo>
                  <a:pt x="0" y="3980239"/>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52" name="任意多边形: 形状 51"/>
          <p:cNvSpPr/>
          <p:nvPr userDrawn="true">
            <p:custDataLst>
              <p:tags r:id="rId17"/>
            </p:custDataLst>
          </p:nvPr>
        </p:nvSpPr>
        <p:spPr>
          <a:xfrm>
            <a:off x="2" y="2917431"/>
            <a:ext cx="3256986" cy="3940569"/>
          </a:xfrm>
          <a:custGeom>
            <a:avLst/>
            <a:gdLst>
              <a:gd name="connsiteX0" fmla="*/ 145976 w 3256986"/>
              <a:gd name="connsiteY0" fmla="*/ 0 h 3940569"/>
              <a:gd name="connsiteX1" fmla="*/ 3256986 w 3256986"/>
              <a:gd name="connsiteY1" fmla="*/ 1952239 h 3940569"/>
              <a:gd name="connsiteX2" fmla="*/ 63711 w 3256986"/>
              <a:gd name="connsiteY2" fmla="*/ 3940569 h 3940569"/>
              <a:gd name="connsiteX3" fmla="*/ 1 w 3256986"/>
              <a:gd name="connsiteY3" fmla="*/ 3940569 h 3940569"/>
              <a:gd name="connsiteX4" fmla="*/ 0 w 3256986"/>
              <a:gd name="connsiteY4" fmla="*/ 90957 h 3940569"/>
              <a:gd name="connsiteX5" fmla="*/ 145976 w 3256986"/>
              <a:gd name="connsiteY5" fmla="*/ 0 h 3940569"/>
              <a:gd name="connsiteX0-1" fmla="*/ 1 w 3256986"/>
              <a:gd name="connsiteY0-2" fmla="*/ 3940569 h 4032009"/>
              <a:gd name="connsiteX1-3" fmla="*/ 0 w 3256986"/>
              <a:gd name="connsiteY1-4" fmla="*/ 90957 h 4032009"/>
              <a:gd name="connsiteX2-5" fmla="*/ 145976 w 3256986"/>
              <a:gd name="connsiteY2-6" fmla="*/ 0 h 4032009"/>
              <a:gd name="connsiteX3-7" fmla="*/ 3256986 w 3256986"/>
              <a:gd name="connsiteY3-8" fmla="*/ 1952239 h 4032009"/>
              <a:gd name="connsiteX4-9" fmla="*/ 63711 w 3256986"/>
              <a:gd name="connsiteY4-10" fmla="*/ 3940569 h 4032009"/>
              <a:gd name="connsiteX5-11" fmla="*/ 91441 w 3256986"/>
              <a:gd name="connsiteY5-12" fmla="*/ 4032009 h 4032009"/>
              <a:gd name="connsiteX0-13" fmla="*/ 1 w 3256986"/>
              <a:gd name="connsiteY0-14" fmla="*/ 3940569 h 3940569"/>
              <a:gd name="connsiteX1-15" fmla="*/ 0 w 3256986"/>
              <a:gd name="connsiteY1-16" fmla="*/ 90957 h 3940569"/>
              <a:gd name="connsiteX2-17" fmla="*/ 145976 w 3256986"/>
              <a:gd name="connsiteY2-18" fmla="*/ 0 h 3940569"/>
              <a:gd name="connsiteX3-19" fmla="*/ 3256986 w 3256986"/>
              <a:gd name="connsiteY3-20" fmla="*/ 1952239 h 3940569"/>
              <a:gd name="connsiteX4-21" fmla="*/ 63711 w 3256986"/>
              <a:gd name="connsiteY4-22" fmla="*/ 3940569 h 3940569"/>
              <a:gd name="connsiteX0-23" fmla="*/ 0 w 3256986"/>
              <a:gd name="connsiteY0-24" fmla="*/ 90957 h 3940569"/>
              <a:gd name="connsiteX1-25" fmla="*/ 145976 w 3256986"/>
              <a:gd name="connsiteY1-26" fmla="*/ 0 h 3940569"/>
              <a:gd name="connsiteX2-27" fmla="*/ 3256986 w 3256986"/>
              <a:gd name="connsiteY2-28" fmla="*/ 1952239 h 3940569"/>
              <a:gd name="connsiteX3-29" fmla="*/ 63711 w 3256986"/>
              <a:gd name="connsiteY3-30" fmla="*/ 3940569 h 3940569"/>
            </a:gdLst>
            <a:ahLst/>
            <a:cxnLst>
              <a:cxn ang="0">
                <a:pos x="connsiteX0-1" y="connsiteY0-2"/>
              </a:cxn>
              <a:cxn ang="0">
                <a:pos x="connsiteX1-3" y="connsiteY1-4"/>
              </a:cxn>
              <a:cxn ang="0">
                <a:pos x="connsiteX2-5" y="connsiteY2-6"/>
              </a:cxn>
              <a:cxn ang="0">
                <a:pos x="connsiteX3-7" y="connsiteY3-8"/>
              </a:cxn>
            </a:cxnLst>
            <a:rect l="l" t="t" r="r" b="b"/>
            <a:pathLst>
              <a:path w="3256986" h="3940569">
                <a:moveTo>
                  <a:pt x="0" y="90957"/>
                </a:moveTo>
                <a:lnTo>
                  <a:pt x="145976" y="0"/>
                </a:lnTo>
                <a:lnTo>
                  <a:pt x="3256986" y="1952239"/>
                </a:lnTo>
                <a:lnTo>
                  <a:pt x="63711" y="3940569"/>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2" name="标题 1"/>
          <p:cNvSpPr>
            <a:spLocks noGrp="true"/>
          </p:cNvSpPr>
          <p:nvPr>
            <p:ph type="title" hasCustomPrompt="true"/>
            <p:custDataLst>
              <p:tags r:id="rId2"/>
            </p:custDataLst>
          </p:nvPr>
        </p:nvSpPr>
        <p:spPr>
          <a:xfrm>
            <a:off x="4697730" y="3188335"/>
            <a:ext cx="6001385" cy="1163955"/>
          </a:xfrm>
        </p:spPr>
        <p:txBody>
          <a:bodyPr wrap="square" anchor="ctr" anchorCtr="false">
            <a:normAutofit/>
          </a:bodyPr>
          <a:lstStyle>
            <a:lvl1pPr algn="r">
              <a:defRPr sz="5400"/>
            </a:lvl1pPr>
          </a:lstStyle>
          <a:p>
            <a:r>
              <a:rPr lang="zh-CN" altLang="en-US" dirty="0"/>
              <a:t>单击编辑母版标题</a:t>
            </a:r>
            <a:endParaRPr lang="zh-CN" altLang="en-US" dirty="0"/>
          </a:p>
        </p:txBody>
      </p:sp>
      <p:sp>
        <p:nvSpPr>
          <p:cNvPr id="3" name="文本占位符 2"/>
          <p:cNvSpPr>
            <a:spLocks noGrp="true"/>
          </p:cNvSpPr>
          <p:nvPr>
            <p:ph type="body" idx="1" hasCustomPrompt="true"/>
            <p:custDataLst>
              <p:tags r:id="rId3"/>
            </p:custDataLst>
          </p:nvPr>
        </p:nvSpPr>
        <p:spPr>
          <a:xfrm>
            <a:off x="4698000" y="4446000"/>
            <a:ext cx="6001200" cy="540000"/>
          </a:xfrm>
        </p:spPr>
        <p:txBody>
          <a:bodyPr wrap="square">
            <a:normAutofit/>
          </a:bodyPr>
          <a:lstStyle>
            <a:lvl1pPr marL="0" indent="0" algn="r">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单击此处编辑副标题</a:t>
            </a:r>
            <a:endParaRPr lang="zh-CN" altLang="en-US" dirty="0"/>
          </a:p>
        </p:txBody>
      </p:sp>
      <p:sp>
        <p:nvSpPr>
          <p:cNvPr id="8" name="节编号 3"/>
          <p:cNvSpPr>
            <a:spLocks noGrp="true"/>
          </p:cNvSpPr>
          <p:nvPr>
            <p:ph type="body" sz="quarter" idx="13" hasCustomPrompt="true"/>
            <p:custDataLst>
              <p:tags r:id="rId4"/>
            </p:custDataLst>
          </p:nvPr>
        </p:nvSpPr>
        <p:spPr>
          <a:xfrm>
            <a:off x="4698000" y="1850400"/>
            <a:ext cx="6001200" cy="1224000"/>
          </a:xfrm>
        </p:spPr>
        <p:txBody>
          <a:bodyPr wrap="none" anchor="ctr">
            <a:normAutofit/>
          </a:bodyPr>
          <a:lstStyle>
            <a:lvl1pPr marL="0" indent="0" algn="r">
              <a:buNone/>
              <a:defRPr sz="4400"/>
            </a:lvl1pPr>
          </a:lstStyle>
          <a:p>
            <a:pPr lvl="0"/>
            <a:r>
              <a:rPr lang="zh-CN" altLang="en-US" dirty="0"/>
              <a:t>节编号</a:t>
            </a:r>
            <a:endParaRPr lang="zh-CN" altLang="en-US" dirty="0"/>
          </a:p>
        </p:txBody>
      </p:sp>
      <p:sp>
        <p:nvSpPr>
          <p:cNvPr id="4" name="日期占位符 4"/>
          <p:cNvSpPr>
            <a:spLocks noGrp="true"/>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true"/>
          </p:cNvSpPr>
          <p:nvPr>
            <p:ph type="ftr" sz="quarter" idx="11"/>
            <p:custDataLst>
              <p:tags r:id="rId6"/>
            </p:custDataLst>
          </p:nvPr>
        </p:nvSpPr>
        <p:spPr/>
        <p:txBody>
          <a:bodyPr/>
          <a:lstStyle/>
          <a:p>
            <a:endParaRPr lang="zh-CN" altLang="en-US"/>
          </a:p>
        </p:txBody>
      </p:sp>
      <p:sp>
        <p:nvSpPr>
          <p:cNvPr id="6" name="灯片编号占位符 6"/>
          <p:cNvSpPr>
            <a:spLocks noGrp="true"/>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
        <p:nvSpPr>
          <p:cNvPr id="63" name="任意多边形: 形状 62"/>
          <p:cNvSpPr/>
          <p:nvPr userDrawn="true">
            <p:custDataLst>
              <p:tags r:id="rId8"/>
            </p:custDataLst>
          </p:nvPr>
        </p:nvSpPr>
        <p:spPr>
          <a:xfrm>
            <a:off x="11738610" y="1917700"/>
            <a:ext cx="453390" cy="285750"/>
          </a:xfrm>
          <a:custGeom>
            <a:avLst/>
            <a:gdLst>
              <a:gd name="connsiteX0" fmla="*/ 0 w 457200"/>
              <a:gd name="connsiteY0" fmla="*/ 0 h 285750"/>
              <a:gd name="connsiteX1" fmla="*/ 457200 w 457200"/>
              <a:gd name="connsiteY1" fmla="*/ 285750 h 285750"/>
            </a:gdLst>
            <a:ahLst/>
            <a:cxnLst>
              <a:cxn ang="0">
                <a:pos x="connsiteX0" y="connsiteY0"/>
              </a:cxn>
              <a:cxn ang="0">
                <a:pos x="connsiteX1" y="connsiteY1"/>
              </a:cxn>
            </a:cxnLst>
            <a:rect l="l" t="t" r="r" b="b"/>
            <a:pathLst>
              <a:path w="457200" h="285750">
                <a:moveTo>
                  <a:pt x="0" y="0"/>
                </a:moveTo>
                <a:lnTo>
                  <a:pt x="457200" y="28575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64" name="任意多边形: 形状 63"/>
          <p:cNvSpPr/>
          <p:nvPr userDrawn="true">
            <p:custDataLst>
              <p:tags r:id="rId9"/>
            </p:custDataLst>
          </p:nvPr>
        </p:nvSpPr>
        <p:spPr>
          <a:xfrm>
            <a:off x="11738610" y="2164080"/>
            <a:ext cx="453390" cy="285750"/>
          </a:xfrm>
          <a:custGeom>
            <a:avLst/>
            <a:gdLst>
              <a:gd name="connsiteX0" fmla="*/ 0 w 457200"/>
              <a:gd name="connsiteY0" fmla="*/ 0 h 285750"/>
              <a:gd name="connsiteX1" fmla="*/ 457200 w 457200"/>
              <a:gd name="connsiteY1" fmla="*/ 285750 h 285750"/>
            </a:gdLst>
            <a:ahLst/>
            <a:cxnLst>
              <a:cxn ang="0">
                <a:pos x="connsiteX0" y="connsiteY0"/>
              </a:cxn>
              <a:cxn ang="0">
                <a:pos x="connsiteX1" y="connsiteY1"/>
              </a:cxn>
            </a:cxnLst>
            <a:rect l="l" t="t" r="r" b="b"/>
            <a:pathLst>
              <a:path w="457200" h="285750">
                <a:moveTo>
                  <a:pt x="0" y="0"/>
                </a:moveTo>
                <a:lnTo>
                  <a:pt x="457200" y="28575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65" name="任意多边形: 形状 64"/>
          <p:cNvSpPr/>
          <p:nvPr userDrawn="true">
            <p:custDataLst>
              <p:tags r:id="rId10"/>
            </p:custDataLst>
          </p:nvPr>
        </p:nvSpPr>
        <p:spPr>
          <a:xfrm>
            <a:off x="11738610" y="3395980"/>
            <a:ext cx="453390" cy="285750"/>
          </a:xfrm>
          <a:custGeom>
            <a:avLst/>
            <a:gdLst>
              <a:gd name="connsiteX0" fmla="*/ 0 w 457200"/>
              <a:gd name="connsiteY0" fmla="*/ 0 h 285750"/>
              <a:gd name="connsiteX1" fmla="*/ 457200 w 457200"/>
              <a:gd name="connsiteY1" fmla="*/ 285750 h 285750"/>
            </a:gdLst>
            <a:ahLst/>
            <a:cxnLst>
              <a:cxn ang="0">
                <a:pos x="connsiteX0" y="connsiteY0"/>
              </a:cxn>
              <a:cxn ang="0">
                <a:pos x="connsiteX1" y="connsiteY1"/>
              </a:cxn>
            </a:cxnLst>
            <a:rect l="l" t="t" r="r" b="b"/>
            <a:pathLst>
              <a:path w="457200" h="285750">
                <a:moveTo>
                  <a:pt x="0" y="0"/>
                </a:moveTo>
                <a:lnTo>
                  <a:pt x="457200" y="28575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66" name="任意多边形: 形状 65"/>
          <p:cNvSpPr/>
          <p:nvPr userDrawn="true">
            <p:custDataLst>
              <p:tags r:id="rId11"/>
            </p:custDataLst>
          </p:nvPr>
        </p:nvSpPr>
        <p:spPr>
          <a:xfrm>
            <a:off x="11738610" y="3149600"/>
            <a:ext cx="453390" cy="285750"/>
          </a:xfrm>
          <a:custGeom>
            <a:avLst/>
            <a:gdLst>
              <a:gd name="connsiteX0" fmla="*/ 0 w 457200"/>
              <a:gd name="connsiteY0" fmla="*/ 0 h 285750"/>
              <a:gd name="connsiteX1" fmla="*/ 457200 w 457200"/>
              <a:gd name="connsiteY1" fmla="*/ 285750 h 285750"/>
            </a:gdLst>
            <a:ahLst/>
            <a:cxnLst>
              <a:cxn ang="0">
                <a:pos x="connsiteX0" y="connsiteY0"/>
              </a:cxn>
              <a:cxn ang="0">
                <a:pos x="connsiteX1" y="connsiteY1"/>
              </a:cxn>
            </a:cxnLst>
            <a:rect l="l" t="t" r="r" b="b"/>
            <a:pathLst>
              <a:path w="457200" h="285750">
                <a:moveTo>
                  <a:pt x="0" y="0"/>
                </a:moveTo>
                <a:lnTo>
                  <a:pt x="457200" y="28575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67" name="任意多边形: 形状 66"/>
          <p:cNvSpPr/>
          <p:nvPr userDrawn="true">
            <p:custDataLst>
              <p:tags r:id="rId12"/>
            </p:custDataLst>
          </p:nvPr>
        </p:nvSpPr>
        <p:spPr>
          <a:xfrm>
            <a:off x="11738610" y="2903220"/>
            <a:ext cx="453390" cy="285750"/>
          </a:xfrm>
          <a:custGeom>
            <a:avLst/>
            <a:gdLst>
              <a:gd name="connsiteX0" fmla="*/ 0 w 457200"/>
              <a:gd name="connsiteY0" fmla="*/ 0 h 285750"/>
              <a:gd name="connsiteX1" fmla="*/ 457200 w 457200"/>
              <a:gd name="connsiteY1" fmla="*/ 285750 h 285750"/>
            </a:gdLst>
            <a:ahLst/>
            <a:cxnLst>
              <a:cxn ang="0">
                <a:pos x="connsiteX0" y="connsiteY0"/>
              </a:cxn>
              <a:cxn ang="0">
                <a:pos x="connsiteX1" y="connsiteY1"/>
              </a:cxn>
            </a:cxnLst>
            <a:rect l="l" t="t" r="r" b="b"/>
            <a:pathLst>
              <a:path w="457200" h="285750">
                <a:moveTo>
                  <a:pt x="0" y="0"/>
                </a:moveTo>
                <a:lnTo>
                  <a:pt x="457200" y="28575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68" name="任意多边形: 形状 67"/>
          <p:cNvSpPr/>
          <p:nvPr userDrawn="true">
            <p:custDataLst>
              <p:tags r:id="rId13"/>
            </p:custDataLst>
          </p:nvPr>
        </p:nvSpPr>
        <p:spPr>
          <a:xfrm>
            <a:off x="11738610" y="2656840"/>
            <a:ext cx="453390" cy="285750"/>
          </a:xfrm>
          <a:custGeom>
            <a:avLst/>
            <a:gdLst>
              <a:gd name="connsiteX0" fmla="*/ 0 w 457200"/>
              <a:gd name="connsiteY0" fmla="*/ 0 h 285750"/>
              <a:gd name="connsiteX1" fmla="*/ 457200 w 457200"/>
              <a:gd name="connsiteY1" fmla="*/ 285750 h 285750"/>
            </a:gdLst>
            <a:ahLst/>
            <a:cxnLst>
              <a:cxn ang="0">
                <a:pos x="connsiteX0" y="connsiteY0"/>
              </a:cxn>
              <a:cxn ang="0">
                <a:pos x="connsiteX1" y="connsiteY1"/>
              </a:cxn>
            </a:cxnLst>
            <a:rect l="l" t="t" r="r" b="b"/>
            <a:pathLst>
              <a:path w="457200" h="285750">
                <a:moveTo>
                  <a:pt x="0" y="0"/>
                </a:moveTo>
                <a:lnTo>
                  <a:pt x="457200" y="28575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69" name="任意多边形: 形状 68"/>
          <p:cNvSpPr/>
          <p:nvPr userDrawn="true">
            <p:custDataLst>
              <p:tags r:id="rId14"/>
            </p:custDataLst>
          </p:nvPr>
        </p:nvSpPr>
        <p:spPr>
          <a:xfrm>
            <a:off x="11738610" y="2410460"/>
            <a:ext cx="453390" cy="285750"/>
          </a:xfrm>
          <a:custGeom>
            <a:avLst/>
            <a:gdLst>
              <a:gd name="connsiteX0" fmla="*/ 0 w 457200"/>
              <a:gd name="connsiteY0" fmla="*/ 0 h 285750"/>
              <a:gd name="connsiteX1" fmla="*/ 457200 w 457200"/>
              <a:gd name="connsiteY1" fmla="*/ 285750 h 285750"/>
            </a:gdLst>
            <a:ahLst/>
            <a:cxnLst>
              <a:cxn ang="0">
                <a:pos x="connsiteX0" y="connsiteY0"/>
              </a:cxn>
              <a:cxn ang="0">
                <a:pos x="connsiteX1" y="connsiteY1"/>
              </a:cxn>
            </a:cxnLst>
            <a:rect l="l" t="t" r="r" b="b"/>
            <a:pathLst>
              <a:path w="457200" h="285750">
                <a:moveTo>
                  <a:pt x="0" y="0"/>
                </a:moveTo>
                <a:lnTo>
                  <a:pt x="457200" y="28575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70" name="任意多边形: 形状 69"/>
          <p:cNvSpPr/>
          <p:nvPr userDrawn="true">
            <p:custDataLst>
              <p:tags r:id="rId15"/>
            </p:custDataLst>
          </p:nvPr>
        </p:nvSpPr>
        <p:spPr>
          <a:xfrm>
            <a:off x="11738610" y="3642360"/>
            <a:ext cx="453390" cy="285750"/>
          </a:xfrm>
          <a:custGeom>
            <a:avLst/>
            <a:gdLst>
              <a:gd name="connsiteX0" fmla="*/ 0 w 457200"/>
              <a:gd name="connsiteY0" fmla="*/ 0 h 285750"/>
              <a:gd name="connsiteX1" fmla="*/ 457200 w 457200"/>
              <a:gd name="connsiteY1" fmla="*/ 285750 h 285750"/>
            </a:gdLst>
            <a:ahLst/>
            <a:cxnLst>
              <a:cxn ang="0">
                <a:pos x="connsiteX0" y="connsiteY0"/>
              </a:cxn>
              <a:cxn ang="0">
                <a:pos x="connsiteX1" y="connsiteY1"/>
              </a:cxn>
            </a:cxnLst>
            <a:rect l="l" t="t" r="r" b="b"/>
            <a:pathLst>
              <a:path w="457200" h="285750">
                <a:moveTo>
                  <a:pt x="0" y="0"/>
                </a:moveTo>
                <a:lnTo>
                  <a:pt x="457200" y="28575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71" name="任意多边形: 形状 70"/>
          <p:cNvSpPr/>
          <p:nvPr userDrawn="true">
            <p:custDataLst>
              <p:tags r:id="rId16"/>
            </p:custDataLst>
          </p:nvPr>
        </p:nvSpPr>
        <p:spPr>
          <a:xfrm>
            <a:off x="11738610" y="3888740"/>
            <a:ext cx="453390" cy="285750"/>
          </a:xfrm>
          <a:custGeom>
            <a:avLst/>
            <a:gdLst>
              <a:gd name="connsiteX0" fmla="*/ 0 w 457200"/>
              <a:gd name="connsiteY0" fmla="*/ 0 h 285750"/>
              <a:gd name="connsiteX1" fmla="*/ 457200 w 457200"/>
              <a:gd name="connsiteY1" fmla="*/ 285750 h 285750"/>
            </a:gdLst>
            <a:ahLst/>
            <a:cxnLst>
              <a:cxn ang="0">
                <a:pos x="connsiteX0" y="connsiteY0"/>
              </a:cxn>
              <a:cxn ang="0">
                <a:pos x="connsiteX1" y="connsiteY1"/>
              </a:cxn>
            </a:cxnLst>
            <a:rect l="l" t="t" r="r" b="b"/>
            <a:pathLst>
              <a:path w="457200" h="285750">
                <a:moveTo>
                  <a:pt x="0" y="0"/>
                </a:moveTo>
                <a:lnTo>
                  <a:pt x="457200" y="28575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72" name="任意多边形: 形状 71"/>
          <p:cNvSpPr/>
          <p:nvPr userDrawn="true">
            <p:custDataLst>
              <p:tags r:id="rId17"/>
            </p:custDataLst>
          </p:nvPr>
        </p:nvSpPr>
        <p:spPr>
          <a:xfrm>
            <a:off x="11738610" y="4135120"/>
            <a:ext cx="453390" cy="285750"/>
          </a:xfrm>
          <a:custGeom>
            <a:avLst/>
            <a:gdLst>
              <a:gd name="connsiteX0" fmla="*/ 0 w 457200"/>
              <a:gd name="connsiteY0" fmla="*/ 0 h 285750"/>
              <a:gd name="connsiteX1" fmla="*/ 457200 w 457200"/>
              <a:gd name="connsiteY1" fmla="*/ 285750 h 285750"/>
            </a:gdLst>
            <a:ahLst/>
            <a:cxnLst>
              <a:cxn ang="0">
                <a:pos x="connsiteX0" y="connsiteY0"/>
              </a:cxn>
              <a:cxn ang="0">
                <a:pos x="connsiteX1" y="connsiteY1"/>
              </a:cxn>
            </a:cxnLst>
            <a:rect l="l" t="t" r="r" b="b"/>
            <a:pathLst>
              <a:path w="457200" h="285750">
                <a:moveTo>
                  <a:pt x="0" y="0"/>
                </a:moveTo>
                <a:lnTo>
                  <a:pt x="457200" y="28575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73" name="任意多边形: 形状 72"/>
          <p:cNvSpPr/>
          <p:nvPr userDrawn="true">
            <p:custDataLst>
              <p:tags r:id="rId18"/>
            </p:custDataLst>
          </p:nvPr>
        </p:nvSpPr>
        <p:spPr>
          <a:xfrm>
            <a:off x="11738610" y="4380865"/>
            <a:ext cx="453390" cy="285750"/>
          </a:xfrm>
          <a:custGeom>
            <a:avLst/>
            <a:gdLst>
              <a:gd name="connsiteX0" fmla="*/ 0 w 457200"/>
              <a:gd name="connsiteY0" fmla="*/ 0 h 285750"/>
              <a:gd name="connsiteX1" fmla="*/ 457200 w 457200"/>
              <a:gd name="connsiteY1" fmla="*/ 285750 h 285750"/>
            </a:gdLst>
            <a:ahLst/>
            <a:cxnLst>
              <a:cxn ang="0">
                <a:pos x="connsiteX0" y="connsiteY0"/>
              </a:cxn>
              <a:cxn ang="0">
                <a:pos x="connsiteX1" y="connsiteY1"/>
              </a:cxn>
            </a:cxnLst>
            <a:rect l="l" t="t" r="r" b="b"/>
            <a:pathLst>
              <a:path w="457200" h="285750">
                <a:moveTo>
                  <a:pt x="0" y="0"/>
                </a:moveTo>
                <a:lnTo>
                  <a:pt x="457200" y="28575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74" name="任意多边形: 形状 73"/>
          <p:cNvSpPr/>
          <p:nvPr userDrawn="true">
            <p:custDataLst>
              <p:tags r:id="rId19"/>
            </p:custDataLst>
          </p:nvPr>
        </p:nvSpPr>
        <p:spPr>
          <a:xfrm>
            <a:off x="11738610" y="4627245"/>
            <a:ext cx="453390" cy="285750"/>
          </a:xfrm>
          <a:custGeom>
            <a:avLst/>
            <a:gdLst>
              <a:gd name="connsiteX0" fmla="*/ 0 w 457200"/>
              <a:gd name="connsiteY0" fmla="*/ 0 h 285750"/>
              <a:gd name="connsiteX1" fmla="*/ 457200 w 457200"/>
              <a:gd name="connsiteY1" fmla="*/ 285750 h 285750"/>
            </a:gdLst>
            <a:ahLst/>
            <a:cxnLst>
              <a:cxn ang="0">
                <a:pos x="connsiteX0" y="connsiteY0"/>
              </a:cxn>
              <a:cxn ang="0">
                <a:pos x="connsiteX1" y="connsiteY1"/>
              </a:cxn>
            </a:cxnLst>
            <a:rect l="l" t="t" r="r" b="b"/>
            <a:pathLst>
              <a:path w="457200" h="285750">
                <a:moveTo>
                  <a:pt x="0" y="0"/>
                </a:moveTo>
                <a:lnTo>
                  <a:pt x="457200" y="28575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75" name="任意多边形: 形状 74"/>
          <p:cNvSpPr/>
          <p:nvPr userDrawn="true">
            <p:custDataLst>
              <p:tags r:id="rId20"/>
            </p:custDataLst>
          </p:nvPr>
        </p:nvSpPr>
        <p:spPr>
          <a:xfrm>
            <a:off x="11738610" y="4873625"/>
            <a:ext cx="453390" cy="285750"/>
          </a:xfrm>
          <a:custGeom>
            <a:avLst/>
            <a:gdLst>
              <a:gd name="connsiteX0" fmla="*/ 0 w 457200"/>
              <a:gd name="connsiteY0" fmla="*/ 0 h 285750"/>
              <a:gd name="connsiteX1" fmla="*/ 457200 w 457200"/>
              <a:gd name="connsiteY1" fmla="*/ 285750 h 285750"/>
            </a:gdLst>
            <a:ahLst/>
            <a:cxnLst>
              <a:cxn ang="0">
                <a:pos x="connsiteX0" y="connsiteY0"/>
              </a:cxn>
              <a:cxn ang="0">
                <a:pos x="connsiteX1" y="connsiteY1"/>
              </a:cxn>
            </a:cxnLst>
            <a:rect l="l" t="t" r="r" b="b"/>
            <a:pathLst>
              <a:path w="457200" h="285750">
                <a:moveTo>
                  <a:pt x="0" y="0"/>
                </a:moveTo>
                <a:lnTo>
                  <a:pt x="457200" y="28575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76" name="任意多边形: 形状 75"/>
          <p:cNvSpPr/>
          <p:nvPr userDrawn="true">
            <p:custDataLst>
              <p:tags r:id="rId21"/>
            </p:custDataLst>
          </p:nvPr>
        </p:nvSpPr>
        <p:spPr>
          <a:xfrm>
            <a:off x="11738610" y="5120005"/>
            <a:ext cx="453390" cy="285750"/>
          </a:xfrm>
          <a:custGeom>
            <a:avLst/>
            <a:gdLst>
              <a:gd name="connsiteX0" fmla="*/ 0 w 457200"/>
              <a:gd name="connsiteY0" fmla="*/ 0 h 285750"/>
              <a:gd name="connsiteX1" fmla="*/ 457200 w 457200"/>
              <a:gd name="connsiteY1" fmla="*/ 285750 h 285750"/>
            </a:gdLst>
            <a:ahLst/>
            <a:cxnLst>
              <a:cxn ang="0">
                <a:pos x="connsiteX0" y="connsiteY0"/>
              </a:cxn>
              <a:cxn ang="0">
                <a:pos x="connsiteX1" y="connsiteY1"/>
              </a:cxn>
            </a:cxnLst>
            <a:rect l="l" t="t" r="r" b="b"/>
            <a:pathLst>
              <a:path w="457200" h="285750">
                <a:moveTo>
                  <a:pt x="0" y="0"/>
                </a:moveTo>
                <a:lnTo>
                  <a:pt x="457200" y="28575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9" name="任意多边形: 形状 8"/>
          <p:cNvSpPr/>
          <p:nvPr userDrawn="true">
            <p:custDataLst>
              <p:tags r:id="rId22"/>
            </p:custDataLst>
          </p:nvPr>
        </p:nvSpPr>
        <p:spPr>
          <a:xfrm>
            <a:off x="0" y="356823"/>
            <a:ext cx="3433655" cy="4090244"/>
          </a:xfrm>
          <a:custGeom>
            <a:avLst/>
            <a:gdLst>
              <a:gd name="connsiteX0" fmla="*/ 322646 w 3433655"/>
              <a:gd name="connsiteY0" fmla="*/ 0 h 4090244"/>
              <a:gd name="connsiteX1" fmla="*/ 3433655 w 3433655"/>
              <a:gd name="connsiteY1" fmla="*/ 1952239 h 4090244"/>
              <a:gd name="connsiteX2" fmla="*/ 0 w 3433655"/>
              <a:gd name="connsiteY2" fmla="*/ 4090244 h 4090244"/>
              <a:gd name="connsiteX3" fmla="*/ 0 w 3433655"/>
              <a:gd name="connsiteY3" fmla="*/ 201040 h 4090244"/>
              <a:gd name="connsiteX4" fmla="*/ 322646 w 3433655"/>
              <a:gd name="connsiteY4" fmla="*/ 0 h 4090244"/>
              <a:gd name="connsiteX0-1" fmla="*/ 341696 w 3452705"/>
              <a:gd name="connsiteY0-2" fmla="*/ 0 h 4090244"/>
              <a:gd name="connsiteX1-3" fmla="*/ 3452705 w 3452705"/>
              <a:gd name="connsiteY1-4" fmla="*/ 1952239 h 4090244"/>
              <a:gd name="connsiteX2-5" fmla="*/ 19050 w 3452705"/>
              <a:gd name="connsiteY2-6" fmla="*/ 4090244 h 4090244"/>
              <a:gd name="connsiteX3-7" fmla="*/ 0 w 3452705"/>
              <a:gd name="connsiteY3-8" fmla="*/ 2062527 h 4090244"/>
              <a:gd name="connsiteX4-9" fmla="*/ 19050 w 3452705"/>
              <a:gd name="connsiteY4-10" fmla="*/ 201040 h 4090244"/>
              <a:gd name="connsiteX5" fmla="*/ 341696 w 3452705"/>
              <a:gd name="connsiteY5" fmla="*/ 0 h 4090244"/>
              <a:gd name="connsiteX0-11" fmla="*/ 0 w 3452705"/>
              <a:gd name="connsiteY0-12" fmla="*/ 2062527 h 4090244"/>
              <a:gd name="connsiteX1-13" fmla="*/ 19050 w 3452705"/>
              <a:gd name="connsiteY1-14" fmla="*/ 201040 h 4090244"/>
              <a:gd name="connsiteX2-15" fmla="*/ 341696 w 3452705"/>
              <a:gd name="connsiteY2-16" fmla="*/ 0 h 4090244"/>
              <a:gd name="connsiteX3-17" fmla="*/ 3452705 w 3452705"/>
              <a:gd name="connsiteY3-18" fmla="*/ 1952239 h 4090244"/>
              <a:gd name="connsiteX4-19" fmla="*/ 19050 w 3452705"/>
              <a:gd name="connsiteY4-20" fmla="*/ 4090244 h 4090244"/>
              <a:gd name="connsiteX5-21" fmla="*/ 91440 w 3452705"/>
              <a:gd name="connsiteY5-22" fmla="*/ 2153967 h 4090244"/>
              <a:gd name="connsiteX0-23" fmla="*/ 0 w 3452705"/>
              <a:gd name="connsiteY0-24" fmla="*/ 2062527 h 4090244"/>
              <a:gd name="connsiteX1-25" fmla="*/ 19050 w 3452705"/>
              <a:gd name="connsiteY1-26" fmla="*/ 201040 h 4090244"/>
              <a:gd name="connsiteX2-27" fmla="*/ 341696 w 3452705"/>
              <a:gd name="connsiteY2-28" fmla="*/ 0 h 4090244"/>
              <a:gd name="connsiteX3-29" fmla="*/ 3452705 w 3452705"/>
              <a:gd name="connsiteY3-30" fmla="*/ 1952239 h 4090244"/>
              <a:gd name="connsiteX4-31" fmla="*/ 19050 w 3452705"/>
              <a:gd name="connsiteY4-32" fmla="*/ 4090244 h 4090244"/>
              <a:gd name="connsiteX0-33" fmla="*/ 0 w 3433655"/>
              <a:gd name="connsiteY0-34" fmla="*/ 201040 h 4090244"/>
              <a:gd name="connsiteX1-35" fmla="*/ 322646 w 3433655"/>
              <a:gd name="connsiteY1-36" fmla="*/ 0 h 4090244"/>
              <a:gd name="connsiteX2-37" fmla="*/ 3433655 w 3433655"/>
              <a:gd name="connsiteY2-38" fmla="*/ 1952239 h 4090244"/>
              <a:gd name="connsiteX3-39" fmla="*/ 0 w 3433655"/>
              <a:gd name="connsiteY3-40" fmla="*/ 4090244 h 4090244"/>
            </a:gdLst>
            <a:ahLst/>
            <a:cxnLst>
              <a:cxn ang="0">
                <a:pos x="connsiteX0-1" y="connsiteY0-2"/>
              </a:cxn>
              <a:cxn ang="0">
                <a:pos x="connsiteX1-3" y="connsiteY1-4"/>
              </a:cxn>
              <a:cxn ang="0">
                <a:pos x="connsiteX2-5" y="connsiteY2-6"/>
              </a:cxn>
              <a:cxn ang="0">
                <a:pos x="connsiteX3-7" y="connsiteY3-8"/>
              </a:cxn>
            </a:cxnLst>
            <a:rect l="l" t="t" r="r" b="b"/>
            <a:pathLst>
              <a:path w="3433655" h="4090244">
                <a:moveTo>
                  <a:pt x="0" y="201040"/>
                </a:moveTo>
                <a:lnTo>
                  <a:pt x="322646" y="0"/>
                </a:lnTo>
                <a:lnTo>
                  <a:pt x="3433655" y="1952239"/>
                </a:lnTo>
                <a:lnTo>
                  <a:pt x="0" y="4090244"/>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12" name="任意多边形: 形状 11"/>
          <p:cNvSpPr/>
          <p:nvPr userDrawn="true">
            <p:custDataLst>
              <p:tags r:id="rId23"/>
            </p:custDataLst>
          </p:nvPr>
        </p:nvSpPr>
        <p:spPr>
          <a:xfrm>
            <a:off x="0" y="589438"/>
            <a:ext cx="3437961" cy="4092925"/>
          </a:xfrm>
          <a:custGeom>
            <a:avLst/>
            <a:gdLst>
              <a:gd name="connsiteX0" fmla="*/ 326951 w 3437961"/>
              <a:gd name="connsiteY0" fmla="*/ 0 h 4092925"/>
              <a:gd name="connsiteX1" fmla="*/ 3437961 w 3437961"/>
              <a:gd name="connsiteY1" fmla="*/ 1952239 h 4092925"/>
              <a:gd name="connsiteX2" fmla="*/ 0 w 3437961"/>
              <a:gd name="connsiteY2" fmla="*/ 4092925 h 4092925"/>
              <a:gd name="connsiteX3" fmla="*/ 0 w 3437961"/>
              <a:gd name="connsiteY3" fmla="*/ 203723 h 4092925"/>
              <a:gd name="connsiteX4" fmla="*/ 326951 w 3437961"/>
              <a:gd name="connsiteY4" fmla="*/ 0 h 4092925"/>
              <a:gd name="connsiteX0-1" fmla="*/ 336476 w 3447486"/>
              <a:gd name="connsiteY0-2" fmla="*/ 0 h 4092925"/>
              <a:gd name="connsiteX1-3" fmla="*/ 3447486 w 3447486"/>
              <a:gd name="connsiteY1-4" fmla="*/ 1952239 h 4092925"/>
              <a:gd name="connsiteX2-5" fmla="*/ 9525 w 3447486"/>
              <a:gd name="connsiteY2-6" fmla="*/ 4092925 h 4092925"/>
              <a:gd name="connsiteX3-7" fmla="*/ 0 w 3447486"/>
              <a:gd name="connsiteY3-8" fmla="*/ 1972787 h 4092925"/>
              <a:gd name="connsiteX4-9" fmla="*/ 9525 w 3447486"/>
              <a:gd name="connsiteY4-10" fmla="*/ 203723 h 4092925"/>
              <a:gd name="connsiteX5" fmla="*/ 336476 w 3447486"/>
              <a:gd name="connsiteY5" fmla="*/ 0 h 4092925"/>
              <a:gd name="connsiteX0-11" fmla="*/ 0 w 3447486"/>
              <a:gd name="connsiteY0-12" fmla="*/ 1972787 h 4092925"/>
              <a:gd name="connsiteX1-13" fmla="*/ 9525 w 3447486"/>
              <a:gd name="connsiteY1-14" fmla="*/ 203723 h 4092925"/>
              <a:gd name="connsiteX2-15" fmla="*/ 336476 w 3447486"/>
              <a:gd name="connsiteY2-16" fmla="*/ 0 h 4092925"/>
              <a:gd name="connsiteX3-17" fmla="*/ 3447486 w 3447486"/>
              <a:gd name="connsiteY3-18" fmla="*/ 1952239 h 4092925"/>
              <a:gd name="connsiteX4-19" fmla="*/ 9525 w 3447486"/>
              <a:gd name="connsiteY4-20" fmla="*/ 4092925 h 4092925"/>
              <a:gd name="connsiteX5-21" fmla="*/ 91440 w 3447486"/>
              <a:gd name="connsiteY5-22" fmla="*/ 2064227 h 4092925"/>
              <a:gd name="connsiteX0-23" fmla="*/ 0 w 3447486"/>
              <a:gd name="connsiteY0-24" fmla="*/ 1972787 h 4092925"/>
              <a:gd name="connsiteX1-25" fmla="*/ 9525 w 3447486"/>
              <a:gd name="connsiteY1-26" fmla="*/ 203723 h 4092925"/>
              <a:gd name="connsiteX2-27" fmla="*/ 336476 w 3447486"/>
              <a:gd name="connsiteY2-28" fmla="*/ 0 h 4092925"/>
              <a:gd name="connsiteX3-29" fmla="*/ 3447486 w 3447486"/>
              <a:gd name="connsiteY3-30" fmla="*/ 1952239 h 4092925"/>
              <a:gd name="connsiteX4-31" fmla="*/ 9525 w 3447486"/>
              <a:gd name="connsiteY4-32" fmla="*/ 4092925 h 4092925"/>
              <a:gd name="connsiteX0-33" fmla="*/ 0 w 3437961"/>
              <a:gd name="connsiteY0-34" fmla="*/ 203723 h 4092925"/>
              <a:gd name="connsiteX1-35" fmla="*/ 326951 w 3437961"/>
              <a:gd name="connsiteY1-36" fmla="*/ 0 h 4092925"/>
              <a:gd name="connsiteX2-37" fmla="*/ 3437961 w 3437961"/>
              <a:gd name="connsiteY2-38" fmla="*/ 1952239 h 4092925"/>
              <a:gd name="connsiteX3-39" fmla="*/ 0 w 3437961"/>
              <a:gd name="connsiteY3-40" fmla="*/ 4092925 h 4092925"/>
            </a:gdLst>
            <a:ahLst/>
            <a:cxnLst>
              <a:cxn ang="0">
                <a:pos x="connsiteX0-1" y="connsiteY0-2"/>
              </a:cxn>
              <a:cxn ang="0">
                <a:pos x="connsiteX1-3" y="connsiteY1-4"/>
              </a:cxn>
              <a:cxn ang="0">
                <a:pos x="connsiteX2-5" y="connsiteY2-6"/>
              </a:cxn>
              <a:cxn ang="0">
                <a:pos x="connsiteX3-7" y="connsiteY3-8"/>
              </a:cxn>
            </a:cxnLst>
            <a:rect l="l" t="t" r="r" b="b"/>
            <a:pathLst>
              <a:path w="3437961" h="4092925">
                <a:moveTo>
                  <a:pt x="0" y="203723"/>
                </a:moveTo>
                <a:lnTo>
                  <a:pt x="326951" y="0"/>
                </a:lnTo>
                <a:lnTo>
                  <a:pt x="3437961" y="1952239"/>
                </a:lnTo>
                <a:lnTo>
                  <a:pt x="0" y="4092925"/>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15" name="任意多边形: 形状 14"/>
          <p:cNvSpPr/>
          <p:nvPr userDrawn="true">
            <p:custDataLst>
              <p:tags r:id="rId24"/>
            </p:custDataLst>
          </p:nvPr>
        </p:nvSpPr>
        <p:spPr>
          <a:xfrm>
            <a:off x="1" y="824734"/>
            <a:ext cx="3433040" cy="4089861"/>
          </a:xfrm>
          <a:custGeom>
            <a:avLst/>
            <a:gdLst>
              <a:gd name="connsiteX0" fmla="*/ 322030 w 3433040"/>
              <a:gd name="connsiteY0" fmla="*/ 0 h 4089861"/>
              <a:gd name="connsiteX1" fmla="*/ 3433040 w 3433040"/>
              <a:gd name="connsiteY1" fmla="*/ 1952239 h 4089861"/>
              <a:gd name="connsiteX2" fmla="*/ 0 w 3433040"/>
              <a:gd name="connsiteY2" fmla="*/ 4089861 h 4089861"/>
              <a:gd name="connsiteX3" fmla="*/ 1 w 3433040"/>
              <a:gd name="connsiteY3" fmla="*/ 200656 h 4089861"/>
              <a:gd name="connsiteX4" fmla="*/ 322030 w 3433040"/>
              <a:gd name="connsiteY4" fmla="*/ 0 h 4089861"/>
              <a:gd name="connsiteX0-1" fmla="*/ 576329 w 3687339"/>
              <a:gd name="connsiteY0-2" fmla="*/ 0 h 4090573"/>
              <a:gd name="connsiteX1-3" fmla="*/ 3687339 w 3687339"/>
              <a:gd name="connsiteY1-4" fmla="*/ 1952239 h 4090573"/>
              <a:gd name="connsiteX2-5" fmla="*/ 254299 w 3687339"/>
              <a:gd name="connsiteY2-6" fmla="*/ 4089861 h 4090573"/>
              <a:gd name="connsiteX3-7" fmla="*/ 254298 w 3687339"/>
              <a:gd name="connsiteY3-8" fmla="*/ 2166116 h 4090573"/>
              <a:gd name="connsiteX4-9" fmla="*/ 254300 w 3687339"/>
              <a:gd name="connsiteY4-10" fmla="*/ 200656 h 4090573"/>
              <a:gd name="connsiteX5" fmla="*/ 576329 w 3687339"/>
              <a:gd name="connsiteY5" fmla="*/ 0 h 4090573"/>
              <a:gd name="connsiteX0-11" fmla="*/ 251040 w 3684081"/>
              <a:gd name="connsiteY0-12" fmla="*/ 2166116 h 4090573"/>
              <a:gd name="connsiteX1-13" fmla="*/ 251042 w 3684081"/>
              <a:gd name="connsiteY1-14" fmla="*/ 200656 h 4090573"/>
              <a:gd name="connsiteX2-15" fmla="*/ 573071 w 3684081"/>
              <a:gd name="connsiteY2-16" fmla="*/ 0 h 4090573"/>
              <a:gd name="connsiteX3-17" fmla="*/ 3684081 w 3684081"/>
              <a:gd name="connsiteY3-18" fmla="*/ 1952239 h 4090573"/>
              <a:gd name="connsiteX4-19" fmla="*/ 251041 w 3684081"/>
              <a:gd name="connsiteY4-20" fmla="*/ 4089861 h 4090573"/>
              <a:gd name="connsiteX5-21" fmla="*/ 342480 w 3684081"/>
              <a:gd name="connsiteY5-22" fmla="*/ 2257556 h 4090573"/>
              <a:gd name="connsiteX0-23" fmla="*/ 23853 w 3456894"/>
              <a:gd name="connsiteY0-24" fmla="*/ 2166116 h 4089861"/>
              <a:gd name="connsiteX1-25" fmla="*/ 23855 w 3456894"/>
              <a:gd name="connsiteY1-26" fmla="*/ 200656 h 4089861"/>
              <a:gd name="connsiteX2-27" fmla="*/ 345884 w 3456894"/>
              <a:gd name="connsiteY2-28" fmla="*/ 0 h 4089861"/>
              <a:gd name="connsiteX3-29" fmla="*/ 3456894 w 3456894"/>
              <a:gd name="connsiteY3-30" fmla="*/ 1952239 h 4089861"/>
              <a:gd name="connsiteX4-31" fmla="*/ 23854 w 3456894"/>
              <a:gd name="connsiteY4-32" fmla="*/ 4089861 h 4089861"/>
              <a:gd name="connsiteX0-33" fmla="*/ 1 w 3433040"/>
              <a:gd name="connsiteY0-34" fmla="*/ 200656 h 4089861"/>
              <a:gd name="connsiteX1-35" fmla="*/ 322030 w 3433040"/>
              <a:gd name="connsiteY1-36" fmla="*/ 0 h 4089861"/>
              <a:gd name="connsiteX2-37" fmla="*/ 3433040 w 3433040"/>
              <a:gd name="connsiteY2-38" fmla="*/ 1952239 h 4089861"/>
              <a:gd name="connsiteX3-39" fmla="*/ 0 w 3433040"/>
              <a:gd name="connsiteY3-40" fmla="*/ 4089861 h 4089861"/>
            </a:gdLst>
            <a:ahLst/>
            <a:cxnLst>
              <a:cxn ang="0">
                <a:pos x="connsiteX0-1" y="connsiteY0-2"/>
              </a:cxn>
              <a:cxn ang="0">
                <a:pos x="connsiteX1-3" y="connsiteY1-4"/>
              </a:cxn>
              <a:cxn ang="0">
                <a:pos x="connsiteX2-5" y="connsiteY2-6"/>
              </a:cxn>
              <a:cxn ang="0">
                <a:pos x="connsiteX3-7" y="connsiteY3-8"/>
              </a:cxn>
            </a:cxnLst>
            <a:rect l="l" t="t" r="r" b="b"/>
            <a:pathLst>
              <a:path w="3433040" h="4089861">
                <a:moveTo>
                  <a:pt x="1" y="200656"/>
                </a:moveTo>
                <a:lnTo>
                  <a:pt x="322030" y="0"/>
                </a:lnTo>
                <a:lnTo>
                  <a:pt x="3433040" y="1952239"/>
                </a:lnTo>
                <a:lnTo>
                  <a:pt x="0" y="4089861"/>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18" name="任意多边形: 形状 17"/>
          <p:cNvSpPr/>
          <p:nvPr userDrawn="true">
            <p:custDataLst>
              <p:tags r:id="rId25"/>
            </p:custDataLst>
          </p:nvPr>
        </p:nvSpPr>
        <p:spPr>
          <a:xfrm>
            <a:off x="1" y="1056966"/>
            <a:ext cx="3425044" cy="4084882"/>
          </a:xfrm>
          <a:custGeom>
            <a:avLst/>
            <a:gdLst>
              <a:gd name="connsiteX0" fmla="*/ 314034 w 3425044"/>
              <a:gd name="connsiteY0" fmla="*/ 0 h 4084882"/>
              <a:gd name="connsiteX1" fmla="*/ 3425044 w 3425044"/>
              <a:gd name="connsiteY1" fmla="*/ 1952239 h 4084882"/>
              <a:gd name="connsiteX2" fmla="*/ 0 w 3425044"/>
              <a:gd name="connsiteY2" fmla="*/ 4084882 h 4084882"/>
              <a:gd name="connsiteX3" fmla="*/ 1 w 3425044"/>
              <a:gd name="connsiteY3" fmla="*/ 195673 h 4084882"/>
              <a:gd name="connsiteX4" fmla="*/ 314034 w 3425044"/>
              <a:gd name="connsiteY4" fmla="*/ 0 h 4084882"/>
              <a:gd name="connsiteX0-1" fmla="*/ 574186 w 3685196"/>
              <a:gd name="connsiteY0-2" fmla="*/ 0 h 4085236"/>
              <a:gd name="connsiteX1-3" fmla="*/ 3685196 w 3685196"/>
              <a:gd name="connsiteY1-4" fmla="*/ 1952239 h 4085236"/>
              <a:gd name="connsiteX2-5" fmla="*/ 260152 w 3685196"/>
              <a:gd name="connsiteY2-6" fmla="*/ 4084882 h 4085236"/>
              <a:gd name="connsiteX3-7" fmla="*/ 241102 w 3685196"/>
              <a:gd name="connsiteY3-8" fmla="*/ 2105334 h 4085236"/>
              <a:gd name="connsiteX4-9" fmla="*/ 260153 w 3685196"/>
              <a:gd name="connsiteY4-10" fmla="*/ 195673 h 4085236"/>
              <a:gd name="connsiteX5" fmla="*/ 574186 w 3685196"/>
              <a:gd name="connsiteY5" fmla="*/ 0 h 4085236"/>
              <a:gd name="connsiteX0-11" fmla="*/ 237625 w 3681719"/>
              <a:gd name="connsiteY0-12" fmla="*/ 2105334 h 4085236"/>
              <a:gd name="connsiteX1-13" fmla="*/ 256676 w 3681719"/>
              <a:gd name="connsiteY1-14" fmla="*/ 195673 h 4085236"/>
              <a:gd name="connsiteX2-15" fmla="*/ 570709 w 3681719"/>
              <a:gd name="connsiteY2-16" fmla="*/ 0 h 4085236"/>
              <a:gd name="connsiteX3-17" fmla="*/ 3681719 w 3681719"/>
              <a:gd name="connsiteY3-18" fmla="*/ 1952239 h 4085236"/>
              <a:gd name="connsiteX4-19" fmla="*/ 256675 w 3681719"/>
              <a:gd name="connsiteY4-20" fmla="*/ 4084882 h 4085236"/>
              <a:gd name="connsiteX5-21" fmla="*/ 329065 w 3681719"/>
              <a:gd name="connsiteY5-22" fmla="*/ 2196774 h 4085236"/>
              <a:gd name="connsiteX0-23" fmla="*/ 11755 w 3455849"/>
              <a:gd name="connsiteY0-24" fmla="*/ 2105334 h 4084882"/>
              <a:gd name="connsiteX1-25" fmla="*/ 30806 w 3455849"/>
              <a:gd name="connsiteY1-26" fmla="*/ 195673 h 4084882"/>
              <a:gd name="connsiteX2-27" fmla="*/ 344839 w 3455849"/>
              <a:gd name="connsiteY2-28" fmla="*/ 0 h 4084882"/>
              <a:gd name="connsiteX3-29" fmla="*/ 3455849 w 3455849"/>
              <a:gd name="connsiteY3-30" fmla="*/ 1952239 h 4084882"/>
              <a:gd name="connsiteX4-31" fmla="*/ 30805 w 3455849"/>
              <a:gd name="connsiteY4-32" fmla="*/ 4084882 h 4084882"/>
              <a:gd name="connsiteX0-33" fmla="*/ 1 w 3425044"/>
              <a:gd name="connsiteY0-34" fmla="*/ 195673 h 4084882"/>
              <a:gd name="connsiteX1-35" fmla="*/ 314034 w 3425044"/>
              <a:gd name="connsiteY1-36" fmla="*/ 0 h 4084882"/>
              <a:gd name="connsiteX2-37" fmla="*/ 3425044 w 3425044"/>
              <a:gd name="connsiteY2-38" fmla="*/ 1952239 h 4084882"/>
              <a:gd name="connsiteX3-39" fmla="*/ 0 w 3425044"/>
              <a:gd name="connsiteY3-40" fmla="*/ 4084882 h 4084882"/>
            </a:gdLst>
            <a:ahLst/>
            <a:cxnLst>
              <a:cxn ang="0">
                <a:pos x="connsiteX0-1" y="connsiteY0-2"/>
              </a:cxn>
              <a:cxn ang="0">
                <a:pos x="connsiteX1-3" y="connsiteY1-4"/>
              </a:cxn>
              <a:cxn ang="0">
                <a:pos x="connsiteX2-5" y="connsiteY2-6"/>
              </a:cxn>
              <a:cxn ang="0">
                <a:pos x="connsiteX3-7" y="connsiteY3-8"/>
              </a:cxn>
            </a:cxnLst>
            <a:rect l="l" t="t" r="r" b="b"/>
            <a:pathLst>
              <a:path w="3425044" h="4084882">
                <a:moveTo>
                  <a:pt x="1" y="195673"/>
                </a:moveTo>
                <a:lnTo>
                  <a:pt x="314034" y="0"/>
                </a:lnTo>
                <a:lnTo>
                  <a:pt x="3425044" y="1952239"/>
                </a:lnTo>
                <a:lnTo>
                  <a:pt x="0" y="4084882"/>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21" name="任意多边形: 形状 20"/>
          <p:cNvSpPr/>
          <p:nvPr userDrawn="true">
            <p:custDataLst>
              <p:tags r:id="rId26"/>
            </p:custDataLst>
          </p:nvPr>
        </p:nvSpPr>
        <p:spPr>
          <a:xfrm>
            <a:off x="0" y="1284219"/>
            <a:ext cx="3437961" cy="4092925"/>
          </a:xfrm>
          <a:custGeom>
            <a:avLst/>
            <a:gdLst>
              <a:gd name="connsiteX0" fmla="*/ 326951 w 3437961"/>
              <a:gd name="connsiteY0" fmla="*/ 0 h 4092925"/>
              <a:gd name="connsiteX1" fmla="*/ 3437961 w 3437961"/>
              <a:gd name="connsiteY1" fmla="*/ 1952239 h 4092925"/>
              <a:gd name="connsiteX2" fmla="*/ 0 w 3437961"/>
              <a:gd name="connsiteY2" fmla="*/ 4092925 h 4092925"/>
              <a:gd name="connsiteX3" fmla="*/ 0 w 3437961"/>
              <a:gd name="connsiteY3" fmla="*/ 203723 h 4092925"/>
              <a:gd name="connsiteX4" fmla="*/ 326951 w 3437961"/>
              <a:gd name="connsiteY4" fmla="*/ 0 h 4092925"/>
              <a:gd name="connsiteX0-1" fmla="*/ 346001 w 3457011"/>
              <a:gd name="connsiteY0-2" fmla="*/ 0 h 4092925"/>
              <a:gd name="connsiteX1-3" fmla="*/ 3457011 w 3457011"/>
              <a:gd name="connsiteY1-4" fmla="*/ 1952239 h 4092925"/>
              <a:gd name="connsiteX2-5" fmla="*/ 19050 w 3457011"/>
              <a:gd name="connsiteY2-6" fmla="*/ 4092925 h 4092925"/>
              <a:gd name="connsiteX3-7" fmla="*/ 0 w 3457011"/>
              <a:gd name="connsiteY3-8" fmla="*/ 2106681 h 4092925"/>
              <a:gd name="connsiteX4-9" fmla="*/ 19050 w 3457011"/>
              <a:gd name="connsiteY4-10" fmla="*/ 203723 h 4092925"/>
              <a:gd name="connsiteX5" fmla="*/ 346001 w 3457011"/>
              <a:gd name="connsiteY5" fmla="*/ 0 h 4092925"/>
              <a:gd name="connsiteX0-11" fmla="*/ 0 w 3457011"/>
              <a:gd name="connsiteY0-12" fmla="*/ 2106681 h 4092925"/>
              <a:gd name="connsiteX1-13" fmla="*/ 19050 w 3457011"/>
              <a:gd name="connsiteY1-14" fmla="*/ 203723 h 4092925"/>
              <a:gd name="connsiteX2-15" fmla="*/ 346001 w 3457011"/>
              <a:gd name="connsiteY2-16" fmla="*/ 0 h 4092925"/>
              <a:gd name="connsiteX3-17" fmla="*/ 3457011 w 3457011"/>
              <a:gd name="connsiteY3-18" fmla="*/ 1952239 h 4092925"/>
              <a:gd name="connsiteX4-19" fmla="*/ 19050 w 3457011"/>
              <a:gd name="connsiteY4-20" fmla="*/ 4092925 h 4092925"/>
              <a:gd name="connsiteX5-21" fmla="*/ 91440 w 3457011"/>
              <a:gd name="connsiteY5-22" fmla="*/ 2198121 h 4092925"/>
              <a:gd name="connsiteX0-23" fmla="*/ 0 w 3457011"/>
              <a:gd name="connsiteY0-24" fmla="*/ 2106681 h 4092925"/>
              <a:gd name="connsiteX1-25" fmla="*/ 19050 w 3457011"/>
              <a:gd name="connsiteY1-26" fmla="*/ 203723 h 4092925"/>
              <a:gd name="connsiteX2-27" fmla="*/ 346001 w 3457011"/>
              <a:gd name="connsiteY2-28" fmla="*/ 0 h 4092925"/>
              <a:gd name="connsiteX3-29" fmla="*/ 3457011 w 3457011"/>
              <a:gd name="connsiteY3-30" fmla="*/ 1952239 h 4092925"/>
              <a:gd name="connsiteX4-31" fmla="*/ 19050 w 3457011"/>
              <a:gd name="connsiteY4-32" fmla="*/ 4092925 h 4092925"/>
              <a:gd name="connsiteX0-33" fmla="*/ 0 w 3437961"/>
              <a:gd name="connsiteY0-34" fmla="*/ 203723 h 4092925"/>
              <a:gd name="connsiteX1-35" fmla="*/ 326951 w 3437961"/>
              <a:gd name="connsiteY1-36" fmla="*/ 0 h 4092925"/>
              <a:gd name="connsiteX2-37" fmla="*/ 3437961 w 3437961"/>
              <a:gd name="connsiteY2-38" fmla="*/ 1952239 h 4092925"/>
              <a:gd name="connsiteX3-39" fmla="*/ 0 w 3437961"/>
              <a:gd name="connsiteY3-40" fmla="*/ 4092925 h 4092925"/>
            </a:gdLst>
            <a:ahLst/>
            <a:cxnLst>
              <a:cxn ang="0">
                <a:pos x="connsiteX0-1" y="connsiteY0-2"/>
              </a:cxn>
              <a:cxn ang="0">
                <a:pos x="connsiteX1-3" y="connsiteY1-4"/>
              </a:cxn>
              <a:cxn ang="0">
                <a:pos x="connsiteX2-5" y="connsiteY2-6"/>
              </a:cxn>
              <a:cxn ang="0">
                <a:pos x="connsiteX3-7" y="connsiteY3-8"/>
              </a:cxn>
            </a:cxnLst>
            <a:rect l="l" t="t" r="r" b="b"/>
            <a:pathLst>
              <a:path w="3437961" h="4092925">
                <a:moveTo>
                  <a:pt x="0" y="203723"/>
                </a:moveTo>
                <a:lnTo>
                  <a:pt x="326951" y="0"/>
                </a:lnTo>
                <a:lnTo>
                  <a:pt x="3437961" y="1952239"/>
                </a:lnTo>
                <a:lnTo>
                  <a:pt x="0" y="4092925"/>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27" name="任意多边形: 形状 26"/>
          <p:cNvSpPr/>
          <p:nvPr userDrawn="true">
            <p:custDataLst>
              <p:tags r:id="rId27"/>
            </p:custDataLst>
          </p:nvPr>
        </p:nvSpPr>
        <p:spPr>
          <a:xfrm>
            <a:off x="1" y="1519515"/>
            <a:ext cx="3437345" cy="4092542"/>
          </a:xfrm>
          <a:custGeom>
            <a:avLst/>
            <a:gdLst>
              <a:gd name="connsiteX0" fmla="*/ 326336 w 3437345"/>
              <a:gd name="connsiteY0" fmla="*/ 0 h 4092542"/>
              <a:gd name="connsiteX1" fmla="*/ 3437345 w 3437345"/>
              <a:gd name="connsiteY1" fmla="*/ 1952239 h 4092542"/>
              <a:gd name="connsiteX2" fmla="*/ 0 w 3437345"/>
              <a:gd name="connsiteY2" fmla="*/ 4092542 h 4092542"/>
              <a:gd name="connsiteX3" fmla="*/ 0 w 3437345"/>
              <a:gd name="connsiteY3" fmla="*/ 203339 h 4092542"/>
              <a:gd name="connsiteX4" fmla="*/ 326336 w 3437345"/>
              <a:gd name="connsiteY4" fmla="*/ 0 h 4092542"/>
              <a:gd name="connsiteX0-1" fmla="*/ 345387 w 3456396"/>
              <a:gd name="connsiteY0-2" fmla="*/ 0 h 4092542"/>
              <a:gd name="connsiteX1-3" fmla="*/ 3456396 w 3456396"/>
              <a:gd name="connsiteY1-4" fmla="*/ 1952239 h 4092542"/>
              <a:gd name="connsiteX2-5" fmla="*/ 19051 w 3456396"/>
              <a:gd name="connsiteY2-6" fmla="*/ 4092542 h 4092542"/>
              <a:gd name="connsiteX3-7" fmla="*/ 0 w 3456396"/>
              <a:gd name="connsiteY3-8" fmla="*/ 2090460 h 4092542"/>
              <a:gd name="connsiteX4-9" fmla="*/ 19051 w 3456396"/>
              <a:gd name="connsiteY4-10" fmla="*/ 203339 h 4092542"/>
              <a:gd name="connsiteX5" fmla="*/ 345387 w 3456396"/>
              <a:gd name="connsiteY5" fmla="*/ 0 h 4092542"/>
              <a:gd name="connsiteX0-11" fmla="*/ 326337 w 3437346"/>
              <a:gd name="connsiteY0-12" fmla="*/ 0 h 4092542"/>
              <a:gd name="connsiteX1-13" fmla="*/ 3437346 w 3437346"/>
              <a:gd name="connsiteY1-14" fmla="*/ 1952239 h 4092542"/>
              <a:gd name="connsiteX2-15" fmla="*/ 1 w 3437346"/>
              <a:gd name="connsiteY2-16" fmla="*/ 4092542 h 4092542"/>
              <a:gd name="connsiteX3-17" fmla="*/ 0 w 3437346"/>
              <a:gd name="connsiteY3-18" fmla="*/ 2138085 h 4092542"/>
              <a:gd name="connsiteX4-19" fmla="*/ 1 w 3437346"/>
              <a:gd name="connsiteY4-20" fmla="*/ 203339 h 4092542"/>
              <a:gd name="connsiteX5-21" fmla="*/ 326337 w 3437346"/>
              <a:gd name="connsiteY5-22" fmla="*/ 0 h 4092542"/>
              <a:gd name="connsiteX0-23" fmla="*/ 0 w 3437346"/>
              <a:gd name="connsiteY0-24" fmla="*/ 2138085 h 4092542"/>
              <a:gd name="connsiteX1-25" fmla="*/ 1 w 3437346"/>
              <a:gd name="connsiteY1-26" fmla="*/ 203339 h 4092542"/>
              <a:gd name="connsiteX2-27" fmla="*/ 326337 w 3437346"/>
              <a:gd name="connsiteY2-28" fmla="*/ 0 h 4092542"/>
              <a:gd name="connsiteX3-29" fmla="*/ 3437346 w 3437346"/>
              <a:gd name="connsiteY3-30" fmla="*/ 1952239 h 4092542"/>
              <a:gd name="connsiteX4-31" fmla="*/ 1 w 3437346"/>
              <a:gd name="connsiteY4-32" fmla="*/ 4092542 h 4092542"/>
              <a:gd name="connsiteX5-33" fmla="*/ 91440 w 3437346"/>
              <a:gd name="connsiteY5-34" fmla="*/ 2229525 h 4092542"/>
              <a:gd name="connsiteX0-35" fmla="*/ 0 w 3437346"/>
              <a:gd name="connsiteY0-36" fmla="*/ 2138085 h 4092542"/>
              <a:gd name="connsiteX1-37" fmla="*/ 1 w 3437346"/>
              <a:gd name="connsiteY1-38" fmla="*/ 203339 h 4092542"/>
              <a:gd name="connsiteX2-39" fmla="*/ 326337 w 3437346"/>
              <a:gd name="connsiteY2-40" fmla="*/ 0 h 4092542"/>
              <a:gd name="connsiteX3-41" fmla="*/ 3437346 w 3437346"/>
              <a:gd name="connsiteY3-42" fmla="*/ 1952239 h 4092542"/>
              <a:gd name="connsiteX4-43" fmla="*/ 1 w 3437346"/>
              <a:gd name="connsiteY4-44" fmla="*/ 4092542 h 4092542"/>
              <a:gd name="connsiteX0-45" fmla="*/ 0 w 3437345"/>
              <a:gd name="connsiteY0-46" fmla="*/ 203339 h 4092542"/>
              <a:gd name="connsiteX1-47" fmla="*/ 326336 w 3437345"/>
              <a:gd name="connsiteY1-48" fmla="*/ 0 h 4092542"/>
              <a:gd name="connsiteX2-49" fmla="*/ 3437345 w 3437345"/>
              <a:gd name="connsiteY2-50" fmla="*/ 1952239 h 4092542"/>
              <a:gd name="connsiteX3-51" fmla="*/ 0 w 3437345"/>
              <a:gd name="connsiteY3-52" fmla="*/ 4092542 h 4092542"/>
            </a:gdLst>
            <a:ahLst/>
            <a:cxnLst>
              <a:cxn ang="0">
                <a:pos x="connsiteX0-1" y="connsiteY0-2"/>
              </a:cxn>
              <a:cxn ang="0">
                <a:pos x="connsiteX1-3" y="connsiteY1-4"/>
              </a:cxn>
              <a:cxn ang="0">
                <a:pos x="connsiteX2-5" y="connsiteY2-6"/>
              </a:cxn>
              <a:cxn ang="0">
                <a:pos x="connsiteX3-7" y="connsiteY3-8"/>
              </a:cxn>
            </a:cxnLst>
            <a:rect l="l" t="t" r="r" b="b"/>
            <a:pathLst>
              <a:path w="3437345" h="4092542">
                <a:moveTo>
                  <a:pt x="0" y="203339"/>
                </a:moveTo>
                <a:lnTo>
                  <a:pt x="326336" y="0"/>
                </a:lnTo>
                <a:lnTo>
                  <a:pt x="3437345" y="1952239"/>
                </a:lnTo>
                <a:lnTo>
                  <a:pt x="0" y="4092542"/>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39" name="任意多边形: 形状 38"/>
          <p:cNvSpPr/>
          <p:nvPr userDrawn="true">
            <p:custDataLst>
              <p:tags r:id="rId28"/>
            </p:custDataLst>
          </p:nvPr>
        </p:nvSpPr>
        <p:spPr>
          <a:xfrm>
            <a:off x="0" y="1754428"/>
            <a:ext cx="3437961" cy="4092925"/>
          </a:xfrm>
          <a:custGeom>
            <a:avLst/>
            <a:gdLst>
              <a:gd name="connsiteX0" fmla="*/ 326951 w 3437961"/>
              <a:gd name="connsiteY0" fmla="*/ 0 h 4092925"/>
              <a:gd name="connsiteX1" fmla="*/ 3437961 w 3437961"/>
              <a:gd name="connsiteY1" fmla="*/ 1952239 h 4092925"/>
              <a:gd name="connsiteX2" fmla="*/ 0 w 3437961"/>
              <a:gd name="connsiteY2" fmla="*/ 4092925 h 4092925"/>
              <a:gd name="connsiteX3" fmla="*/ 0 w 3437961"/>
              <a:gd name="connsiteY3" fmla="*/ 203723 h 4092925"/>
              <a:gd name="connsiteX4" fmla="*/ 326951 w 3437961"/>
              <a:gd name="connsiteY4" fmla="*/ 0 h 4092925"/>
              <a:gd name="connsiteX0-1" fmla="*/ 326951 w 3437961"/>
              <a:gd name="connsiteY0-2" fmla="*/ 0 h 4092925"/>
              <a:gd name="connsiteX1-3" fmla="*/ 3437961 w 3437961"/>
              <a:gd name="connsiteY1-4" fmla="*/ 1952239 h 4092925"/>
              <a:gd name="connsiteX2-5" fmla="*/ 0 w 3437961"/>
              <a:gd name="connsiteY2-6" fmla="*/ 4092925 h 4092925"/>
              <a:gd name="connsiteX3-7" fmla="*/ 0 w 3437961"/>
              <a:gd name="connsiteY3-8" fmla="*/ 2065097 h 4092925"/>
              <a:gd name="connsiteX4-9" fmla="*/ 0 w 3437961"/>
              <a:gd name="connsiteY4-10" fmla="*/ 203723 h 4092925"/>
              <a:gd name="connsiteX5" fmla="*/ 326951 w 3437961"/>
              <a:gd name="connsiteY5" fmla="*/ 0 h 4092925"/>
              <a:gd name="connsiteX0-11" fmla="*/ 0 w 3437961"/>
              <a:gd name="connsiteY0-12" fmla="*/ 2065097 h 4092925"/>
              <a:gd name="connsiteX1-13" fmla="*/ 0 w 3437961"/>
              <a:gd name="connsiteY1-14" fmla="*/ 203723 h 4092925"/>
              <a:gd name="connsiteX2-15" fmla="*/ 326951 w 3437961"/>
              <a:gd name="connsiteY2-16" fmla="*/ 0 h 4092925"/>
              <a:gd name="connsiteX3-17" fmla="*/ 3437961 w 3437961"/>
              <a:gd name="connsiteY3-18" fmla="*/ 1952239 h 4092925"/>
              <a:gd name="connsiteX4-19" fmla="*/ 0 w 3437961"/>
              <a:gd name="connsiteY4-20" fmla="*/ 4092925 h 4092925"/>
              <a:gd name="connsiteX5-21" fmla="*/ 91440 w 3437961"/>
              <a:gd name="connsiteY5-22" fmla="*/ 2156537 h 4092925"/>
              <a:gd name="connsiteX0-23" fmla="*/ 0 w 3437961"/>
              <a:gd name="connsiteY0-24" fmla="*/ 2065097 h 4092925"/>
              <a:gd name="connsiteX1-25" fmla="*/ 0 w 3437961"/>
              <a:gd name="connsiteY1-26" fmla="*/ 203723 h 4092925"/>
              <a:gd name="connsiteX2-27" fmla="*/ 326951 w 3437961"/>
              <a:gd name="connsiteY2-28" fmla="*/ 0 h 4092925"/>
              <a:gd name="connsiteX3-29" fmla="*/ 3437961 w 3437961"/>
              <a:gd name="connsiteY3-30" fmla="*/ 1952239 h 4092925"/>
              <a:gd name="connsiteX4-31" fmla="*/ 0 w 3437961"/>
              <a:gd name="connsiteY4-32" fmla="*/ 4092925 h 4092925"/>
              <a:gd name="connsiteX0-33" fmla="*/ 0 w 3437961"/>
              <a:gd name="connsiteY0-34" fmla="*/ 203723 h 4092925"/>
              <a:gd name="connsiteX1-35" fmla="*/ 326951 w 3437961"/>
              <a:gd name="connsiteY1-36" fmla="*/ 0 h 4092925"/>
              <a:gd name="connsiteX2-37" fmla="*/ 3437961 w 3437961"/>
              <a:gd name="connsiteY2-38" fmla="*/ 1952239 h 4092925"/>
              <a:gd name="connsiteX3-39" fmla="*/ 0 w 3437961"/>
              <a:gd name="connsiteY3-40" fmla="*/ 4092925 h 4092925"/>
            </a:gdLst>
            <a:ahLst/>
            <a:cxnLst>
              <a:cxn ang="0">
                <a:pos x="connsiteX0-1" y="connsiteY0-2"/>
              </a:cxn>
              <a:cxn ang="0">
                <a:pos x="connsiteX1-3" y="connsiteY1-4"/>
              </a:cxn>
              <a:cxn ang="0">
                <a:pos x="connsiteX2-5" y="connsiteY2-6"/>
              </a:cxn>
              <a:cxn ang="0">
                <a:pos x="connsiteX3-7" y="connsiteY3-8"/>
              </a:cxn>
            </a:cxnLst>
            <a:rect l="l" t="t" r="r" b="b"/>
            <a:pathLst>
              <a:path w="3437961" h="4092925">
                <a:moveTo>
                  <a:pt x="0" y="203723"/>
                </a:moveTo>
                <a:lnTo>
                  <a:pt x="326951" y="0"/>
                </a:lnTo>
                <a:lnTo>
                  <a:pt x="3437961" y="1952239"/>
                </a:lnTo>
                <a:lnTo>
                  <a:pt x="0" y="4092925"/>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lgn="ctr"/>
            <a:endParaRPr lang="zh-CN" altLang="en-US"/>
          </a:p>
        </p:txBody>
      </p:sp>
      <p:sp>
        <p:nvSpPr>
          <p:cNvPr id="44" name="任意多边形: 形状 43"/>
          <p:cNvSpPr/>
          <p:nvPr userDrawn="true">
            <p:custDataLst>
              <p:tags r:id="rId29"/>
            </p:custDataLst>
          </p:nvPr>
        </p:nvSpPr>
        <p:spPr>
          <a:xfrm>
            <a:off x="0" y="1989724"/>
            <a:ext cx="3437961" cy="4092925"/>
          </a:xfrm>
          <a:custGeom>
            <a:avLst/>
            <a:gdLst>
              <a:gd name="connsiteX0" fmla="*/ 326951 w 3437961"/>
              <a:gd name="connsiteY0" fmla="*/ 0 h 4092925"/>
              <a:gd name="connsiteX1" fmla="*/ 3437961 w 3437961"/>
              <a:gd name="connsiteY1" fmla="*/ 1952239 h 4092925"/>
              <a:gd name="connsiteX2" fmla="*/ 0 w 3437961"/>
              <a:gd name="connsiteY2" fmla="*/ 4092925 h 4092925"/>
              <a:gd name="connsiteX3" fmla="*/ 0 w 3437961"/>
              <a:gd name="connsiteY3" fmla="*/ 203723 h 4092925"/>
              <a:gd name="connsiteX4" fmla="*/ 326951 w 3437961"/>
              <a:gd name="connsiteY4" fmla="*/ 0 h 4092925"/>
              <a:gd name="connsiteX0-1" fmla="*/ 336476 w 3447486"/>
              <a:gd name="connsiteY0-2" fmla="*/ 0 h 4092925"/>
              <a:gd name="connsiteX1-3" fmla="*/ 3447486 w 3447486"/>
              <a:gd name="connsiteY1-4" fmla="*/ 1952239 h 4092925"/>
              <a:gd name="connsiteX2-5" fmla="*/ 9525 w 3447486"/>
              <a:gd name="connsiteY2-6" fmla="*/ 4092925 h 4092925"/>
              <a:gd name="connsiteX3-7" fmla="*/ 0 w 3447486"/>
              <a:gd name="connsiteY3-8" fmla="*/ 2058401 h 4092925"/>
              <a:gd name="connsiteX4-9" fmla="*/ 9525 w 3447486"/>
              <a:gd name="connsiteY4-10" fmla="*/ 203723 h 4092925"/>
              <a:gd name="connsiteX5" fmla="*/ 336476 w 3447486"/>
              <a:gd name="connsiteY5" fmla="*/ 0 h 4092925"/>
              <a:gd name="connsiteX0-11" fmla="*/ 0 w 3447486"/>
              <a:gd name="connsiteY0-12" fmla="*/ 2058401 h 4092925"/>
              <a:gd name="connsiteX1-13" fmla="*/ 9525 w 3447486"/>
              <a:gd name="connsiteY1-14" fmla="*/ 203723 h 4092925"/>
              <a:gd name="connsiteX2-15" fmla="*/ 336476 w 3447486"/>
              <a:gd name="connsiteY2-16" fmla="*/ 0 h 4092925"/>
              <a:gd name="connsiteX3-17" fmla="*/ 3447486 w 3447486"/>
              <a:gd name="connsiteY3-18" fmla="*/ 1952239 h 4092925"/>
              <a:gd name="connsiteX4-19" fmla="*/ 9525 w 3447486"/>
              <a:gd name="connsiteY4-20" fmla="*/ 4092925 h 4092925"/>
              <a:gd name="connsiteX5-21" fmla="*/ 91440 w 3447486"/>
              <a:gd name="connsiteY5-22" fmla="*/ 2149841 h 4092925"/>
              <a:gd name="connsiteX0-23" fmla="*/ 0 w 3447486"/>
              <a:gd name="connsiteY0-24" fmla="*/ 2058401 h 4092925"/>
              <a:gd name="connsiteX1-25" fmla="*/ 9525 w 3447486"/>
              <a:gd name="connsiteY1-26" fmla="*/ 203723 h 4092925"/>
              <a:gd name="connsiteX2-27" fmla="*/ 336476 w 3447486"/>
              <a:gd name="connsiteY2-28" fmla="*/ 0 h 4092925"/>
              <a:gd name="connsiteX3-29" fmla="*/ 3447486 w 3447486"/>
              <a:gd name="connsiteY3-30" fmla="*/ 1952239 h 4092925"/>
              <a:gd name="connsiteX4-31" fmla="*/ 9525 w 3447486"/>
              <a:gd name="connsiteY4-32" fmla="*/ 4092925 h 4092925"/>
              <a:gd name="connsiteX0-33" fmla="*/ 0 w 3437961"/>
              <a:gd name="connsiteY0-34" fmla="*/ 203723 h 4092925"/>
              <a:gd name="connsiteX1-35" fmla="*/ 326951 w 3437961"/>
              <a:gd name="connsiteY1-36" fmla="*/ 0 h 4092925"/>
              <a:gd name="connsiteX2-37" fmla="*/ 3437961 w 3437961"/>
              <a:gd name="connsiteY2-38" fmla="*/ 1952239 h 4092925"/>
              <a:gd name="connsiteX3-39" fmla="*/ 0 w 3437961"/>
              <a:gd name="connsiteY3-40" fmla="*/ 4092925 h 4092925"/>
            </a:gdLst>
            <a:ahLst/>
            <a:cxnLst>
              <a:cxn ang="0">
                <a:pos x="connsiteX0-1" y="connsiteY0-2"/>
              </a:cxn>
              <a:cxn ang="0">
                <a:pos x="connsiteX1-3" y="connsiteY1-4"/>
              </a:cxn>
              <a:cxn ang="0">
                <a:pos x="connsiteX2-5" y="connsiteY2-6"/>
              </a:cxn>
              <a:cxn ang="0">
                <a:pos x="connsiteX3-7" y="connsiteY3-8"/>
              </a:cxn>
            </a:cxnLst>
            <a:rect l="l" t="t" r="r" b="b"/>
            <a:pathLst>
              <a:path w="3437961" h="4092925">
                <a:moveTo>
                  <a:pt x="0" y="203723"/>
                </a:moveTo>
                <a:lnTo>
                  <a:pt x="326951" y="0"/>
                </a:lnTo>
                <a:lnTo>
                  <a:pt x="3437961" y="1952239"/>
                </a:lnTo>
                <a:lnTo>
                  <a:pt x="0" y="4092925"/>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48" name="任意多边形: 形状 47"/>
          <p:cNvSpPr/>
          <p:nvPr userDrawn="true">
            <p:custDataLst>
              <p:tags r:id="rId30"/>
            </p:custDataLst>
          </p:nvPr>
        </p:nvSpPr>
        <p:spPr>
          <a:xfrm>
            <a:off x="1" y="2225020"/>
            <a:ext cx="3432425" cy="4089477"/>
          </a:xfrm>
          <a:custGeom>
            <a:avLst/>
            <a:gdLst>
              <a:gd name="connsiteX0" fmla="*/ 321416 w 3432425"/>
              <a:gd name="connsiteY0" fmla="*/ 0 h 4089477"/>
              <a:gd name="connsiteX1" fmla="*/ 3432425 w 3432425"/>
              <a:gd name="connsiteY1" fmla="*/ 1952239 h 4089477"/>
              <a:gd name="connsiteX2" fmla="*/ 1 w 3432425"/>
              <a:gd name="connsiteY2" fmla="*/ 4089477 h 4089477"/>
              <a:gd name="connsiteX3" fmla="*/ 0 w 3432425"/>
              <a:gd name="connsiteY3" fmla="*/ 200273 h 4089477"/>
              <a:gd name="connsiteX4" fmla="*/ 321416 w 3432425"/>
              <a:gd name="connsiteY4" fmla="*/ 0 h 4089477"/>
              <a:gd name="connsiteX0-1" fmla="*/ 575669 w 3686678"/>
              <a:gd name="connsiteY0-2" fmla="*/ 0 h 4089477"/>
              <a:gd name="connsiteX1-3" fmla="*/ 3686678 w 3686678"/>
              <a:gd name="connsiteY1-4" fmla="*/ 1952239 h 4089477"/>
              <a:gd name="connsiteX2-5" fmla="*/ 254254 w 3686678"/>
              <a:gd name="connsiteY2-6" fmla="*/ 4089477 h 4089477"/>
              <a:gd name="connsiteX3-7" fmla="*/ 254253 w 3686678"/>
              <a:gd name="connsiteY3-8" fmla="*/ 1956455 h 4089477"/>
              <a:gd name="connsiteX4-9" fmla="*/ 254253 w 3686678"/>
              <a:gd name="connsiteY4-10" fmla="*/ 200273 h 4089477"/>
              <a:gd name="connsiteX5" fmla="*/ 575669 w 3686678"/>
              <a:gd name="connsiteY5" fmla="*/ 0 h 4089477"/>
              <a:gd name="connsiteX0-11" fmla="*/ 250994 w 3683419"/>
              <a:gd name="connsiteY0-12" fmla="*/ 1956455 h 4089477"/>
              <a:gd name="connsiteX1-13" fmla="*/ 250994 w 3683419"/>
              <a:gd name="connsiteY1-14" fmla="*/ 200273 h 4089477"/>
              <a:gd name="connsiteX2-15" fmla="*/ 572410 w 3683419"/>
              <a:gd name="connsiteY2-16" fmla="*/ 0 h 4089477"/>
              <a:gd name="connsiteX3-17" fmla="*/ 3683419 w 3683419"/>
              <a:gd name="connsiteY3-18" fmla="*/ 1952239 h 4089477"/>
              <a:gd name="connsiteX4-19" fmla="*/ 250995 w 3683419"/>
              <a:gd name="connsiteY4-20" fmla="*/ 4089477 h 4089477"/>
              <a:gd name="connsiteX5-21" fmla="*/ 342434 w 3683419"/>
              <a:gd name="connsiteY5-22" fmla="*/ 2047895 h 4089477"/>
              <a:gd name="connsiteX0-23" fmla="*/ 23809 w 3456234"/>
              <a:gd name="connsiteY0-24" fmla="*/ 1956455 h 4089477"/>
              <a:gd name="connsiteX1-25" fmla="*/ 23809 w 3456234"/>
              <a:gd name="connsiteY1-26" fmla="*/ 200273 h 4089477"/>
              <a:gd name="connsiteX2-27" fmla="*/ 345225 w 3456234"/>
              <a:gd name="connsiteY2-28" fmla="*/ 0 h 4089477"/>
              <a:gd name="connsiteX3-29" fmla="*/ 3456234 w 3456234"/>
              <a:gd name="connsiteY3-30" fmla="*/ 1952239 h 4089477"/>
              <a:gd name="connsiteX4-31" fmla="*/ 23810 w 3456234"/>
              <a:gd name="connsiteY4-32" fmla="*/ 4089477 h 4089477"/>
              <a:gd name="connsiteX0-33" fmla="*/ 0 w 3432425"/>
              <a:gd name="connsiteY0-34" fmla="*/ 200273 h 4089477"/>
              <a:gd name="connsiteX1-35" fmla="*/ 321416 w 3432425"/>
              <a:gd name="connsiteY1-36" fmla="*/ 0 h 4089477"/>
              <a:gd name="connsiteX2-37" fmla="*/ 3432425 w 3432425"/>
              <a:gd name="connsiteY2-38" fmla="*/ 1952239 h 4089477"/>
              <a:gd name="connsiteX3-39" fmla="*/ 1 w 3432425"/>
              <a:gd name="connsiteY3-40" fmla="*/ 4089477 h 4089477"/>
            </a:gdLst>
            <a:ahLst/>
            <a:cxnLst>
              <a:cxn ang="0">
                <a:pos x="connsiteX0-1" y="connsiteY0-2"/>
              </a:cxn>
              <a:cxn ang="0">
                <a:pos x="connsiteX1-3" y="connsiteY1-4"/>
              </a:cxn>
              <a:cxn ang="0">
                <a:pos x="connsiteX2-5" y="connsiteY2-6"/>
              </a:cxn>
              <a:cxn ang="0">
                <a:pos x="connsiteX3-7" y="connsiteY3-8"/>
              </a:cxn>
            </a:cxnLst>
            <a:rect l="l" t="t" r="r" b="b"/>
            <a:pathLst>
              <a:path w="3432425" h="4089477">
                <a:moveTo>
                  <a:pt x="0" y="200273"/>
                </a:moveTo>
                <a:lnTo>
                  <a:pt x="321416" y="0"/>
                </a:lnTo>
                <a:lnTo>
                  <a:pt x="3432425" y="1952239"/>
                </a:lnTo>
                <a:lnTo>
                  <a:pt x="1" y="4089477"/>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51" name="任意多边形: 形状 50"/>
          <p:cNvSpPr/>
          <p:nvPr userDrawn="true">
            <p:custDataLst>
              <p:tags r:id="rId31"/>
            </p:custDataLst>
          </p:nvPr>
        </p:nvSpPr>
        <p:spPr>
          <a:xfrm>
            <a:off x="0" y="2456868"/>
            <a:ext cx="3431808" cy="4089095"/>
          </a:xfrm>
          <a:custGeom>
            <a:avLst/>
            <a:gdLst>
              <a:gd name="connsiteX0" fmla="*/ 320799 w 3431808"/>
              <a:gd name="connsiteY0" fmla="*/ 0 h 4089095"/>
              <a:gd name="connsiteX1" fmla="*/ 3431808 w 3431808"/>
              <a:gd name="connsiteY1" fmla="*/ 1952240 h 4089095"/>
              <a:gd name="connsiteX2" fmla="*/ 0 w 3431808"/>
              <a:gd name="connsiteY2" fmla="*/ 4089095 h 4089095"/>
              <a:gd name="connsiteX3" fmla="*/ 0 w 3431808"/>
              <a:gd name="connsiteY3" fmla="*/ 199889 h 4089095"/>
              <a:gd name="connsiteX4" fmla="*/ 320799 w 3431808"/>
              <a:gd name="connsiteY4" fmla="*/ 0 h 4089095"/>
              <a:gd name="connsiteX0-1" fmla="*/ 330325 w 3441334"/>
              <a:gd name="connsiteY0-2" fmla="*/ 0 h 4089095"/>
              <a:gd name="connsiteX1-3" fmla="*/ 3441334 w 3441334"/>
              <a:gd name="connsiteY1-4" fmla="*/ 1952240 h 4089095"/>
              <a:gd name="connsiteX2-5" fmla="*/ 9526 w 3441334"/>
              <a:gd name="connsiteY2-6" fmla="*/ 4089095 h 4089095"/>
              <a:gd name="connsiteX3-7" fmla="*/ 0 w 3441334"/>
              <a:gd name="connsiteY3-8" fmla="*/ 1867482 h 4089095"/>
              <a:gd name="connsiteX4-9" fmla="*/ 9526 w 3441334"/>
              <a:gd name="connsiteY4-10" fmla="*/ 199889 h 4089095"/>
              <a:gd name="connsiteX5" fmla="*/ 330325 w 3441334"/>
              <a:gd name="connsiteY5" fmla="*/ 0 h 4089095"/>
              <a:gd name="connsiteX0-11" fmla="*/ 341330 w 3452339"/>
              <a:gd name="connsiteY0-12" fmla="*/ 0 h 4089095"/>
              <a:gd name="connsiteX1-13" fmla="*/ 3452339 w 3452339"/>
              <a:gd name="connsiteY1-14" fmla="*/ 1952240 h 4089095"/>
              <a:gd name="connsiteX2-15" fmla="*/ 20531 w 3452339"/>
              <a:gd name="connsiteY2-16" fmla="*/ 4089095 h 4089095"/>
              <a:gd name="connsiteX3-17" fmla="*/ 11005 w 3452339"/>
              <a:gd name="connsiteY3-18" fmla="*/ 1867482 h 4089095"/>
              <a:gd name="connsiteX4-19" fmla="*/ 30055 w 3452339"/>
              <a:gd name="connsiteY4-20" fmla="*/ 1877007 h 4089095"/>
              <a:gd name="connsiteX5-21" fmla="*/ 20531 w 3452339"/>
              <a:gd name="connsiteY5-22" fmla="*/ 199889 h 4089095"/>
              <a:gd name="connsiteX6" fmla="*/ 341330 w 3452339"/>
              <a:gd name="connsiteY6" fmla="*/ 0 h 4089095"/>
              <a:gd name="connsiteX0-23" fmla="*/ 348007 w 3459016"/>
              <a:gd name="connsiteY0-24" fmla="*/ 0 h 4089095"/>
              <a:gd name="connsiteX1-25" fmla="*/ 3459016 w 3459016"/>
              <a:gd name="connsiteY1-26" fmla="*/ 1952240 h 4089095"/>
              <a:gd name="connsiteX2-27" fmla="*/ 27208 w 3459016"/>
              <a:gd name="connsiteY2-28" fmla="*/ 4089095 h 4089095"/>
              <a:gd name="connsiteX3-29" fmla="*/ 17682 w 3459016"/>
              <a:gd name="connsiteY3-30" fmla="*/ 1867482 h 4089095"/>
              <a:gd name="connsiteX4-31" fmla="*/ 27208 w 3459016"/>
              <a:gd name="connsiteY4-32" fmla="*/ 199889 h 4089095"/>
              <a:gd name="connsiteX5-33" fmla="*/ 348007 w 3459016"/>
              <a:gd name="connsiteY5-34" fmla="*/ 0 h 4089095"/>
              <a:gd name="connsiteX0-35" fmla="*/ 17682 w 3459016"/>
              <a:gd name="connsiteY0-36" fmla="*/ 1867482 h 4089095"/>
              <a:gd name="connsiteX1-37" fmla="*/ 27208 w 3459016"/>
              <a:gd name="connsiteY1-38" fmla="*/ 199889 h 4089095"/>
              <a:gd name="connsiteX2-39" fmla="*/ 348007 w 3459016"/>
              <a:gd name="connsiteY2-40" fmla="*/ 0 h 4089095"/>
              <a:gd name="connsiteX3-41" fmla="*/ 3459016 w 3459016"/>
              <a:gd name="connsiteY3-42" fmla="*/ 1952240 h 4089095"/>
              <a:gd name="connsiteX4-43" fmla="*/ 27208 w 3459016"/>
              <a:gd name="connsiteY4-44" fmla="*/ 4089095 h 4089095"/>
              <a:gd name="connsiteX5-45" fmla="*/ 109122 w 3459016"/>
              <a:gd name="connsiteY5-46" fmla="*/ 1958922 h 4089095"/>
              <a:gd name="connsiteX0-47" fmla="*/ 17682 w 3459016"/>
              <a:gd name="connsiteY0-48" fmla="*/ 1867482 h 4089095"/>
              <a:gd name="connsiteX1-49" fmla="*/ 27208 w 3459016"/>
              <a:gd name="connsiteY1-50" fmla="*/ 199889 h 4089095"/>
              <a:gd name="connsiteX2-51" fmla="*/ 348007 w 3459016"/>
              <a:gd name="connsiteY2-52" fmla="*/ 0 h 4089095"/>
              <a:gd name="connsiteX3-53" fmla="*/ 3459016 w 3459016"/>
              <a:gd name="connsiteY3-54" fmla="*/ 1952240 h 4089095"/>
              <a:gd name="connsiteX4-55" fmla="*/ 27208 w 3459016"/>
              <a:gd name="connsiteY4-56" fmla="*/ 4089095 h 4089095"/>
              <a:gd name="connsiteX0-57" fmla="*/ 335 w 3479769"/>
              <a:gd name="connsiteY0-58" fmla="*/ 1877007 h 4089095"/>
              <a:gd name="connsiteX1-59" fmla="*/ 47961 w 3479769"/>
              <a:gd name="connsiteY1-60" fmla="*/ 199889 h 4089095"/>
              <a:gd name="connsiteX2-61" fmla="*/ 368760 w 3479769"/>
              <a:gd name="connsiteY2-62" fmla="*/ 0 h 4089095"/>
              <a:gd name="connsiteX3-63" fmla="*/ 3479769 w 3479769"/>
              <a:gd name="connsiteY3-64" fmla="*/ 1952240 h 4089095"/>
              <a:gd name="connsiteX4-65" fmla="*/ 47961 w 3479769"/>
              <a:gd name="connsiteY4-66" fmla="*/ 4089095 h 4089095"/>
              <a:gd name="connsiteX0-67" fmla="*/ 0 w 3431808"/>
              <a:gd name="connsiteY0-68" fmla="*/ 199889 h 4089095"/>
              <a:gd name="connsiteX1-69" fmla="*/ 320799 w 3431808"/>
              <a:gd name="connsiteY1-70" fmla="*/ 0 h 4089095"/>
              <a:gd name="connsiteX2-71" fmla="*/ 3431808 w 3431808"/>
              <a:gd name="connsiteY2-72" fmla="*/ 1952240 h 4089095"/>
              <a:gd name="connsiteX3-73" fmla="*/ 0 w 3431808"/>
              <a:gd name="connsiteY3-74" fmla="*/ 4089095 h 4089095"/>
            </a:gdLst>
            <a:ahLst/>
            <a:cxnLst>
              <a:cxn ang="0">
                <a:pos x="connsiteX0-1" y="connsiteY0-2"/>
              </a:cxn>
              <a:cxn ang="0">
                <a:pos x="connsiteX1-3" y="connsiteY1-4"/>
              </a:cxn>
              <a:cxn ang="0">
                <a:pos x="connsiteX2-5" y="connsiteY2-6"/>
              </a:cxn>
              <a:cxn ang="0">
                <a:pos x="connsiteX3-7" y="connsiteY3-8"/>
              </a:cxn>
            </a:cxnLst>
            <a:rect l="l" t="t" r="r" b="b"/>
            <a:pathLst>
              <a:path w="3431808" h="4089095">
                <a:moveTo>
                  <a:pt x="0" y="199889"/>
                </a:moveTo>
                <a:lnTo>
                  <a:pt x="320799" y="0"/>
                </a:lnTo>
                <a:lnTo>
                  <a:pt x="3431808" y="1952240"/>
                </a:lnTo>
                <a:lnTo>
                  <a:pt x="0" y="4089095"/>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54" name="任意多边形: 形状 53"/>
          <p:cNvSpPr/>
          <p:nvPr userDrawn="true">
            <p:custDataLst>
              <p:tags r:id="rId32"/>
            </p:custDataLst>
          </p:nvPr>
        </p:nvSpPr>
        <p:spPr>
          <a:xfrm>
            <a:off x="1" y="2688334"/>
            <a:ext cx="3437960" cy="4092925"/>
          </a:xfrm>
          <a:custGeom>
            <a:avLst/>
            <a:gdLst>
              <a:gd name="connsiteX0" fmla="*/ 326951 w 3437960"/>
              <a:gd name="connsiteY0" fmla="*/ 0 h 4092925"/>
              <a:gd name="connsiteX1" fmla="*/ 3437960 w 3437960"/>
              <a:gd name="connsiteY1" fmla="*/ 1952240 h 4092925"/>
              <a:gd name="connsiteX2" fmla="*/ 0 w 3437960"/>
              <a:gd name="connsiteY2" fmla="*/ 4092925 h 4092925"/>
              <a:gd name="connsiteX3" fmla="*/ 0 w 3437960"/>
              <a:gd name="connsiteY3" fmla="*/ 203723 h 4092925"/>
              <a:gd name="connsiteX4" fmla="*/ 326951 w 3437960"/>
              <a:gd name="connsiteY4" fmla="*/ 0 h 4092925"/>
              <a:gd name="connsiteX0-1" fmla="*/ 326952 w 3437961"/>
              <a:gd name="connsiteY0-2" fmla="*/ 0 h 4092925"/>
              <a:gd name="connsiteX1-3" fmla="*/ 3437961 w 3437961"/>
              <a:gd name="connsiteY1-4" fmla="*/ 1952240 h 4092925"/>
              <a:gd name="connsiteX2-5" fmla="*/ 1 w 3437961"/>
              <a:gd name="connsiteY2-6" fmla="*/ 4092925 h 4092925"/>
              <a:gd name="connsiteX3-7" fmla="*/ 0 w 3437961"/>
              <a:gd name="connsiteY3-8" fmla="*/ 1721741 h 4092925"/>
              <a:gd name="connsiteX4-9" fmla="*/ 1 w 3437961"/>
              <a:gd name="connsiteY4-10" fmla="*/ 203723 h 4092925"/>
              <a:gd name="connsiteX5" fmla="*/ 326952 w 3437961"/>
              <a:gd name="connsiteY5" fmla="*/ 0 h 4092925"/>
              <a:gd name="connsiteX0-11" fmla="*/ 0 w 3437961"/>
              <a:gd name="connsiteY0-12" fmla="*/ 1721741 h 4092925"/>
              <a:gd name="connsiteX1-13" fmla="*/ 1 w 3437961"/>
              <a:gd name="connsiteY1-14" fmla="*/ 203723 h 4092925"/>
              <a:gd name="connsiteX2-15" fmla="*/ 326952 w 3437961"/>
              <a:gd name="connsiteY2-16" fmla="*/ 0 h 4092925"/>
              <a:gd name="connsiteX3-17" fmla="*/ 3437961 w 3437961"/>
              <a:gd name="connsiteY3-18" fmla="*/ 1952240 h 4092925"/>
              <a:gd name="connsiteX4-19" fmla="*/ 1 w 3437961"/>
              <a:gd name="connsiteY4-20" fmla="*/ 4092925 h 4092925"/>
              <a:gd name="connsiteX5-21" fmla="*/ 91440 w 3437961"/>
              <a:gd name="connsiteY5-22" fmla="*/ 1813181 h 4092925"/>
              <a:gd name="connsiteX0-23" fmla="*/ 0 w 3437961"/>
              <a:gd name="connsiteY0-24" fmla="*/ 1721741 h 4092925"/>
              <a:gd name="connsiteX1-25" fmla="*/ 1 w 3437961"/>
              <a:gd name="connsiteY1-26" fmla="*/ 203723 h 4092925"/>
              <a:gd name="connsiteX2-27" fmla="*/ 326952 w 3437961"/>
              <a:gd name="connsiteY2-28" fmla="*/ 0 h 4092925"/>
              <a:gd name="connsiteX3-29" fmla="*/ 3437961 w 3437961"/>
              <a:gd name="connsiteY3-30" fmla="*/ 1952240 h 4092925"/>
              <a:gd name="connsiteX4-31" fmla="*/ 1 w 3437961"/>
              <a:gd name="connsiteY4-32" fmla="*/ 4092925 h 4092925"/>
              <a:gd name="connsiteX0-33" fmla="*/ 0 w 3437960"/>
              <a:gd name="connsiteY0-34" fmla="*/ 203723 h 4092925"/>
              <a:gd name="connsiteX1-35" fmla="*/ 326951 w 3437960"/>
              <a:gd name="connsiteY1-36" fmla="*/ 0 h 4092925"/>
              <a:gd name="connsiteX2-37" fmla="*/ 3437960 w 3437960"/>
              <a:gd name="connsiteY2-38" fmla="*/ 1952240 h 4092925"/>
              <a:gd name="connsiteX3-39" fmla="*/ 0 w 3437960"/>
              <a:gd name="connsiteY3-40" fmla="*/ 4092925 h 4092925"/>
            </a:gdLst>
            <a:ahLst/>
            <a:cxnLst>
              <a:cxn ang="0">
                <a:pos x="connsiteX0-1" y="connsiteY0-2"/>
              </a:cxn>
              <a:cxn ang="0">
                <a:pos x="connsiteX1-3" y="connsiteY1-4"/>
              </a:cxn>
              <a:cxn ang="0">
                <a:pos x="connsiteX2-5" y="connsiteY2-6"/>
              </a:cxn>
              <a:cxn ang="0">
                <a:pos x="connsiteX3-7" y="connsiteY3-8"/>
              </a:cxn>
            </a:cxnLst>
            <a:rect l="l" t="t" r="r" b="b"/>
            <a:pathLst>
              <a:path w="3437960" h="4092925">
                <a:moveTo>
                  <a:pt x="0" y="203723"/>
                </a:moveTo>
                <a:lnTo>
                  <a:pt x="326951" y="0"/>
                </a:lnTo>
                <a:lnTo>
                  <a:pt x="3437960" y="1952240"/>
                </a:lnTo>
                <a:lnTo>
                  <a:pt x="0" y="4092925"/>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57" name="任意多边形: 形状 56"/>
          <p:cNvSpPr/>
          <p:nvPr userDrawn="true">
            <p:custDataLst>
              <p:tags r:id="rId33"/>
            </p:custDataLst>
          </p:nvPr>
        </p:nvSpPr>
        <p:spPr>
          <a:xfrm>
            <a:off x="1" y="2923635"/>
            <a:ext cx="3437960" cy="3934365"/>
          </a:xfrm>
          <a:custGeom>
            <a:avLst/>
            <a:gdLst>
              <a:gd name="connsiteX0" fmla="*/ 326951 w 3437961"/>
              <a:gd name="connsiteY0" fmla="*/ 0 h 3934365"/>
              <a:gd name="connsiteX1" fmla="*/ 3437961 w 3437961"/>
              <a:gd name="connsiteY1" fmla="*/ 1952239 h 3934365"/>
              <a:gd name="connsiteX2" fmla="*/ 254650 w 3437961"/>
              <a:gd name="connsiteY2" fmla="*/ 3934365 h 3934365"/>
              <a:gd name="connsiteX3" fmla="*/ 0 w 3437961"/>
              <a:gd name="connsiteY3" fmla="*/ 3934365 h 3934365"/>
              <a:gd name="connsiteX4" fmla="*/ 1 w 3437961"/>
              <a:gd name="connsiteY4" fmla="*/ 203722 h 3934365"/>
              <a:gd name="connsiteX5" fmla="*/ 326951 w 3437961"/>
              <a:gd name="connsiteY5" fmla="*/ 0 h 3934365"/>
              <a:gd name="connsiteX0-1" fmla="*/ 351168 w 3462178"/>
              <a:gd name="connsiteY0-2" fmla="*/ 0 h 3934365"/>
              <a:gd name="connsiteX1-3" fmla="*/ 3462178 w 3462178"/>
              <a:gd name="connsiteY1-4" fmla="*/ 1952239 h 3934365"/>
              <a:gd name="connsiteX2-5" fmla="*/ 278867 w 3462178"/>
              <a:gd name="connsiteY2-6" fmla="*/ 3934365 h 3934365"/>
              <a:gd name="connsiteX3-7" fmla="*/ 24217 w 3462178"/>
              <a:gd name="connsiteY3-8" fmla="*/ 3934365 h 3934365"/>
              <a:gd name="connsiteX4-9" fmla="*/ 24218 w 3462178"/>
              <a:gd name="connsiteY4-10" fmla="*/ 1762665 h 3934365"/>
              <a:gd name="connsiteX5-11" fmla="*/ 24218 w 3462178"/>
              <a:gd name="connsiteY5-12" fmla="*/ 203722 h 3934365"/>
              <a:gd name="connsiteX6" fmla="*/ 351168 w 3462178"/>
              <a:gd name="connsiteY6" fmla="*/ 0 h 3934365"/>
              <a:gd name="connsiteX0-13" fmla="*/ 24218 w 3462178"/>
              <a:gd name="connsiteY0-14" fmla="*/ 1762665 h 3934365"/>
              <a:gd name="connsiteX1-15" fmla="*/ 24218 w 3462178"/>
              <a:gd name="connsiteY1-16" fmla="*/ 203722 h 3934365"/>
              <a:gd name="connsiteX2-17" fmla="*/ 351168 w 3462178"/>
              <a:gd name="connsiteY2-18" fmla="*/ 0 h 3934365"/>
              <a:gd name="connsiteX3-19" fmla="*/ 3462178 w 3462178"/>
              <a:gd name="connsiteY3-20" fmla="*/ 1952239 h 3934365"/>
              <a:gd name="connsiteX4-21" fmla="*/ 278867 w 3462178"/>
              <a:gd name="connsiteY4-22" fmla="*/ 3934365 h 3934365"/>
              <a:gd name="connsiteX5-23" fmla="*/ 24217 w 3462178"/>
              <a:gd name="connsiteY5-24" fmla="*/ 3934365 h 3934365"/>
              <a:gd name="connsiteX6-25" fmla="*/ 115658 w 3462178"/>
              <a:gd name="connsiteY6-26" fmla="*/ 1854105 h 3934365"/>
              <a:gd name="connsiteX0-27" fmla="*/ 24218 w 3462178"/>
              <a:gd name="connsiteY0-28" fmla="*/ 1762665 h 3934365"/>
              <a:gd name="connsiteX1-29" fmla="*/ 24218 w 3462178"/>
              <a:gd name="connsiteY1-30" fmla="*/ 203722 h 3934365"/>
              <a:gd name="connsiteX2-31" fmla="*/ 351168 w 3462178"/>
              <a:gd name="connsiteY2-32" fmla="*/ 0 h 3934365"/>
              <a:gd name="connsiteX3-33" fmla="*/ 3462178 w 3462178"/>
              <a:gd name="connsiteY3-34" fmla="*/ 1952239 h 3934365"/>
              <a:gd name="connsiteX4-35" fmla="*/ 278867 w 3462178"/>
              <a:gd name="connsiteY4-36" fmla="*/ 3934365 h 3934365"/>
              <a:gd name="connsiteX5-37" fmla="*/ 24217 w 3462178"/>
              <a:gd name="connsiteY5-38" fmla="*/ 3934365 h 3934365"/>
              <a:gd name="connsiteX0-39" fmla="*/ 1 w 3437961"/>
              <a:gd name="connsiteY0-40" fmla="*/ 203722 h 3934365"/>
              <a:gd name="connsiteX1-41" fmla="*/ 326951 w 3437961"/>
              <a:gd name="connsiteY1-42" fmla="*/ 0 h 3934365"/>
              <a:gd name="connsiteX2-43" fmla="*/ 3437961 w 3437961"/>
              <a:gd name="connsiteY2-44" fmla="*/ 1952239 h 3934365"/>
              <a:gd name="connsiteX3-45" fmla="*/ 254650 w 3437961"/>
              <a:gd name="connsiteY3-46" fmla="*/ 3934365 h 3934365"/>
              <a:gd name="connsiteX4-47" fmla="*/ 0 w 3437961"/>
              <a:gd name="connsiteY4-48" fmla="*/ 3934365 h 3934365"/>
              <a:gd name="connsiteX0-49" fmla="*/ 0 w 3437960"/>
              <a:gd name="connsiteY0-50" fmla="*/ 203722 h 3934365"/>
              <a:gd name="connsiteX1-51" fmla="*/ 326950 w 3437960"/>
              <a:gd name="connsiteY1-52" fmla="*/ 0 h 3934365"/>
              <a:gd name="connsiteX2-53" fmla="*/ 3437960 w 3437960"/>
              <a:gd name="connsiteY2-54" fmla="*/ 1952239 h 3934365"/>
              <a:gd name="connsiteX3-55" fmla="*/ 254649 w 3437960"/>
              <a:gd name="connsiteY3-56" fmla="*/ 3934365 h 3934365"/>
            </a:gdLst>
            <a:ahLst/>
            <a:cxnLst>
              <a:cxn ang="0">
                <a:pos x="connsiteX0-1" y="connsiteY0-2"/>
              </a:cxn>
              <a:cxn ang="0">
                <a:pos x="connsiteX1-3" y="connsiteY1-4"/>
              </a:cxn>
              <a:cxn ang="0">
                <a:pos x="connsiteX2-5" y="connsiteY2-6"/>
              </a:cxn>
              <a:cxn ang="0">
                <a:pos x="connsiteX3-7" y="connsiteY3-8"/>
              </a:cxn>
            </a:cxnLst>
            <a:rect l="l" t="t" r="r" b="b"/>
            <a:pathLst>
              <a:path w="3437960" h="3934365">
                <a:moveTo>
                  <a:pt x="0" y="203722"/>
                </a:moveTo>
                <a:lnTo>
                  <a:pt x="326950" y="0"/>
                </a:lnTo>
                <a:lnTo>
                  <a:pt x="3437960" y="1952239"/>
                </a:lnTo>
                <a:lnTo>
                  <a:pt x="254649" y="3934365"/>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true"/>
          </p:cNvSpPr>
          <p:nvPr>
            <p:ph type="title"/>
            <p:custDataLst>
              <p:tags r:id="rId2"/>
            </p:custDataLst>
          </p:nvPr>
        </p:nvSpPr>
        <p:spPr/>
        <p:txBody>
          <a:bodyPr vert="horz" wrap="square" lIns="0" tIns="0" rIns="0" bIns="0" rtlCol="0" anchor="b">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a:spLocks noGrp="true"/>
          </p:cNvSpPr>
          <p:nvPr>
            <p:ph sz="half" idx="1"/>
            <p:custDataLst>
              <p:tags r:id="rId3"/>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true"/>
          </p:cNvSpPr>
          <p:nvPr>
            <p:ph sz="half" idx="2"/>
            <p:custDataLst>
              <p:tags r:id="rId4"/>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true"/>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true"/>
          </p:cNvSpPr>
          <p:nvPr>
            <p:ph type="ftr" sz="quarter" idx="11"/>
            <p:custDataLst>
              <p:tags r:id="rId6"/>
            </p:custDataLst>
          </p:nvPr>
        </p:nvSpPr>
        <p:spPr/>
        <p:txBody>
          <a:bodyPr/>
          <a:lstStyle/>
          <a:p>
            <a:endParaRPr lang="zh-CN" altLang="en-US"/>
          </a:p>
        </p:txBody>
      </p:sp>
      <p:sp>
        <p:nvSpPr>
          <p:cNvPr id="7" name="灯片编号占位符 6"/>
          <p:cNvSpPr>
            <a:spLocks noGrp="true"/>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true"/>
          </p:cNvSpPr>
          <p:nvPr>
            <p:ph type="body" idx="1" hasCustomPrompt="true"/>
            <p:custDataLst>
              <p:tags r:id="rId2"/>
            </p:custDataLst>
          </p:nvPr>
        </p:nvSpPr>
        <p:spPr>
          <a:xfrm>
            <a:off x="69596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4" name="内容占位符 3"/>
          <p:cNvSpPr>
            <a:spLocks noGrp="true"/>
          </p:cNvSpPr>
          <p:nvPr>
            <p:ph sz="half" idx="2"/>
            <p:custDataLst>
              <p:tags r:id="rId3"/>
            </p:custDataLst>
          </p:nvPr>
        </p:nvSpPr>
        <p:spPr>
          <a:xfrm>
            <a:off x="69596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true"/>
          </p:cNvSpPr>
          <p:nvPr>
            <p:ph type="body" sz="quarter" idx="3" hasCustomPrompt="true"/>
            <p:custDataLst>
              <p:tags r:id="rId4"/>
            </p:custDataLst>
          </p:nvPr>
        </p:nvSpPr>
        <p:spPr>
          <a:xfrm>
            <a:off x="617220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6" name="内容占位符 5"/>
          <p:cNvSpPr>
            <a:spLocks noGrp="true"/>
          </p:cNvSpPr>
          <p:nvPr>
            <p:ph sz="quarter" idx="4"/>
            <p:custDataLst>
              <p:tags r:id="rId5"/>
            </p:custDataLst>
          </p:nvPr>
        </p:nvSpPr>
        <p:spPr>
          <a:xfrm>
            <a:off x="617220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true"/>
          </p:cNvSpPr>
          <p:nvPr>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a:spLocks noGrp="true"/>
          </p:cNvSpPr>
          <p:nvPr>
            <p:ph type="ftr" sz="quarter" idx="11"/>
            <p:custDataLst>
              <p:tags r:id="rId7"/>
            </p:custDataLst>
          </p:nvPr>
        </p:nvSpPr>
        <p:spPr/>
        <p:txBody>
          <a:bodyPr/>
          <a:lstStyle/>
          <a:p>
            <a:endParaRPr lang="zh-CN" altLang="en-US"/>
          </a:p>
        </p:txBody>
      </p:sp>
      <p:sp>
        <p:nvSpPr>
          <p:cNvPr id="9" name="灯片编号占位符 8"/>
          <p:cNvSpPr>
            <a:spLocks noGrp="true"/>
          </p:cNvSpPr>
          <p:nvPr>
            <p:ph type="sldNum" sz="quarter" idx="12"/>
            <p:custDataLst>
              <p:tags r:id="rId8"/>
            </p:custDataLst>
          </p:nvPr>
        </p:nvSpPr>
        <p:spPr/>
        <p:txBody>
          <a:bodyPr wrap="square">
            <a:normAutofit/>
          </a:bodyPr>
          <a:lstStyle/>
          <a:p>
            <a:fld id="{BE5F26B5-172A-4DC2-B0B7-181CFC56B87C}" type="slidenum">
              <a:rPr lang="zh-CN" altLang="en-US" smtClean="0"/>
            </a:fld>
            <a:endParaRPr lang="zh-CN" altLang="en-US"/>
          </a:p>
        </p:txBody>
      </p:sp>
      <p:sp>
        <p:nvSpPr>
          <p:cNvPr id="10" name="标题 9"/>
          <p:cNvSpPr>
            <a:spLocks noGrp="true"/>
          </p:cNvSpPr>
          <p:nvPr>
            <p:ph type="title"/>
            <p:custDataLst>
              <p:tags r:id="rId9"/>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true"/>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true"/>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true"/>
          </p:cNvSpPr>
          <p:nvPr>
            <p:ph type="ftr" sz="quarter" idx="11"/>
            <p:custDataLst>
              <p:tags r:id="rId4"/>
            </p:custDataLst>
          </p:nvPr>
        </p:nvSpPr>
        <p:spPr/>
        <p:txBody>
          <a:bodyPr/>
          <a:lstStyle/>
          <a:p>
            <a:endParaRPr lang="zh-CN" altLang="en-US"/>
          </a:p>
        </p:txBody>
      </p:sp>
      <p:sp>
        <p:nvSpPr>
          <p:cNvPr id="5" name="灯片编号占位符 4"/>
          <p:cNvSpPr>
            <a:spLocks noGrp="true"/>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true"/>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a:spLocks noGrp="true"/>
          </p:cNvSpPr>
          <p:nvPr>
            <p:ph type="ftr" sz="quarter" idx="11"/>
            <p:custDataLst>
              <p:tags r:id="rId3"/>
            </p:custDataLst>
          </p:nvPr>
        </p:nvSpPr>
        <p:spPr/>
        <p:txBody>
          <a:bodyPr/>
          <a:lstStyle/>
          <a:p>
            <a:endParaRPr lang="zh-CN" altLang="en-US"/>
          </a:p>
        </p:txBody>
      </p:sp>
      <p:sp>
        <p:nvSpPr>
          <p:cNvPr id="4" name="灯片编号占位符 3"/>
          <p:cNvSpPr>
            <a:spLocks noGrp="true"/>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true"/>
          </p:cNvSpPr>
          <p:nvPr>
            <p:ph idx="1"/>
            <p:custDataLst>
              <p:tags r:id="rId2"/>
            </p:custDataLst>
          </p:nvPr>
        </p:nvSpPr>
        <p:spPr>
          <a:xfrm>
            <a:off x="695960" y="360045"/>
            <a:ext cx="10801985" cy="581787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true"/>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a:spLocks noGrp="true"/>
          </p:cNvSpPr>
          <p:nvPr>
            <p:ph type="ftr" sz="quarter" idx="11"/>
            <p:custDataLst>
              <p:tags r:id="rId4"/>
            </p:custDataLst>
          </p:nvPr>
        </p:nvSpPr>
        <p:spPr/>
        <p:txBody>
          <a:bodyPr/>
          <a:lstStyle/>
          <a:p>
            <a:endParaRPr lang="zh-CN" altLang="en-US"/>
          </a:p>
        </p:txBody>
      </p:sp>
      <p:sp>
        <p:nvSpPr>
          <p:cNvPr id="6" name="灯片编号占位符 4"/>
          <p:cNvSpPr>
            <a:spLocks noGrp="true"/>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true"/>
          </p:cNvSpPr>
          <p:nvPr>
            <p:ph type="title"/>
          </p:nvPr>
        </p:nvSpPr>
        <p:spPr>
          <a:xfrm>
            <a:off x="838184" y="523097"/>
            <a:ext cx="10515600" cy="1325563"/>
          </a:xfrm>
        </p:spPr>
        <p:txBody>
          <a:bodyPr/>
          <a:lstStyle/>
          <a:p>
            <a:r>
              <a:rPr lang="zh-CN" altLang="en-US"/>
              <a:t>单击此处编辑母版标题样式</a:t>
            </a:r>
            <a:endParaRPr lang="zh-CN" altLang="en-US"/>
          </a:p>
        </p:txBody>
      </p:sp>
      <p:sp>
        <p:nvSpPr>
          <p:cNvPr id="3" name="内容占位符 2"/>
          <p:cNvSpPr>
            <a:spLocks noGrp="true"/>
          </p:cNvSpPr>
          <p:nvPr>
            <p:ph idx="1"/>
          </p:nvPr>
        </p:nvSpPr>
        <p:spPr>
          <a:xfrm>
            <a:off x="838184" y="1983597"/>
            <a:ext cx="10515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a:spLocks noGrp="true"/>
          </p:cNvSpPr>
          <p:nvPr>
            <p:ph type="body" idx="1" hasCustomPrompt="true"/>
            <p:custDataLst>
              <p:tags r:id="rId2"/>
            </p:custDataLst>
          </p:nvPr>
        </p:nvSpPr>
        <p:spPr>
          <a:xfrm>
            <a:off x="695960" y="1301750"/>
            <a:ext cx="10799088" cy="405553"/>
          </a:xfrm>
        </p:spPr>
        <p:txBody>
          <a:bodyPr wrap="square" anchor="t">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a:spLocks noGrp="true"/>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true"/>
          </p:cNvSpPr>
          <p:nvPr>
            <p:ph type="ftr" sz="quarter" idx="11"/>
            <p:custDataLst>
              <p:tags r:id="rId4"/>
            </p:custDataLst>
          </p:nvPr>
        </p:nvSpPr>
        <p:spPr/>
        <p:txBody>
          <a:bodyPr/>
          <a:lstStyle/>
          <a:p>
            <a:endParaRPr lang="zh-CN" altLang="en-US"/>
          </a:p>
        </p:txBody>
      </p:sp>
      <p:sp>
        <p:nvSpPr>
          <p:cNvPr id="9" name="灯片编号占位符 5"/>
          <p:cNvSpPr>
            <a:spLocks noGrp="true"/>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
        <p:nvSpPr>
          <p:cNvPr id="4" name="标题 3"/>
          <p:cNvSpPr>
            <a:spLocks noGrp="true"/>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2" name="标题 1"/>
          <p:cNvSpPr>
            <a:spLocks noGrp="true"/>
          </p:cNvSpPr>
          <p:nvPr>
            <p:ph type="ctrTitle"/>
            <p:custDataLst>
              <p:tags r:id="rId2"/>
            </p:custDataLst>
          </p:nvPr>
        </p:nvSpPr>
        <p:spPr>
          <a:xfrm>
            <a:off x="1620000" y="1645200"/>
            <a:ext cx="4629600" cy="1800000"/>
          </a:xfrm>
        </p:spPr>
        <p:txBody>
          <a:bodyPr wrap="square" anchor="b">
            <a:normAutofit/>
          </a:bodyPr>
          <a:lstStyle>
            <a:lvl1pPr algn="l">
              <a:lnSpc>
                <a:spcPct val="100000"/>
              </a:lnSpc>
              <a:defRPr sz="6000"/>
            </a:lvl1pPr>
          </a:lstStyle>
          <a:p>
            <a:r>
              <a:rPr lang="zh-CN" altLang="en-US" dirty="0"/>
              <a:t>单击此处编辑母版标题样式</a:t>
            </a:r>
            <a:endParaRPr lang="zh-CN" altLang="en-US" dirty="0"/>
          </a:p>
        </p:txBody>
      </p:sp>
      <p:sp>
        <p:nvSpPr>
          <p:cNvPr id="3" name="副标题 2"/>
          <p:cNvSpPr>
            <a:spLocks noGrp="true"/>
          </p:cNvSpPr>
          <p:nvPr>
            <p:ph type="subTitle" idx="1" hasCustomPrompt="true"/>
            <p:custDataLst>
              <p:tags r:id="rId3"/>
            </p:custDataLst>
          </p:nvPr>
        </p:nvSpPr>
        <p:spPr>
          <a:xfrm>
            <a:off x="1620000" y="3657600"/>
            <a:ext cx="4629600" cy="972000"/>
          </a:xfrm>
        </p:spPr>
        <p:txBody>
          <a:bodyPr wrap="square">
            <a:normAutofit/>
          </a:bodyPr>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5" name="页脚占位符 4"/>
          <p:cNvSpPr>
            <a:spLocks noGrp="true"/>
          </p:cNvSpPr>
          <p:nvPr>
            <p:ph type="ftr" sz="quarter" idx="11"/>
            <p:custDataLst>
              <p:tags r:id="rId4"/>
            </p:custDataLst>
          </p:nvPr>
        </p:nvSpPr>
        <p:spPr/>
        <p:txBody>
          <a:bodyPr/>
          <a:lstStyle/>
          <a:p>
            <a:endParaRPr lang="zh-CN" altLang="en-US"/>
          </a:p>
        </p:txBody>
      </p:sp>
      <p:sp>
        <p:nvSpPr>
          <p:cNvPr id="6" name="灯片编号占位符 5"/>
          <p:cNvSpPr>
            <a:spLocks noGrp="true"/>
          </p:cNvSpPr>
          <p:nvPr>
            <p:ph type="sldNum" sz="quarter" idx="12"/>
            <p:custDataLst>
              <p:tags r:id="rId5"/>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4" name="署名占位符 10"/>
          <p:cNvSpPr>
            <a:spLocks noGrp="true"/>
          </p:cNvSpPr>
          <p:nvPr>
            <p:ph type="body" sz="quarter" idx="17" hasCustomPrompt="true"/>
            <p:custDataLst>
              <p:tags r:id="rId6"/>
            </p:custDataLst>
          </p:nvPr>
        </p:nvSpPr>
        <p:spPr>
          <a:xfrm>
            <a:off x="1620000" y="4849200"/>
            <a:ext cx="4629600" cy="504000"/>
          </a:xfrm>
        </p:spPr>
        <p:txBody>
          <a:bodyPr wrap="square" anchor="ctr">
            <a:normAutofit/>
          </a:bodyPr>
          <a:lstStyle>
            <a:lvl1pPr marL="0" indent="0" algn="l">
              <a:lnSpc>
                <a:spcPct val="100000"/>
              </a:lnSpc>
              <a:buNone/>
              <a:defRPr sz="1800"/>
            </a:lvl1pPr>
          </a:lstStyle>
          <a:p>
            <a:pPr lvl="0"/>
            <a:r>
              <a:rPr lang="zh-CN" altLang="en-US" dirty="0"/>
              <a:t>署名</a:t>
            </a:r>
            <a:endParaRPr lang="zh-CN" altLang="en-US" dirty="0"/>
          </a:p>
        </p:txBody>
      </p:sp>
      <p:sp>
        <p:nvSpPr>
          <p:cNvPr id="153" name="任意多边形: 形状 37"/>
          <p:cNvSpPr/>
          <p:nvPr userDrawn="true">
            <p:custDataLst>
              <p:tags r:id="rId7"/>
            </p:custDataLst>
          </p:nvPr>
        </p:nvSpPr>
        <p:spPr>
          <a:xfrm>
            <a:off x="0" y="4316095"/>
            <a:ext cx="235585" cy="142875"/>
          </a:xfrm>
          <a:custGeom>
            <a:avLst/>
            <a:gdLst>
              <a:gd name="connsiteX0" fmla="*/ 0 w 371"/>
              <a:gd name="connsiteY0" fmla="*/ 225 h 225"/>
              <a:gd name="connsiteX1" fmla="*/ 371 w 371"/>
              <a:gd name="connsiteY1" fmla="*/ 0 h 225"/>
            </a:gdLst>
            <a:ahLst/>
            <a:cxnLst>
              <a:cxn ang="0">
                <a:pos x="connsiteX0" y="connsiteY0"/>
              </a:cxn>
              <a:cxn ang="0">
                <a:pos x="connsiteX1" y="connsiteY1"/>
              </a:cxn>
            </a:cxnLst>
            <a:rect l="l" t="t" r="r" b="b"/>
            <a:pathLst>
              <a:path w="371" h="225">
                <a:moveTo>
                  <a:pt x="0" y="225"/>
                </a:moveTo>
                <a:lnTo>
                  <a:pt x="371"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167" name="任意多边形: 形状 37"/>
          <p:cNvSpPr/>
          <p:nvPr userDrawn="true">
            <p:custDataLst>
              <p:tags r:id="rId8"/>
            </p:custDataLst>
          </p:nvPr>
        </p:nvSpPr>
        <p:spPr>
          <a:xfrm>
            <a:off x="0" y="4511675"/>
            <a:ext cx="235585" cy="142875"/>
          </a:xfrm>
          <a:custGeom>
            <a:avLst/>
            <a:gdLst>
              <a:gd name="connsiteX0" fmla="*/ 0 w 371"/>
              <a:gd name="connsiteY0" fmla="*/ 225 h 225"/>
              <a:gd name="connsiteX1" fmla="*/ 371 w 371"/>
              <a:gd name="connsiteY1" fmla="*/ 0 h 225"/>
            </a:gdLst>
            <a:ahLst/>
            <a:cxnLst>
              <a:cxn ang="0">
                <a:pos x="connsiteX0" y="connsiteY0"/>
              </a:cxn>
              <a:cxn ang="0">
                <a:pos x="connsiteX1" y="connsiteY1"/>
              </a:cxn>
            </a:cxnLst>
            <a:rect l="l" t="t" r="r" b="b"/>
            <a:pathLst>
              <a:path w="371" h="225">
                <a:moveTo>
                  <a:pt x="0" y="225"/>
                </a:moveTo>
                <a:lnTo>
                  <a:pt x="371"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168" name="任意多边形: 形状 37"/>
          <p:cNvSpPr/>
          <p:nvPr userDrawn="true">
            <p:custDataLst>
              <p:tags r:id="rId9"/>
            </p:custDataLst>
          </p:nvPr>
        </p:nvSpPr>
        <p:spPr>
          <a:xfrm>
            <a:off x="0" y="4707890"/>
            <a:ext cx="235585" cy="142875"/>
          </a:xfrm>
          <a:custGeom>
            <a:avLst/>
            <a:gdLst>
              <a:gd name="connsiteX0" fmla="*/ 0 w 371"/>
              <a:gd name="connsiteY0" fmla="*/ 225 h 225"/>
              <a:gd name="connsiteX1" fmla="*/ 371 w 371"/>
              <a:gd name="connsiteY1" fmla="*/ 0 h 225"/>
            </a:gdLst>
            <a:ahLst/>
            <a:cxnLst>
              <a:cxn ang="0">
                <a:pos x="connsiteX0" y="connsiteY0"/>
              </a:cxn>
              <a:cxn ang="0">
                <a:pos x="connsiteX1" y="connsiteY1"/>
              </a:cxn>
            </a:cxnLst>
            <a:rect l="l" t="t" r="r" b="b"/>
            <a:pathLst>
              <a:path w="371" h="225">
                <a:moveTo>
                  <a:pt x="0" y="225"/>
                </a:moveTo>
                <a:lnTo>
                  <a:pt x="371"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169" name="任意多边形: 形状 37"/>
          <p:cNvSpPr/>
          <p:nvPr userDrawn="true">
            <p:custDataLst>
              <p:tags r:id="rId10"/>
            </p:custDataLst>
          </p:nvPr>
        </p:nvSpPr>
        <p:spPr>
          <a:xfrm>
            <a:off x="0" y="4903470"/>
            <a:ext cx="235585" cy="142875"/>
          </a:xfrm>
          <a:custGeom>
            <a:avLst/>
            <a:gdLst>
              <a:gd name="connsiteX0" fmla="*/ 0 w 371"/>
              <a:gd name="connsiteY0" fmla="*/ 225 h 225"/>
              <a:gd name="connsiteX1" fmla="*/ 371 w 371"/>
              <a:gd name="connsiteY1" fmla="*/ 0 h 225"/>
            </a:gdLst>
            <a:ahLst/>
            <a:cxnLst>
              <a:cxn ang="0">
                <a:pos x="connsiteX0" y="connsiteY0"/>
              </a:cxn>
              <a:cxn ang="0">
                <a:pos x="connsiteX1" y="connsiteY1"/>
              </a:cxn>
            </a:cxnLst>
            <a:rect l="l" t="t" r="r" b="b"/>
            <a:pathLst>
              <a:path w="371" h="225">
                <a:moveTo>
                  <a:pt x="0" y="225"/>
                </a:moveTo>
                <a:lnTo>
                  <a:pt x="371"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170" name="任意多边形: 形状 37"/>
          <p:cNvSpPr/>
          <p:nvPr userDrawn="true">
            <p:custDataLst>
              <p:tags r:id="rId11"/>
            </p:custDataLst>
          </p:nvPr>
        </p:nvSpPr>
        <p:spPr>
          <a:xfrm>
            <a:off x="0" y="5099685"/>
            <a:ext cx="235585" cy="142875"/>
          </a:xfrm>
          <a:custGeom>
            <a:avLst/>
            <a:gdLst>
              <a:gd name="connsiteX0" fmla="*/ 0 w 371"/>
              <a:gd name="connsiteY0" fmla="*/ 225 h 225"/>
              <a:gd name="connsiteX1" fmla="*/ 371 w 371"/>
              <a:gd name="connsiteY1" fmla="*/ 0 h 225"/>
            </a:gdLst>
            <a:ahLst/>
            <a:cxnLst>
              <a:cxn ang="0">
                <a:pos x="connsiteX0" y="connsiteY0"/>
              </a:cxn>
              <a:cxn ang="0">
                <a:pos x="connsiteX1" y="connsiteY1"/>
              </a:cxn>
            </a:cxnLst>
            <a:rect l="l" t="t" r="r" b="b"/>
            <a:pathLst>
              <a:path w="371" h="225">
                <a:moveTo>
                  <a:pt x="0" y="225"/>
                </a:moveTo>
                <a:lnTo>
                  <a:pt x="371"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171" name="任意多边形: 形状 37"/>
          <p:cNvSpPr/>
          <p:nvPr userDrawn="true">
            <p:custDataLst>
              <p:tags r:id="rId12"/>
            </p:custDataLst>
          </p:nvPr>
        </p:nvSpPr>
        <p:spPr>
          <a:xfrm>
            <a:off x="0" y="5295265"/>
            <a:ext cx="235585" cy="142875"/>
          </a:xfrm>
          <a:custGeom>
            <a:avLst/>
            <a:gdLst>
              <a:gd name="connsiteX0" fmla="*/ 0 w 371"/>
              <a:gd name="connsiteY0" fmla="*/ 225 h 225"/>
              <a:gd name="connsiteX1" fmla="*/ 371 w 371"/>
              <a:gd name="connsiteY1" fmla="*/ 0 h 225"/>
            </a:gdLst>
            <a:ahLst/>
            <a:cxnLst>
              <a:cxn ang="0">
                <a:pos x="connsiteX0" y="connsiteY0"/>
              </a:cxn>
              <a:cxn ang="0">
                <a:pos x="connsiteX1" y="connsiteY1"/>
              </a:cxn>
            </a:cxnLst>
            <a:rect l="l" t="t" r="r" b="b"/>
            <a:pathLst>
              <a:path w="371" h="225">
                <a:moveTo>
                  <a:pt x="0" y="225"/>
                </a:moveTo>
                <a:lnTo>
                  <a:pt x="371"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172" name="任意多边形: 形状 37"/>
          <p:cNvSpPr/>
          <p:nvPr userDrawn="true">
            <p:custDataLst>
              <p:tags r:id="rId13"/>
            </p:custDataLst>
          </p:nvPr>
        </p:nvSpPr>
        <p:spPr>
          <a:xfrm>
            <a:off x="0" y="5491480"/>
            <a:ext cx="235585" cy="142875"/>
          </a:xfrm>
          <a:custGeom>
            <a:avLst/>
            <a:gdLst>
              <a:gd name="connsiteX0" fmla="*/ 0 w 371"/>
              <a:gd name="connsiteY0" fmla="*/ 225 h 225"/>
              <a:gd name="connsiteX1" fmla="*/ 371 w 371"/>
              <a:gd name="connsiteY1" fmla="*/ 0 h 225"/>
            </a:gdLst>
            <a:ahLst/>
            <a:cxnLst>
              <a:cxn ang="0">
                <a:pos x="connsiteX0" y="connsiteY0"/>
              </a:cxn>
              <a:cxn ang="0">
                <a:pos x="connsiteX1" y="connsiteY1"/>
              </a:cxn>
            </a:cxnLst>
            <a:rect l="l" t="t" r="r" b="b"/>
            <a:pathLst>
              <a:path w="371" h="225">
                <a:moveTo>
                  <a:pt x="0" y="225"/>
                </a:moveTo>
                <a:lnTo>
                  <a:pt x="371"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173" name="任意多边形: 形状 37"/>
          <p:cNvSpPr/>
          <p:nvPr userDrawn="true">
            <p:custDataLst>
              <p:tags r:id="rId14"/>
            </p:custDataLst>
          </p:nvPr>
        </p:nvSpPr>
        <p:spPr>
          <a:xfrm>
            <a:off x="0" y="5687060"/>
            <a:ext cx="235585" cy="142875"/>
          </a:xfrm>
          <a:custGeom>
            <a:avLst/>
            <a:gdLst>
              <a:gd name="connsiteX0" fmla="*/ 0 w 371"/>
              <a:gd name="connsiteY0" fmla="*/ 225 h 225"/>
              <a:gd name="connsiteX1" fmla="*/ 371 w 371"/>
              <a:gd name="connsiteY1" fmla="*/ 0 h 225"/>
            </a:gdLst>
            <a:ahLst/>
            <a:cxnLst>
              <a:cxn ang="0">
                <a:pos x="connsiteX0" y="connsiteY0"/>
              </a:cxn>
              <a:cxn ang="0">
                <a:pos x="connsiteX1" y="connsiteY1"/>
              </a:cxn>
            </a:cxnLst>
            <a:rect l="l" t="t" r="r" b="b"/>
            <a:pathLst>
              <a:path w="371" h="225">
                <a:moveTo>
                  <a:pt x="0" y="225"/>
                </a:moveTo>
                <a:lnTo>
                  <a:pt x="371"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174" name="任意多边形: 形状 37"/>
          <p:cNvSpPr/>
          <p:nvPr userDrawn="true">
            <p:custDataLst>
              <p:tags r:id="rId15"/>
            </p:custDataLst>
          </p:nvPr>
        </p:nvSpPr>
        <p:spPr>
          <a:xfrm>
            <a:off x="0" y="5882640"/>
            <a:ext cx="235585" cy="142875"/>
          </a:xfrm>
          <a:custGeom>
            <a:avLst/>
            <a:gdLst>
              <a:gd name="connsiteX0" fmla="*/ 0 w 371"/>
              <a:gd name="connsiteY0" fmla="*/ 225 h 225"/>
              <a:gd name="connsiteX1" fmla="*/ 371 w 371"/>
              <a:gd name="connsiteY1" fmla="*/ 0 h 225"/>
            </a:gdLst>
            <a:ahLst/>
            <a:cxnLst>
              <a:cxn ang="0">
                <a:pos x="connsiteX0" y="connsiteY0"/>
              </a:cxn>
              <a:cxn ang="0">
                <a:pos x="connsiteX1" y="connsiteY1"/>
              </a:cxn>
            </a:cxnLst>
            <a:rect l="l" t="t" r="r" b="b"/>
            <a:pathLst>
              <a:path w="371" h="225">
                <a:moveTo>
                  <a:pt x="0" y="225"/>
                </a:moveTo>
                <a:lnTo>
                  <a:pt x="371"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175" name="任意多边形: 形状 37"/>
          <p:cNvSpPr/>
          <p:nvPr userDrawn="true">
            <p:custDataLst>
              <p:tags r:id="rId16"/>
            </p:custDataLst>
          </p:nvPr>
        </p:nvSpPr>
        <p:spPr>
          <a:xfrm>
            <a:off x="0" y="6078855"/>
            <a:ext cx="235585" cy="142875"/>
          </a:xfrm>
          <a:custGeom>
            <a:avLst/>
            <a:gdLst>
              <a:gd name="connsiteX0" fmla="*/ 0 w 371"/>
              <a:gd name="connsiteY0" fmla="*/ 225 h 225"/>
              <a:gd name="connsiteX1" fmla="*/ 371 w 371"/>
              <a:gd name="connsiteY1" fmla="*/ 0 h 225"/>
            </a:gdLst>
            <a:ahLst/>
            <a:cxnLst>
              <a:cxn ang="0">
                <a:pos x="connsiteX0" y="connsiteY0"/>
              </a:cxn>
              <a:cxn ang="0">
                <a:pos x="connsiteX1" y="connsiteY1"/>
              </a:cxn>
            </a:cxnLst>
            <a:rect l="l" t="t" r="r" b="b"/>
            <a:pathLst>
              <a:path w="371" h="225">
                <a:moveTo>
                  <a:pt x="0" y="225"/>
                </a:moveTo>
                <a:lnTo>
                  <a:pt x="371"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176" name="任意多边形: 形状 37"/>
          <p:cNvSpPr/>
          <p:nvPr userDrawn="true">
            <p:custDataLst>
              <p:tags r:id="rId17"/>
            </p:custDataLst>
          </p:nvPr>
        </p:nvSpPr>
        <p:spPr>
          <a:xfrm>
            <a:off x="0" y="6274435"/>
            <a:ext cx="235585" cy="142875"/>
          </a:xfrm>
          <a:custGeom>
            <a:avLst/>
            <a:gdLst>
              <a:gd name="connsiteX0" fmla="*/ 0 w 371"/>
              <a:gd name="connsiteY0" fmla="*/ 225 h 225"/>
              <a:gd name="connsiteX1" fmla="*/ 371 w 371"/>
              <a:gd name="connsiteY1" fmla="*/ 0 h 225"/>
            </a:gdLst>
            <a:ahLst/>
            <a:cxnLst>
              <a:cxn ang="0">
                <a:pos x="connsiteX0" y="connsiteY0"/>
              </a:cxn>
              <a:cxn ang="0">
                <a:pos x="connsiteX1" y="connsiteY1"/>
              </a:cxn>
            </a:cxnLst>
            <a:rect l="l" t="t" r="r" b="b"/>
            <a:pathLst>
              <a:path w="371" h="225">
                <a:moveTo>
                  <a:pt x="0" y="225"/>
                </a:moveTo>
                <a:lnTo>
                  <a:pt x="371"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177" name="任意多边形: 形状 37"/>
          <p:cNvSpPr/>
          <p:nvPr userDrawn="true">
            <p:custDataLst>
              <p:tags r:id="rId18"/>
            </p:custDataLst>
          </p:nvPr>
        </p:nvSpPr>
        <p:spPr>
          <a:xfrm>
            <a:off x="0" y="6470650"/>
            <a:ext cx="235585" cy="142875"/>
          </a:xfrm>
          <a:custGeom>
            <a:avLst/>
            <a:gdLst>
              <a:gd name="connsiteX0" fmla="*/ 0 w 371"/>
              <a:gd name="connsiteY0" fmla="*/ 225 h 225"/>
              <a:gd name="connsiteX1" fmla="*/ 371 w 371"/>
              <a:gd name="connsiteY1" fmla="*/ 0 h 225"/>
            </a:gdLst>
            <a:ahLst/>
            <a:cxnLst>
              <a:cxn ang="0">
                <a:pos x="connsiteX0" y="connsiteY0"/>
              </a:cxn>
              <a:cxn ang="0">
                <a:pos x="connsiteX1" y="connsiteY1"/>
              </a:cxn>
            </a:cxnLst>
            <a:rect l="l" t="t" r="r" b="b"/>
            <a:pathLst>
              <a:path w="371" h="225">
                <a:moveTo>
                  <a:pt x="0" y="225"/>
                </a:moveTo>
                <a:lnTo>
                  <a:pt x="371"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178" name="任意多边形: 形状 37"/>
          <p:cNvSpPr/>
          <p:nvPr userDrawn="true">
            <p:custDataLst>
              <p:tags r:id="rId19"/>
            </p:custDataLst>
          </p:nvPr>
        </p:nvSpPr>
        <p:spPr>
          <a:xfrm>
            <a:off x="0" y="6666230"/>
            <a:ext cx="235585" cy="142875"/>
          </a:xfrm>
          <a:custGeom>
            <a:avLst/>
            <a:gdLst>
              <a:gd name="connsiteX0" fmla="*/ 0 w 371"/>
              <a:gd name="connsiteY0" fmla="*/ 225 h 225"/>
              <a:gd name="connsiteX1" fmla="*/ 371 w 371"/>
              <a:gd name="connsiteY1" fmla="*/ 0 h 225"/>
            </a:gdLst>
            <a:ahLst/>
            <a:cxnLst>
              <a:cxn ang="0">
                <a:pos x="connsiteX0" y="connsiteY0"/>
              </a:cxn>
              <a:cxn ang="0">
                <a:pos x="connsiteX1" y="connsiteY1"/>
              </a:cxn>
            </a:cxnLst>
            <a:rect l="l" t="t" r="r" b="b"/>
            <a:pathLst>
              <a:path w="371" h="225">
                <a:moveTo>
                  <a:pt x="0" y="225"/>
                </a:moveTo>
                <a:lnTo>
                  <a:pt x="371"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190" name="日期占位符 189"/>
          <p:cNvSpPr>
            <a:spLocks noGrp="true"/>
          </p:cNvSpPr>
          <p:nvPr userDrawn="true">
            <p:ph type="dt" sz="half" idx="10"/>
            <p:custDataLst>
              <p:tags r:id="rId20"/>
            </p:custDataLst>
          </p:nvPr>
        </p:nvSpPr>
        <p:spPr/>
        <p:txBody>
          <a:bodyPr wrap="square">
            <a:normAutofit/>
          </a:bodyPr>
          <a:lstStyle/>
          <a:p>
            <a:fld id="{5592522B-0F24-4480-B9DD-A9474A6880D6}" type="datetimeFigureOut">
              <a:rPr lang="zh-CN" altLang="en-US" smtClean="0"/>
            </a:fld>
            <a:endParaRPr lang="zh-CN" altLang="en-US"/>
          </a:p>
        </p:txBody>
      </p:sp>
      <p:sp>
        <p:nvSpPr>
          <p:cNvPr id="62" name="任意多边形: 形状 306"/>
          <p:cNvSpPr/>
          <p:nvPr userDrawn="true">
            <p:custDataLst>
              <p:tags r:id="rId21"/>
            </p:custDataLst>
          </p:nvPr>
        </p:nvSpPr>
        <p:spPr>
          <a:xfrm>
            <a:off x="226695" y="6675755"/>
            <a:ext cx="290830" cy="182245"/>
          </a:xfrm>
          <a:custGeom>
            <a:avLst/>
            <a:gdLst>
              <a:gd name="connsiteX0" fmla="*/ 0 w 458"/>
              <a:gd name="connsiteY0" fmla="*/ 287 h 287"/>
              <a:gd name="connsiteX1" fmla="*/ 458 w 458"/>
              <a:gd name="connsiteY1" fmla="*/ 0 h 287"/>
            </a:gdLst>
            <a:ahLst/>
            <a:cxnLst>
              <a:cxn ang="0">
                <a:pos x="connsiteX0" y="connsiteY0"/>
              </a:cxn>
              <a:cxn ang="0">
                <a:pos x="connsiteX1" y="connsiteY1"/>
              </a:cxn>
            </a:cxnLst>
            <a:rect l="l" t="t" r="r" b="b"/>
            <a:pathLst>
              <a:path w="458" h="287">
                <a:moveTo>
                  <a:pt x="0" y="287"/>
                </a:moveTo>
                <a:lnTo>
                  <a:pt x="458"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任意多边形: 形状 307"/>
          <p:cNvSpPr/>
          <p:nvPr userDrawn="true">
            <p:custDataLst>
              <p:tags r:id="rId22"/>
            </p:custDataLst>
          </p:nvPr>
        </p:nvSpPr>
        <p:spPr>
          <a:xfrm>
            <a:off x="516890" y="6685280"/>
            <a:ext cx="290195" cy="172720"/>
          </a:xfrm>
          <a:custGeom>
            <a:avLst/>
            <a:gdLst>
              <a:gd name="connsiteX0" fmla="*/ 0 w 457"/>
              <a:gd name="connsiteY0" fmla="*/ 272 h 272"/>
              <a:gd name="connsiteX1" fmla="*/ 457 w 457"/>
              <a:gd name="connsiteY1" fmla="*/ 0 h 272"/>
            </a:gdLst>
            <a:ahLst/>
            <a:cxnLst>
              <a:cxn ang="0">
                <a:pos x="connsiteX0" y="connsiteY0"/>
              </a:cxn>
              <a:cxn ang="0">
                <a:pos x="connsiteX1" y="connsiteY1"/>
              </a:cxn>
            </a:cxnLst>
            <a:rect l="l" t="t" r="r" b="b"/>
            <a:pathLst>
              <a:path w="457" h="272">
                <a:moveTo>
                  <a:pt x="0" y="272"/>
                </a:moveTo>
                <a:lnTo>
                  <a:pt x="457"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
        <p:nvSpPr>
          <p:cNvPr id="187" name="任意多边形: 形状 307"/>
          <p:cNvSpPr/>
          <p:nvPr userDrawn="true">
            <p:custDataLst>
              <p:tags r:id="rId23"/>
            </p:custDataLst>
          </p:nvPr>
        </p:nvSpPr>
        <p:spPr>
          <a:xfrm>
            <a:off x="2254250" y="6685280"/>
            <a:ext cx="290195" cy="172720"/>
          </a:xfrm>
          <a:custGeom>
            <a:avLst/>
            <a:gdLst>
              <a:gd name="connsiteX0" fmla="*/ 0 w 457"/>
              <a:gd name="connsiteY0" fmla="*/ 272 h 272"/>
              <a:gd name="connsiteX1" fmla="*/ 457 w 457"/>
              <a:gd name="connsiteY1" fmla="*/ 0 h 272"/>
            </a:gdLst>
            <a:ahLst/>
            <a:cxnLst>
              <a:cxn ang="0">
                <a:pos x="connsiteX0" y="connsiteY0"/>
              </a:cxn>
              <a:cxn ang="0">
                <a:pos x="connsiteX1" y="connsiteY1"/>
              </a:cxn>
            </a:cxnLst>
            <a:rect l="l" t="t" r="r" b="b"/>
            <a:pathLst>
              <a:path w="457" h="272">
                <a:moveTo>
                  <a:pt x="0" y="272"/>
                </a:moveTo>
                <a:lnTo>
                  <a:pt x="457"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
        <p:nvSpPr>
          <p:cNvPr id="188" name="任意多边形: 形状 307"/>
          <p:cNvSpPr/>
          <p:nvPr userDrawn="true">
            <p:custDataLst>
              <p:tags r:id="rId24"/>
            </p:custDataLst>
          </p:nvPr>
        </p:nvSpPr>
        <p:spPr>
          <a:xfrm>
            <a:off x="2543810" y="6685280"/>
            <a:ext cx="290195" cy="172720"/>
          </a:xfrm>
          <a:custGeom>
            <a:avLst/>
            <a:gdLst>
              <a:gd name="connsiteX0" fmla="*/ 0 w 457"/>
              <a:gd name="connsiteY0" fmla="*/ 272 h 272"/>
              <a:gd name="connsiteX1" fmla="*/ 457 w 457"/>
              <a:gd name="connsiteY1" fmla="*/ 0 h 272"/>
            </a:gdLst>
            <a:ahLst/>
            <a:cxnLst>
              <a:cxn ang="0">
                <a:pos x="connsiteX0" y="connsiteY0"/>
              </a:cxn>
              <a:cxn ang="0">
                <a:pos x="connsiteX1" y="connsiteY1"/>
              </a:cxn>
            </a:cxnLst>
            <a:rect l="l" t="t" r="r" b="b"/>
            <a:pathLst>
              <a:path w="457" h="272">
                <a:moveTo>
                  <a:pt x="0" y="272"/>
                </a:moveTo>
                <a:lnTo>
                  <a:pt x="457"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
        <p:nvSpPr>
          <p:cNvPr id="189" name="任意多边形: 形状 307"/>
          <p:cNvSpPr/>
          <p:nvPr userDrawn="true">
            <p:custDataLst>
              <p:tags r:id="rId25"/>
            </p:custDataLst>
          </p:nvPr>
        </p:nvSpPr>
        <p:spPr>
          <a:xfrm>
            <a:off x="2833370" y="6685280"/>
            <a:ext cx="290195" cy="172720"/>
          </a:xfrm>
          <a:custGeom>
            <a:avLst/>
            <a:gdLst>
              <a:gd name="connsiteX0" fmla="*/ 0 w 457"/>
              <a:gd name="connsiteY0" fmla="*/ 272 h 272"/>
              <a:gd name="connsiteX1" fmla="*/ 457 w 457"/>
              <a:gd name="connsiteY1" fmla="*/ 0 h 272"/>
            </a:gdLst>
            <a:ahLst/>
            <a:cxnLst>
              <a:cxn ang="0">
                <a:pos x="connsiteX0" y="connsiteY0"/>
              </a:cxn>
              <a:cxn ang="0">
                <a:pos x="connsiteX1" y="connsiteY1"/>
              </a:cxn>
            </a:cxnLst>
            <a:rect l="l" t="t" r="r" b="b"/>
            <a:pathLst>
              <a:path w="457" h="272">
                <a:moveTo>
                  <a:pt x="0" y="272"/>
                </a:moveTo>
                <a:lnTo>
                  <a:pt x="457"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
        <p:nvSpPr>
          <p:cNvPr id="191" name="任意多边形: 形状 307"/>
          <p:cNvSpPr/>
          <p:nvPr userDrawn="true">
            <p:custDataLst>
              <p:tags r:id="rId26"/>
            </p:custDataLst>
          </p:nvPr>
        </p:nvSpPr>
        <p:spPr>
          <a:xfrm>
            <a:off x="1964690" y="6685280"/>
            <a:ext cx="290195" cy="172720"/>
          </a:xfrm>
          <a:custGeom>
            <a:avLst/>
            <a:gdLst>
              <a:gd name="connsiteX0" fmla="*/ 0 w 457"/>
              <a:gd name="connsiteY0" fmla="*/ 272 h 272"/>
              <a:gd name="connsiteX1" fmla="*/ 457 w 457"/>
              <a:gd name="connsiteY1" fmla="*/ 0 h 272"/>
            </a:gdLst>
            <a:ahLst/>
            <a:cxnLst>
              <a:cxn ang="0">
                <a:pos x="connsiteX0" y="connsiteY0"/>
              </a:cxn>
              <a:cxn ang="0">
                <a:pos x="connsiteX1" y="connsiteY1"/>
              </a:cxn>
            </a:cxnLst>
            <a:rect l="l" t="t" r="r" b="b"/>
            <a:pathLst>
              <a:path w="457" h="272">
                <a:moveTo>
                  <a:pt x="0" y="272"/>
                </a:moveTo>
                <a:lnTo>
                  <a:pt x="457"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
        <p:nvSpPr>
          <p:cNvPr id="192" name="任意多边形: 形状 307"/>
          <p:cNvSpPr/>
          <p:nvPr userDrawn="true">
            <p:custDataLst>
              <p:tags r:id="rId27"/>
            </p:custDataLst>
          </p:nvPr>
        </p:nvSpPr>
        <p:spPr>
          <a:xfrm>
            <a:off x="1675130" y="6685280"/>
            <a:ext cx="290195" cy="172720"/>
          </a:xfrm>
          <a:custGeom>
            <a:avLst/>
            <a:gdLst>
              <a:gd name="connsiteX0" fmla="*/ 0 w 457"/>
              <a:gd name="connsiteY0" fmla="*/ 272 h 272"/>
              <a:gd name="connsiteX1" fmla="*/ 457 w 457"/>
              <a:gd name="connsiteY1" fmla="*/ 0 h 272"/>
            </a:gdLst>
            <a:ahLst/>
            <a:cxnLst>
              <a:cxn ang="0">
                <a:pos x="connsiteX0" y="connsiteY0"/>
              </a:cxn>
              <a:cxn ang="0">
                <a:pos x="connsiteX1" y="connsiteY1"/>
              </a:cxn>
            </a:cxnLst>
            <a:rect l="l" t="t" r="r" b="b"/>
            <a:pathLst>
              <a:path w="457" h="272">
                <a:moveTo>
                  <a:pt x="0" y="272"/>
                </a:moveTo>
                <a:lnTo>
                  <a:pt x="457"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
        <p:nvSpPr>
          <p:cNvPr id="193" name="任意多边形: 形状 307"/>
          <p:cNvSpPr/>
          <p:nvPr userDrawn="true">
            <p:custDataLst>
              <p:tags r:id="rId28"/>
            </p:custDataLst>
          </p:nvPr>
        </p:nvSpPr>
        <p:spPr>
          <a:xfrm>
            <a:off x="1385570" y="6685280"/>
            <a:ext cx="290195" cy="172720"/>
          </a:xfrm>
          <a:custGeom>
            <a:avLst/>
            <a:gdLst>
              <a:gd name="connsiteX0" fmla="*/ 0 w 457"/>
              <a:gd name="connsiteY0" fmla="*/ 272 h 272"/>
              <a:gd name="connsiteX1" fmla="*/ 457 w 457"/>
              <a:gd name="connsiteY1" fmla="*/ 0 h 272"/>
            </a:gdLst>
            <a:ahLst/>
            <a:cxnLst>
              <a:cxn ang="0">
                <a:pos x="connsiteX0" y="connsiteY0"/>
              </a:cxn>
              <a:cxn ang="0">
                <a:pos x="connsiteX1" y="connsiteY1"/>
              </a:cxn>
            </a:cxnLst>
            <a:rect l="l" t="t" r="r" b="b"/>
            <a:pathLst>
              <a:path w="457" h="272">
                <a:moveTo>
                  <a:pt x="0" y="272"/>
                </a:moveTo>
                <a:lnTo>
                  <a:pt x="457"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
        <p:nvSpPr>
          <p:cNvPr id="194" name="任意多边形: 形状 307"/>
          <p:cNvSpPr/>
          <p:nvPr userDrawn="true">
            <p:custDataLst>
              <p:tags r:id="rId29"/>
            </p:custDataLst>
          </p:nvPr>
        </p:nvSpPr>
        <p:spPr>
          <a:xfrm>
            <a:off x="1096010" y="6685280"/>
            <a:ext cx="290195" cy="172720"/>
          </a:xfrm>
          <a:custGeom>
            <a:avLst/>
            <a:gdLst>
              <a:gd name="connsiteX0" fmla="*/ 0 w 457"/>
              <a:gd name="connsiteY0" fmla="*/ 272 h 272"/>
              <a:gd name="connsiteX1" fmla="*/ 457 w 457"/>
              <a:gd name="connsiteY1" fmla="*/ 0 h 272"/>
            </a:gdLst>
            <a:ahLst/>
            <a:cxnLst>
              <a:cxn ang="0">
                <a:pos x="connsiteX0" y="connsiteY0"/>
              </a:cxn>
              <a:cxn ang="0">
                <a:pos x="connsiteX1" y="connsiteY1"/>
              </a:cxn>
            </a:cxnLst>
            <a:rect l="l" t="t" r="r" b="b"/>
            <a:pathLst>
              <a:path w="457" h="272">
                <a:moveTo>
                  <a:pt x="0" y="272"/>
                </a:moveTo>
                <a:lnTo>
                  <a:pt x="457"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
        <p:nvSpPr>
          <p:cNvPr id="195" name="任意多边形: 形状 307"/>
          <p:cNvSpPr/>
          <p:nvPr userDrawn="true">
            <p:custDataLst>
              <p:tags r:id="rId30"/>
            </p:custDataLst>
          </p:nvPr>
        </p:nvSpPr>
        <p:spPr>
          <a:xfrm>
            <a:off x="806450" y="6685280"/>
            <a:ext cx="290195" cy="172720"/>
          </a:xfrm>
          <a:custGeom>
            <a:avLst/>
            <a:gdLst>
              <a:gd name="connsiteX0" fmla="*/ 0 w 457"/>
              <a:gd name="connsiteY0" fmla="*/ 272 h 272"/>
              <a:gd name="connsiteX1" fmla="*/ 457 w 457"/>
              <a:gd name="connsiteY1" fmla="*/ 0 h 272"/>
            </a:gdLst>
            <a:ahLst/>
            <a:cxnLst>
              <a:cxn ang="0">
                <a:pos x="connsiteX0" y="connsiteY0"/>
              </a:cxn>
              <a:cxn ang="0">
                <a:pos x="connsiteX1" y="connsiteY1"/>
              </a:cxn>
            </a:cxnLst>
            <a:rect l="l" t="t" r="r" b="b"/>
            <a:pathLst>
              <a:path w="457" h="272">
                <a:moveTo>
                  <a:pt x="0" y="272"/>
                </a:moveTo>
                <a:lnTo>
                  <a:pt x="457"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
        <p:nvSpPr>
          <p:cNvPr id="7" name="任意多边形: 形状 6"/>
          <p:cNvSpPr/>
          <p:nvPr userDrawn="true">
            <p:custDataLst>
              <p:tags r:id="rId31"/>
            </p:custDataLst>
          </p:nvPr>
        </p:nvSpPr>
        <p:spPr>
          <a:xfrm>
            <a:off x="7814669" y="530037"/>
            <a:ext cx="4377332" cy="4740989"/>
          </a:xfrm>
          <a:custGeom>
            <a:avLst/>
            <a:gdLst>
              <a:gd name="connsiteX0" fmla="*/ 3211740 w 4377332"/>
              <a:gd name="connsiteY0" fmla="*/ 0 h 4740989"/>
              <a:gd name="connsiteX1" fmla="*/ 4377332 w 4377332"/>
              <a:gd name="connsiteY1" fmla="*/ 726262 h 4740989"/>
              <a:gd name="connsiteX2" fmla="*/ 4377331 w 4377332"/>
              <a:gd name="connsiteY2" fmla="*/ 4740989 h 4740989"/>
              <a:gd name="connsiteX3" fmla="*/ 0 w 4377332"/>
              <a:gd name="connsiteY3" fmla="*/ 2015453 h 4740989"/>
              <a:gd name="connsiteX4" fmla="*/ 3211740 w 4377332"/>
              <a:gd name="connsiteY4" fmla="*/ 0 h 4740989"/>
              <a:gd name="connsiteX0-1" fmla="*/ 3211740 w 4704771"/>
              <a:gd name="connsiteY0-2" fmla="*/ 0 h 4745229"/>
              <a:gd name="connsiteX1-3" fmla="*/ 4377332 w 4704771"/>
              <a:gd name="connsiteY1-4" fmla="*/ 726262 h 4745229"/>
              <a:gd name="connsiteX2-5" fmla="*/ 4386856 w 4704771"/>
              <a:gd name="connsiteY2-6" fmla="*/ 2594163 h 4745229"/>
              <a:gd name="connsiteX3-7" fmla="*/ 4377331 w 4704771"/>
              <a:gd name="connsiteY3-8" fmla="*/ 4740989 h 4745229"/>
              <a:gd name="connsiteX4-9" fmla="*/ 0 w 4704771"/>
              <a:gd name="connsiteY4-10" fmla="*/ 2015453 h 4745229"/>
              <a:gd name="connsiteX5" fmla="*/ 3211740 w 4704771"/>
              <a:gd name="connsiteY5" fmla="*/ 0 h 4745229"/>
              <a:gd name="connsiteX0-11" fmla="*/ 4386856 w 4704771"/>
              <a:gd name="connsiteY0-12" fmla="*/ 2594163 h 4745229"/>
              <a:gd name="connsiteX1-13" fmla="*/ 4377331 w 4704771"/>
              <a:gd name="connsiteY1-14" fmla="*/ 4740989 h 4745229"/>
              <a:gd name="connsiteX2-15" fmla="*/ 0 w 4704771"/>
              <a:gd name="connsiteY2-16" fmla="*/ 2015453 h 4745229"/>
              <a:gd name="connsiteX3-17" fmla="*/ 3211740 w 4704771"/>
              <a:gd name="connsiteY3-18" fmla="*/ 0 h 4745229"/>
              <a:gd name="connsiteX4-19" fmla="*/ 4377332 w 4704771"/>
              <a:gd name="connsiteY4-20" fmla="*/ 726262 h 4745229"/>
              <a:gd name="connsiteX5-21" fmla="*/ 4478296 w 4704771"/>
              <a:gd name="connsiteY5-22" fmla="*/ 2685603 h 4745229"/>
              <a:gd name="connsiteX0-23" fmla="*/ 4386856 w 4704771"/>
              <a:gd name="connsiteY0-24" fmla="*/ 2594163 h 4745229"/>
              <a:gd name="connsiteX1-25" fmla="*/ 4377331 w 4704771"/>
              <a:gd name="connsiteY1-26" fmla="*/ 4740989 h 4745229"/>
              <a:gd name="connsiteX2-27" fmla="*/ 0 w 4704771"/>
              <a:gd name="connsiteY2-28" fmla="*/ 2015453 h 4745229"/>
              <a:gd name="connsiteX3-29" fmla="*/ 3211740 w 4704771"/>
              <a:gd name="connsiteY3-30" fmla="*/ 0 h 4745229"/>
              <a:gd name="connsiteX4-31" fmla="*/ 4377332 w 4704771"/>
              <a:gd name="connsiteY4-32" fmla="*/ 726262 h 4745229"/>
              <a:gd name="connsiteX0-33" fmla="*/ 4377331 w 4377332"/>
              <a:gd name="connsiteY0-34" fmla="*/ 4740989 h 4740989"/>
              <a:gd name="connsiteX1-35" fmla="*/ 0 w 4377332"/>
              <a:gd name="connsiteY1-36" fmla="*/ 2015453 h 4740989"/>
              <a:gd name="connsiteX2-37" fmla="*/ 3211740 w 4377332"/>
              <a:gd name="connsiteY2-38" fmla="*/ 0 h 4740989"/>
              <a:gd name="connsiteX3-39" fmla="*/ 4377332 w 4377332"/>
              <a:gd name="connsiteY3-40" fmla="*/ 726262 h 4740989"/>
            </a:gdLst>
            <a:ahLst/>
            <a:cxnLst>
              <a:cxn ang="0">
                <a:pos x="connsiteX0-1" y="connsiteY0-2"/>
              </a:cxn>
              <a:cxn ang="0">
                <a:pos x="connsiteX1-3" y="connsiteY1-4"/>
              </a:cxn>
              <a:cxn ang="0">
                <a:pos x="connsiteX2-5" y="connsiteY2-6"/>
              </a:cxn>
              <a:cxn ang="0">
                <a:pos x="connsiteX3-7" y="connsiteY3-8"/>
              </a:cxn>
            </a:cxnLst>
            <a:rect l="l" t="t" r="r" b="b"/>
            <a:pathLst>
              <a:path w="4377332" h="4740989">
                <a:moveTo>
                  <a:pt x="4377331" y="4740989"/>
                </a:moveTo>
                <a:lnTo>
                  <a:pt x="0" y="2015453"/>
                </a:lnTo>
                <a:lnTo>
                  <a:pt x="3211740" y="0"/>
                </a:lnTo>
                <a:lnTo>
                  <a:pt x="4377332" y="726262"/>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12" name="任意多边形: 形状 11"/>
          <p:cNvSpPr/>
          <p:nvPr userDrawn="true">
            <p:custDataLst>
              <p:tags r:id="rId32"/>
            </p:custDataLst>
          </p:nvPr>
        </p:nvSpPr>
        <p:spPr>
          <a:xfrm>
            <a:off x="7810225" y="782766"/>
            <a:ext cx="4381776" cy="4743756"/>
          </a:xfrm>
          <a:custGeom>
            <a:avLst/>
            <a:gdLst>
              <a:gd name="connsiteX0" fmla="*/ 3211739 w 4381776"/>
              <a:gd name="connsiteY0" fmla="*/ 0 h 4743756"/>
              <a:gd name="connsiteX1" fmla="*/ 4381776 w 4381776"/>
              <a:gd name="connsiteY1" fmla="*/ 729032 h 4743756"/>
              <a:gd name="connsiteX2" fmla="*/ 4381776 w 4381776"/>
              <a:gd name="connsiteY2" fmla="*/ 4743756 h 4743756"/>
              <a:gd name="connsiteX3" fmla="*/ 0 w 4381776"/>
              <a:gd name="connsiteY3" fmla="*/ 2015454 h 4743756"/>
              <a:gd name="connsiteX4" fmla="*/ 3211739 w 4381776"/>
              <a:gd name="connsiteY4" fmla="*/ 0 h 4743756"/>
              <a:gd name="connsiteX0-1" fmla="*/ 3211739 w 4391300"/>
              <a:gd name="connsiteY0-2" fmla="*/ 0 h 4743756"/>
              <a:gd name="connsiteX1-3" fmla="*/ 4381776 w 4391300"/>
              <a:gd name="connsiteY1-4" fmla="*/ 729032 h 4743756"/>
              <a:gd name="connsiteX2-5" fmla="*/ 4391300 w 4391300"/>
              <a:gd name="connsiteY2-6" fmla="*/ 2103309 h 4743756"/>
              <a:gd name="connsiteX3-7" fmla="*/ 4381776 w 4391300"/>
              <a:gd name="connsiteY3-8" fmla="*/ 4743756 h 4743756"/>
              <a:gd name="connsiteX4-9" fmla="*/ 0 w 4391300"/>
              <a:gd name="connsiteY4-10" fmla="*/ 2015454 h 4743756"/>
              <a:gd name="connsiteX5" fmla="*/ 3211739 w 4391300"/>
              <a:gd name="connsiteY5" fmla="*/ 0 h 4743756"/>
              <a:gd name="connsiteX0-11" fmla="*/ 4391300 w 4482740"/>
              <a:gd name="connsiteY0-12" fmla="*/ 2103309 h 4743756"/>
              <a:gd name="connsiteX1-13" fmla="*/ 4381776 w 4482740"/>
              <a:gd name="connsiteY1-14" fmla="*/ 4743756 h 4743756"/>
              <a:gd name="connsiteX2-15" fmla="*/ 0 w 4482740"/>
              <a:gd name="connsiteY2-16" fmla="*/ 2015454 h 4743756"/>
              <a:gd name="connsiteX3-17" fmla="*/ 3211739 w 4482740"/>
              <a:gd name="connsiteY3-18" fmla="*/ 0 h 4743756"/>
              <a:gd name="connsiteX4-19" fmla="*/ 4381776 w 4482740"/>
              <a:gd name="connsiteY4-20" fmla="*/ 729032 h 4743756"/>
              <a:gd name="connsiteX5-21" fmla="*/ 4482740 w 4482740"/>
              <a:gd name="connsiteY5-22" fmla="*/ 2194749 h 4743756"/>
              <a:gd name="connsiteX0-23" fmla="*/ 4391300 w 4391300"/>
              <a:gd name="connsiteY0-24" fmla="*/ 2103309 h 4743756"/>
              <a:gd name="connsiteX1-25" fmla="*/ 4381776 w 4391300"/>
              <a:gd name="connsiteY1-26" fmla="*/ 4743756 h 4743756"/>
              <a:gd name="connsiteX2-27" fmla="*/ 0 w 4391300"/>
              <a:gd name="connsiteY2-28" fmla="*/ 2015454 h 4743756"/>
              <a:gd name="connsiteX3-29" fmla="*/ 3211739 w 4391300"/>
              <a:gd name="connsiteY3-30" fmla="*/ 0 h 4743756"/>
              <a:gd name="connsiteX4-31" fmla="*/ 4381776 w 4391300"/>
              <a:gd name="connsiteY4-32" fmla="*/ 729032 h 4743756"/>
              <a:gd name="connsiteX0-33" fmla="*/ 4381776 w 4381776"/>
              <a:gd name="connsiteY0-34" fmla="*/ 4743756 h 4743756"/>
              <a:gd name="connsiteX1-35" fmla="*/ 0 w 4381776"/>
              <a:gd name="connsiteY1-36" fmla="*/ 2015454 h 4743756"/>
              <a:gd name="connsiteX2-37" fmla="*/ 3211739 w 4381776"/>
              <a:gd name="connsiteY2-38" fmla="*/ 0 h 4743756"/>
              <a:gd name="connsiteX3-39" fmla="*/ 4381776 w 4381776"/>
              <a:gd name="connsiteY3-40" fmla="*/ 729032 h 4743756"/>
            </a:gdLst>
            <a:ahLst/>
            <a:cxnLst>
              <a:cxn ang="0">
                <a:pos x="connsiteX0-1" y="connsiteY0-2"/>
              </a:cxn>
              <a:cxn ang="0">
                <a:pos x="connsiteX1-3" y="connsiteY1-4"/>
              </a:cxn>
              <a:cxn ang="0">
                <a:pos x="connsiteX2-5" y="connsiteY2-6"/>
              </a:cxn>
              <a:cxn ang="0">
                <a:pos x="connsiteX3-7" y="connsiteY3-8"/>
              </a:cxn>
            </a:cxnLst>
            <a:rect l="l" t="t" r="r" b="b"/>
            <a:pathLst>
              <a:path w="4381776" h="4743756">
                <a:moveTo>
                  <a:pt x="4381776" y="4743756"/>
                </a:moveTo>
                <a:lnTo>
                  <a:pt x="0" y="2015454"/>
                </a:lnTo>
                <a:lnTo>
                  <a:pt x="3211739" y="0"/>
                </a:lnTo>
                <a:lnTo>
                  <a:pt x="4381776" y="729032"/>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16" name="任意多边形: 形状 15"/>
          <p:cNvSpPr/>
          <p:nvPr userDrawn="true">
            <p:custDataLst>
              <p:tags r:id="rId33"/>
            </p:custDataLst>
          </p:nvPr>
        </p:nvSpPr>
        <p:spPr>
          <a:xfrm>
            <a:off x="7815305" y="1009463"/>
            <a:ext cx="4376696" cy="4740594"/>
          </a:xfrm>
          <a:custGeom>
            <a:avLst/>
            <a:gdLst>
              <a:gd name="connsiteX0" fmla="*/ 3211739 w 4376696"/>
              <a:gd name="connsiteY0" fmla="*/ 0 h 4740594"/>
              <a:gd name="connsiteX1" fmla="*/ 4376696 w 4376696"/>
              <a:gd name="connsiteY1" fmla="*/ 725866 h 4740594"/>
              <a:gd name="connsiteX2" fmla="*/ 4376696 w 4376696"/>
              <a:gd name="connsiteY2" fmla="*/ 4740594 h 4740594"/>
              <a:gd name="connsiteX3" fmla="*/ 0 w 4376696"/>
              <a:gd name="connsiteY3" fmla="*/ 2015453 h 4740594"/>
              <a:gd name="connsiteX4" fmla="*/ 3211739 w 4376696"/>
              <a:gd name="connsiteY4" fmla="*/ 0 h 4740594"/>
              <a:gd name="connsiteX0-1" fmla="*/ 3211739 w 4386220"/>
              <a:gd name="connsiteY0-2" fmla="*/ 0 h 4740594"/>
              <a:gd name="connsiteX1-3" fmla="*/ 4376696 w 4386220"/>
              <a:gd name="connsiteY1-4" fmla="*/ 725866 h 4740594"/>
              <a:gd name="connsiteX2-5" fmla="*/ 4386220 w 4386220"/>
              <a:gd name="connsiteY2-6" fmla="*/ 2190937 h 4740594"/>
              <a:gd name="connsiteX3-7" fmla="*/ 4376696 w 4386220"/>
              <a:gd name="connsiteY3-8" fmla="*/ 4740594 h 4740594"/>
              <a:gd name="connsiteX4-9" fmla="*/ 0 w 4386220"/>
              <a:gd name="connsiteY4-10" fmla="*/ 2015453 h 4740594"/>
              <a:gd name="connsiteX5" fmla="*/ 3211739 w 4386220"/>
              <a:gd name="connsiteY5" fmla="*/ 0 h 4740594"/>
              <a:gd name="connsiteX0-11" fmla="*/ 4386220 w 4477660"/>
              <a:gd name="connsiteY0-12" fmla="*/ 2190937 h 4740594"/>
              <a:gd name="connsiteX1-13" fmla="*/ 4376696 w 4477660"/>
              <a:gd name="connsiteY1-14" fmla="*/ 4740594 h 4740594"/>
              <a:gd name="connsiteX2-15" fmla="*/ 0 w 4477660"/>
              <a:gd name="connsiteY2-16" fmla="*/ 2015453 h 4740594"/>
              <a:gd name="connsiteX3-17" fmla="*/ 3211739 w 4477660"/>
              <a:gd name="connsiteY3-18" fmla="*/ 0 h 4740594"/>
              <a:gd name="connsiteX4-19" fmla="*/ 4376696 w 4477660"/>
              <a:gd name="connsiteY4-20" fmla="*/ 725866 h 4740594"/>
              <a:gd name="connsiteX5-21" fmla="*/ 4477660 w 4477660"/>
              <a:gd name="connsiteY5-22" fmla="*/ 2282377 h 4740594"/>
              <a:gd name="connsiteX0-23" fmla="*/ 4386220 w 4386220"/>
              <a:gd name="connsiteY0-24" fmla="*/ 2190937 h 4740594"/>
              <a:gd name="connsiteX1-25" fmla="*/ 4376696 w 4386220"/>
              <a:gd name="connsiteY1-26" fmla="*/ 4740594 h 4740594"/>
              <a:gd name="connsiteX2-27" fmla="*/ 0 w 4386220"/>
              <a:gd name="connsiteY2-28" fmla="*/ 2015453 h 4740594"/>
              <a:gd name="connsiteX3-29" fmla="*/ 3211739 w 4386220"/>
              <a:gd name="connsiteY3-30" fmla="*/ 0 h 4740594"/>
              <a:gd name="connsiteX4-31" fmla="*/ 4376696 w 4386220"/>
              <a:gd name="connsiteY4-32" fmla="*/ 725866 h 4740594"/>
              <a:gd name="connsiteX0-33" fmla="*/ 4376696 w 4376696"/>
              <a:gd name="connsiteY0-34" fmla="*/ 4740594 h 4740594"/>
              <a:gd name="connsiteX1-35" fmla="*/ 0 w 4376696"/>
              <a:gd name="connsiteY1-36" fmla="*/ 2015453 h 4740594"/>
              <a:gd name="connsiteX2-37" fmla="*/ 3211739 w 4376696"/>
              <a:gd name="connsiteY2-38" fmla="*/ 0 h 4740594"/>
              <a:gd name="connsiteX3-39" fmla="*/ 4376696 w 4376696"/>
              <a:gd name="connsiteY3-40" fmla="*/ 725866 h 4740594"/>
            </a:gdLst>
            <a:ahLst/>
            <a:cxnLst>
              <a:cxn ang="0">
                <a:pos x="connsiteX0-1" y="connsiteY0-2"/>
              </a:cxn>
              <a:cxn ang="0">
                <a:pos x="connsiteX1-3" y="connsiteY1-4"/>
              </a:cxn>
              <a:cxn ang="0">
                <a:pos x="connsiteX2-5" y="connsiteY2-6"/>
              </a:cxn>
              <a:cxn ang="0">
                <a:pos x="connsiteX3-7" y="connsiteY3-8"/>
              </a:cxn>
            </a:cxnLst>
            <a:rect l="l" t="t" r="r" b="b"/>
            <a:pathLst>
              <a:path w="4376696" h="4740594">
                <a:moveTo>
                  <a:pt x="4376696" y="4740594"/>
                </a:moveTo>
                <a:lnTo>
                  <a:pt x="0" y="2015453"/>
                </a:lnTo>
                <a:lnTo>
                  <a:pt x="3211739" y="0"/>
                </a:lnTo>
                <a:lnTo>
                  <a:pt x="4376696" y="725866"/>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21" name="任意多边形: 形状 20"/>
          <p:cNvSpPr/>
          <p:nvPr userDrawn="true">
            <p:custDataLst>
              <p:tags r:id="rId34"/>
            </p:custDataLst>
          </p:nvPr>
        </p:nvSpPr>
        <p:spPr>
          <a:xfrm>
            <a:off x="7823560" y="1255841"/>
            <a:ext cx="4368441" cy="4735455"/>
          </a:xfrm>
          <a:custGeom>
            <a:avLst/>
            <a:gdLst>
              <a:gd name="connsiteX0" fmla="*/ 3211739 w 4368441"/>
              <a:gd name="connsiteY0" fmla="*/ 0 h 4735455"/>
              <a:gd name="connsiteX1" fmla="*/ 4368441 w 4368441"/>
              <a:gd name="connsiteY1" fmla="*/ 720724 h 4735455"/>
              <a:gd name="connsiteX2" fmla="*/ 4368440 w 4368441"/>
              <a:gd name="connsiteY2" fmla="*/ 4735455 h 4735455"/>
              <a:gd name="connsiteX3" fmla="*/ 0 w 4368441"/>
              <a:gd name="connsiteY3" fmla="*/ 2015455 h 4735455"/>
              <a:gd name="connsiteX4" fmla="*/ 3211739 w 4368441"/>
              <a:gd name="connsiteY4" fmla="*/ 0 h 4735455"/>
              <a:gd name="connsiteX0-1" fmla="*/ 3211739 w 4692028"/>
              <a:gd name="connsiteY0-2" fmla="*/ 0 h 4738800"/>
              <a:gd name="connsiteX1-3" fmla="*/ 4368441 w 4692028"/>
              <a:gd name="connsiteY1-4" fmla="*/ 720724 h 4738800"/>
              <a:gd name="connsiteX2-5" fmla="*/ 4368440 w 4692028"/>
              <a:gd name="connsiteY2-6" fmla="*/ 2535109 h 4738800"/>
              <a:gd name="connsiteX3-7" fmla="*/ 4368440 w 4692028"/>
              <a:gd name="connsiteY3-8" fmla="*/ 4735455 h 4738800"/>
              <a:gd name="connsiteX4-9" fmla="*/ 0 w 4692028"/>
              <a:gd name="connsiteY4-10" fmla="*/ 2015455 h 4738800"/>
              <a:gd name="connsiteX5" fmla="*/ 3211739 w 4692028"/>
              <a:gd name="connsiteY5" fmla="*/ 0 h 4738800"/>
              <a:gd name="connsiteX0-11" fmla="*/ 4368440 w 4692028"/>
              <a:gd name="connsiteY0-12" fmla="*/ 2535109 h 4738800"/>
              <a:gd name="connsiteX1-13" fmla="*/ 4368440 w 4692028"/>
              <a:gd name="connsiteY1-14" fmla="*/ 4735455 h 4738800"/>
              <a:gd name="connsiteX2-15" fmla="*/ 0 w 4692028"/>
              <a:gd name="connsiteY2-16" fmla="*/ 2015455 h 4738800"/>
              <a:gd name="connsiteX3-17" fmla="*/ 3211739 w 4692028"/>
              <a:gd name="connsiteY3-18" fmla="*/ 0 h 4738800"/>
              <a:gd name="connsiteX4-19" fmla="*/ 4368441 w 4692028"/>
              <a:gd name="connsiteY4-20" fmla="*/ 720724 h 4738800"/>
              <a:gd name="connsiteX5-21" fmla="*/ 4459880 w 4692028"/>
              <a:gd name="connsiteY5-22" fmla="*/ 2626549 h 4738800"/>
              <a:gd name="connsiteX0-23" fmla="*/ 4368440 w 4692028"/>
              <a:gd name="connsiteY0-24" fmla="*/ 2535109 h 4738800"/>
              <a:gd name="connsiteX1-25" fmla="*/ 4368440 w 4692028"/>
              <a:gd name="connsiteY1-26" fmla="*/ 4735455 h 4738800"/>
              <a:gd name="connsiteX2-27" fmla="*/ 0 w 4692028"/>
              <a:gd name="connsiteY2-28" fmla="*/ 2015455 h 4738800"/>
              <a:gd name="connsiteX3-29" fmla="*/ 3211739 w 4692028"/>
              <a:gd name="connsiteY3-30" fmla="*/ 0 h 4738800"/>
              <a:gd name="connsiteX4-31" fmla="*/ 4368441 w 4692028"/>
              <a:gd name="connsiteY4-32" fmla="*/ 720724 h 4738800"/>
              <a:gd name="connsiteX0-33" fmla="*/ 4368440 w 4368441"/>
              <a:gd name="connsiteY0-34" fmla="*/ 4735455 h 4735455"/>
              <a:gd name="connsiteX1-35" fmla="*/ 0 w 4368441"/>
              <a:gd name="connsiteY1-36" fmla="*/ 2015455 h 4735455"/>
              <a:gd name="connsiteX2-37" fmla="*/ 3211739 w 4368441"/>
              <a:gd name="connsiteY2-38" fmla="*/ 0 h 4735455"/>
              <a:gd name="connsiteX3-39" fmla="*/ 4368441 w 4368441"/>
              <a:gd name="connsiteY3-40" fmla="*/ 720724 h 4735455"/>
            </a:gdLst>
            <a:ahLst/>
            <a:cxnLst>
              <a:cxn ang="0">
                <a:pos x="connsiteX0-1" y="connsiteY0-2"/>
              </a:cxn>
              <a:cxn ang="0">
                <a:pos x="connsiteX1-3" y="connsiteY1-4"/>
              </a:cxn>
              <a:cxn ang="0">
                <a:pos x="connsiteX2-5" y="connsiteY2-6"/>
              </a:cxn>
              <a:cxn ang="0">
                <a:pos x="connsiteX3-7" y="connsiteY3-8"/>
              </a:cxn>
            </a:cxnLst>
            <a:rect l="l" t="t" r="r" b="b"/>
            <a:pathLst>
              <a:path w="4368441" h="4735455">
                <a:moveTo>
                  <a:pt x="4368440" y="4735455"/>
                </a:moveTo>
                <a:lnTo>
                  <a:pt x="0" y="2015455"/>
                </a:lnTo>
                <a:lnTo>
                  <a:pt x="3211739" y="0"/>
                </a:lnTo>
                <a:lnTo>
                  <a:pt x="4368441" y="720724"/>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26" name="任意多边形: 形状 25"/>
          <p:cNvSpPr/>
          <p:nvPr userDrawn="true">
            <p:custDataLst>
              <p:tags r:id="rId35"/>
            </p:custDataLst>
          </p:nvPr>
        </p:nvSpPr>
        <p:spPr>
          <a:xfrm>
            <a:off x="7810224" y="1502220"/>
            <a:ext cx="4381776" cy="4743758"/>
          </a:xfrm>
          <a:custGeom>
            <a:avLst/>
            <a:gdLst>
              <a:gd name="connsiteX0" fmla="*/ 3211739 w 4381776"/>
              <a:gd name="connsiteY0" fmla="*/ 0 h 4743758"/>
              <a:gd name="connsiteX1" fmla="*/ 4381776 w 4381776"/>
              <a:gd name="connsiteY1" fmla="*/ 729033 h 4743758"/>
              <a:gd name="connsiteX2" fmla="*/ 4381776 w 4381776"/>
              <a:gd name="connsiteY2" fmla="*/ 4743758 h 4743758"/>
              <a:gd name="connsiteX3" fmla="*/ 0 w 4381776"/>
              <a:gd name="connsiteY3" fmla="*/ 2015455 h 4743758"/>
              <a:gd name="connsiteX4" fmla="*/ 3211739 w 4381776"/>
              <a:gd name="connsiteY4" fmla="*/ 0 h 4743758"/>
              <a:gd name="connsiteX0-1" fmla="*/ 3211739 w 4381776"/>
              <a:gd name="connsiteY0-2" fmla="*/ 0 h 4743758"/>
              <a:gd name="connsiteX1-3" fmla="*/ 4381776 w 4381776"/>
              <a:gd name="connsiteY1-4" fmla="*/ 729033 h 4743758"/>
              <a:gd name="connsiteX2-5" fmla="*/ 4381776 w 4381776"/>
              <a:gd name="connsiteY2-6" fmla="*/ 2498280 h 4743758"/>
              <a:gd name="connsiteX3-7" fmla="*/ 4381776 w 4381776"/>
              <a:gd name="connsiteY3-8" fmla="*/ 4743758 h 4743758"/>
              <a:gd name="connsiteX4-9" fmla="*/ 0 w 4381776"/>
              <a:gd name="connsiteY4-10" fmla="*/ 2015455 h 4743758"/>
              <a:gd name="connsiteX5" fmla="*/ 3211739 w 4381776"/>
              <a:gd name="connsiteY5" fmla="*/ 0 h 4743758"/>
              <a:gd name="connsiteX0-11" fmla="*/ 4381776 w 4473216"/>
              <a:gd name="connsiteY0-12" fmla="*/ 2498280 h 4743758"/>
              <a:gd name="connsiteX1-13" fmla="*/ 4381776 w 4473216"/>
              <a:gd name="connsiteY1-14" fmla="*/ 4743758 h 4743758"/>
              <a:gd name="connsiteX2-15" fmla="*/ 0 w 4473216"/>
              <a:gd name="connsiteY2-16" fmla="*/ 2015455 h 4743758"/>
              <a:gd name="connsiteX3-17" fmla="*/ 3211739 w 4473216"/>
              <a:gd name="connsiteY3-18" fmla="*/ 0 h 4743758"/>
              <a:gd name="connsiteX4-19" fmla="*/ 4381776 w 4473216"/>
              <a:gd name="connsiteY4-20" fmla="*/ 729033 h 4743758"/>
              <a:gd name="connsiteX5-21" fmla="*/ 4473216 w 4473216"/>
              <a:gd name="connsiteY5-22" fmla="*/ 2589720 h 4743758"/>
              <a:gd name="connsiteX0-23" fmla="*/ 4381776 w 4381776"/>
              <a:gd name="connsiteY0-24" fmla="*/ 2498280 h 4743758"/>
              <a:gd name="connsiteX1-25" fmla="*/ 4381776 w 4381776"/>
              <a:gd name="connsiteY1-26" fmla="*/ 4743758 h 4743758"/>
              <a:gd name="connsiteX2-27" fmla="*/ 0 w 4381776"/>
              <a:gd name="connsiteY2-28" fmla="*/ 2015455 h 4743758"/>
              <a:gd name="connsiteX3-29" fmla="*/ 3211739 w 4381776"/>
              <a:gd name="connsiteY3-30" fmla="*/ 0 h 4743758"/>
              <a:gd name="connsiteX4-31" fmla="*/ 4381776 w 4381776"/>
              <a:gd name="connsiteY4-32" fmla="*/ 729033 h 4743758"/>
              <a:gd name="connsiteX0-33" fmla="*/ 4381776 w 4381776"/>
              <a:gd name="connsiteY0-34" fmla="*/ 4743758 h 4743758"/>
              <a:gd name="connsiteX1-35" fmla="*/ 0 w 4381776"/>
              <a:gd name="connsiteY1-36" fmla="*/ 2015455 h 4743758"/>
              <a:gd name="connsiteX2-37" fmla="*/ 3211739 w 4381776"/>
              <a:gd name="connsiteY2-38" fmla="*/ 0 h 4743758"/>
              <a:gd name="connsiteX3-39" fmla="*/ 4381776 w 4381776"/>
              <a:gd name="connsiteY3-40" fmla="*/ 729033 h 4743758"/>
            </a:gdLst>
            <a:ahLst/>
            <a:cxnLst>
              <a:cxn ang="0">
                <a:pos x="connsiteX0-1" y="connsiteY0-2"/>
              </a:cxn>
              <a:cxn ang="0">
                <a:pos x="connsiteX1-3" y="connsiteY1-4"/>
              </a:cxn>
              <a:cxn ang="0">
                <a:pos x="connsiteX2-5" y="connsiteY2-6"/>
              </a:cxn>
              <a:cxn ang="0">
                <a:pos x="connsiteX3-7" y="connsiteY3-8"/>
              </a:cxn>
            </a:cxnLst>
            <a:rect l="l" t="t" r="r" b="b"/>
            <a:pathLst>
              <a:path w="4381776" h="4743758">
                <a:moveTo>
                  <a:pt x="4381776" y="4743758"/>
                </a:moveTo>
                <a:lnTo>
                  <a:pt x="0" y="2015455"/>
                </a:lnTo>
                <a:lnTo>
                  <a:pt x="3211739" y="0"/>
                </a:lnTo>
                <a:lnTo>
                  <a:pt x="4381776" y="729033"/>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31" name="任意多边形: 形状 30"/>
          <p:cNvSpPr/>
          <p:nvPr userDrawn="true">
            <p:custDataLst>
              <p:tags r:id="rId36"/>
            </p:custDataLst>
          </p:nvPr>
        </p:nvSpPr>
        <p:spPr>
          <a:xfrm>
            <a:off x="7810859" y="1747332"/>
            <a:ext cx="4381141" cy="4743362"/>
          </a:xfrm>
          <a:custGeom>
            <a:avLst/>
            <a:gdLst>
              <a:gd name="connsiteX0" fmla="*/ 3211739 w 4381141"/>
              <a:gd name="connsiteY0" fmla="*/ 0 h 4743362"/>
              <a:gd name="connsiteX1" fmla="*/ 4381141 w 4381141"/>
              <a:gd name="connsiteY1" fmla="*/ 728636 h 4743362"/>
              <a:gd name="connsiteX2" fmla="*/ 4381141 w 4381141"/>
              <a:gd name="connsiteY2" fmla="*/ 4743362 h 4743362"/>
              <a:gd name="connsiteX3" fmla="*/ 0 w 4381141"/>
              <a:gd name="connsiteY3" fmla="*/ 2015454 h 4743362"/>
              <a:gd name="connsiteX4" fmla="*/ 3211739 w 4381141"/>
              <a:gd name="connsiteY4" fmla="*/ 0 h 4743362"/>
              <a:gd name="connsiteX0-1" fmla="*/ 3211739 w 4390666"/>
              <a:gd name="connsiteY0-2" fmla="*/ 0 h 4743362"/>
              <a:gd name="connsiteX1-3" fmla="*/ 4381141 w 4390666"/>
              <a:gd name="connsiteY1-4" fmla="*/ 728636 h 4743362"/>
              <a:gd name="connsiteX2-5" fmla="*/ 4390666 w 4390666"/>
              <a:gd name="connsiteY2-6" fmla="*/ 2338893 h 4743362"/>
              <a:gd name="connsiteX3-7" fmla="*/ 4381141 w 4390666"/>
              <a:gd name="connsiteY3-8" fmla="*/ 4743362 h 4743362"/>
              <a:gd name="connsiteX4-9" fmla="*/ 0 w 4390666"/>
              <a:gd name="connsiteY4-10" fmla="*/ 2015454 h 4743362"/>
              <a:gd name="connsiteX5" fmla="*/ 3211739 w 4390666"/>
              <a:gd name="connsiteY5" fmla="*/ 0 h 4743362"/>
              <a:gd name="connsiteX0-11" fmla="*/ 4390666 w 4482106"/>
              <a:gd name="connsiteY0-12" fmla="*/ 2338893 h 4743362"/>
              <a:gd name="connsiteX1-13" fmla="*/ 4381141 w 4482106"/>
              <a:gd name="connsiteY1-14" fmla="*/ 4743362 h 4743362"/>
              <a:gd name="connsiteX2-15" fmla="*/ 0 w 4482106"/>
              <a:gd name="connsiteY2-16" fmla="*/ 2015454 h 4743362"/>
              <a:gd name="connsiteX3-17" fmla="*/ 3211739 w 4482106"/>
              <a:gd name="connsiteY3-18" fmla="*/ 0 h 4743362"/>
              <a:gd name="connsiteX4-19" fmla="*/ 4381141 w 4482106"/>
              <a:gd name="connsiteY4-20" fmla="*/ 728636 h 4743362"/>
              <a:gd name="connsiteX5-21" fmla="*/ 4482106 w 4482106"/>
              <a:gd name="connsiteY5-22" fmla="*/ 2430333 h 4743362"/>
              <a:gd name="connsiteX0-23" fmla="*/ 4390666 w 4390666"/>
              <a:gd name="connsiteY0-24" fmla="*/ 2338893 h 4743362"/>
              <a:gd name="connsiteX1-25" fmla="*/ 4381141 w 4390666"/>
              <a:gd name="connsiteY1-26" fmla="*/ 4743362 h 4743362"/>
              <a:gd name="connsiteX2-27" fmla="*/ 0 w 4390666"/>
              <a:gd name="connsiteY2-28" fmla="*/ 2015454 h 4743362"/>
              <a:gd name="connsiteX3-29" fmla="*/ 3211739 w 4390666"/>
              <a:gd name="connsiteY3-30" fmla="*/ 0 h 4743362"/>
              <a:gd name="connsiteX4-31" fmla="*/ 4381141 w 4390666"/>
              <a:gd name="connsiteY4-32" fmla="*/ 728636 h 4743362"/>
              <a:gd name="connsiteX0-33" fmla="*/ 4381141 w 4381141"/>
              <a:gd name="connsiteY0-34" fmla="*/ 4743362 h 4743362"/>
              <a:gd name="connsiteX1-35" fmla="*/ 0 w 4381141"/>
              <a:gd name="connsiteY1-36" fmla="*/ 2015454 h 4743362"/>
              <a:gd name="connsiteX2-37" fmla="*/ 3211739 w 4381141"/>
              <a:gd name="connsiteY2-38" fmla="*/ 0 h 4743362"/>
              <a:gd name="connsiteX3-39" fmla="*/ 4381141 w 4381141"/>
              <a:gd name="connsiteY3-40" fmla="*/ 728636 h 4743362"/>
            </a:gdLst>
            <a:ahLst/>
            <a:cxnLst>
              <a:cxn ang="0">
                <a:pos x="connsiteX0-1" y="connsiteY0-2"/>
              </a:cxn>
              <a:cxn ang="0">
                <a:pos x="connsiteX1-3" y="connsiteY1-4"/>
              </a:cxn>
              <a:cxn ang="0">
                <a:pos x="connsiteX2-5" y="connsiteY2-6"/>
              </a:cxn>
              <a:cxn ang="0">
                <a:pos x="connsiteX3-7" y="connsiteY3-8"/>
              </a:cxn>
            </a:cxnLst>
            <a:rect l="l" t="t" r="r" b="b"/>
            <a:pathLst>
              <a:path w="4381141" h="4743362">
                <a:moveTo>
                  <a:pt x="4381141" y="4743362"/>
                </a:moveTo>
                <a:lnTo>
                  <a:pt x="0" y="2015454"/>
                </a:lnTo>
                <a:lnTo>
                  <a:pt x="3211739" y="0"/>
                </a:lnTo>
                <a:lnTo>
                  <a:pt x="4381141" y="728636"/>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35" name="任意多边形: 形状 34"/>
          <p:cNvSpPr/>
          <p:nvPr userDrawn="true">
            <p:custDataLst>
              <p:tags r:id="rId37"/>
            </p:custDataLst>
          </p:nvPr>
        </p:nvSpPr>
        <p:spPr>
          <a:xfrm>
            <a:off x="7810225" y="1985455"/>
            <a:ext cx="4381776" cy="4743757"/>
          </a:xfrm>
          <a:custGeom>
            <a:avLst/>
            <a:gdLst>
              <a:gd name="connsiteX0" fmla="*/ 3211738 w 4381776"/>
              <a:gd name="connsiteY0" fmla="*/ 0 h 4743757"/>
              <a:gd name="connsiteX1" fmla="*/ 4381776 w 4381776"/>
              <a:gd name="connsiteY1" fmla="*/ 729033 h 4743757"/>
              <a:gd name="connsiteX2" fmla="*/ 4381776 w 4381776"/>
              <a:gd name="connsiteY2" fmla="*/ 4743757 h 4743757"/>
              <a:gd name="connsiteX3" fmla="*/ 0 w 4381776"/>
              <a:gd name="connsiteY3" fmla="*/ 2015455 h 4743757"/>
              <a:gd name="connsiteX4" fmla="*/ 3211738 w 4381776"/>
              <a:gd name="connsiteY4" fmla="*/ 0 h 4743757"/>
              <a:gd name="connsiteX0-1" fmla="*/ 3211738 w 4381776"/>
              <a:gd name="connsiteY0-2" fmla="*/ 0 h 4743757"/>
              <a:gd name="connsiteX1-3" fmla="*/ 4381776 w 4381776"/>
              <a:gd name="connsiteY1-4" fmla="*/ 729033 h 4743757"/>
              <a:gd name="connsiteX2-5" fmla="*/ 4381775 w 4381776"/>
              <a:gd name="connsiteY2-6" fmla="*/ 2653220 h 4743757"/>
              <a:gd name="connsiteX3-7" fmla="*/ 4381776 w 4381776"/>
              <a:gd name="connsiteY3-8" fmla="*/ 4743757 h 4743757"/>
              <a:gd name="connsiteX4-9" fmla="*/ 0 w 4381776"/>
              <a:gd name="connsiteY4-10" fmla="*/ 2015455 h 4743757"/>
              <a:gd name="connsiteX5" fmla="*/ 3211738 w 4381776"/>
              <a:gd name="connsiteY5" fmla="*/ 0 h 4743757"/>
              <a:gd name="connsiteX0-11" fmla="*/ 4381775 w 4473215"/>
              <a:gd name="connsiteY0-12" fmla="*/ 2653220 h 4743757"/>
              <a:gd name="connsiteX1-13" fmla="*/ 4381776 w 4473215"/>
              <a:gd name="connsiteY1-14" fmla="*/ 4743757 h 4743757"/>
              <a:gd name="connsiteX2-15" fmla="*/ 0 w 4473215"/>
              <a:gd name="connsiteY2-16" fmla="*/ 2015455 h 4743757"/>
              <a:gd name="connsiteX3-17" fmla="*/ 3211738 w 4473215"/>
              <a:gd name="connsiteY3-18" fmla="*/ 0 h 4743757"/>
              <a:gd name="connsiteX4-19" fmla="*/ 4381776 w 4473215"/>
              <a:gd name="connsiteY4-20" fmla="*/ 729033 h 4743757"/>
              <a:gd name="connsiteX5-21" fmla="*/ 4473215 w 4473215"/>
              <a:gd name="connsiteY5-22" fmla="*/ 2744660 h 4743757"/>
              <a:gd name="connsiteX0-23" fmla="*/ 4381775 w 4381776"/>
              <a:gd name="connsiteY0-24" fmla="*/ 2653220 h 4743757"/>
              <a:gd name="connsiteX1-25" fmla="*/ 4381776 w 4381776"/>
              <a:gd name="connsiteY1-26" fmla="*/ 4743757 h 4743757"/>
              <a:gd name="connsiteX2-27" fmla="*/ 0 w 4381776"/>
              <a:gd name="connsiteY2-28" fmla="*/ 2015455 h 4743757"/>
              <a:gd name="connsiteX3-29" fmla="*/ 3211738 w 4381776"/>
              <a:gd name="connsiteY3-30" fmla="*/ 0 h 4743757"/>
              <a:gd name="connsiteX4-31" fmla="*/ 4381776 w 4381776"/>
              <a:gd name="connsiteY4-32" fmla="*/ 729033 h 4743757"/>
              <a:gd name="connsiteX0-33" fmla="*/ 4381776 w 4381776"/>
              <a:gd name="connsiteY0-34" fmla="*/ 4743757 h 4743757"/>
              <a:gd name="connsiteX1-35" fmla="*/ 0 w 4381776"/>
              <a:gd name="connsiteY1-36" fmla="*/ 2015455 h 4743757"/>
              <a:gd name="connsiteX2-37" fmla="*/ 3211738 w 4381776"/>
              <a:gd name="connsiteY2-38" fmla="*/ 0 h 4743757"/>
              <a:gd name="connsiteX3-39" fmla="*/ 4381776 w 4381776"/>
              <a:gd name="connsiteY3-40" fmla="*/ 729033 h 4743757"/>
            </a:gdLst>
            <a:ahLst/>
            <a:cxnLst>
              <a:cxn ang="0">
                <a:pos x="connsiteX0-1" y="connsiteY0-2"/>
              </a:cxn>
              <a:cxn ang="0">
                <a:pos x="connsiteX1-3" y="connsiteY1-4"/>
              </a:cxn>
              <a:cxn ang="0">
                <a:pos x="connsiteX2-5" y="connsiteY2-6"/>
              </a:cxn>
              <a:cxn ang="0">
                <a:pos x="connsiteX3-7" y="connsiteY3-8"/>
              </a:cxn>
            </a:cxnLst>
            <a:rect l="l" t="t" r="r" b="b"/>
            <a:pathLst>
              <a:path w="4381776" h="4743757">
                <a:moveTo>
                  <a:pt x="4381776" y="4743757"/>
                </a:moveTo>
                <a:lnTo>
                  <a:pt x="0" y="2015455"/>
                </a:lnTo>
                <a:lnTo>
                  <a:pt x="3211738" y="0"/>
                </a:lnTo>
                <a:lnTo>
                  <a:pt x="4381776" y="729033"/>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40" name="任意多边形: 形状 39"/>
          <p:cNvSpPr/>
          <p:nvPr userDrawn="true">
            <p:custDataLst>
              <p:tags r:id="rId38"/>
            </p:custDataLst>
          </p:nvPr>
        </p:nvSpPr>
        <p:spPr>
          <a:xfrm>
            <a:off x="7810223" y="2223581"/>
            <a:ext cx="4381776" cy="4634419"/>
          </a:xfrm>
          <a:custGeom>
            <a:avLst/>
            <a:gdLst>
              <a:gd name="connsiteX0" fmla="*/ 3211739 w 4381776"/>
              <a:gd name="connsiteY0" fmla="*/ 0 h 4634419"/>
              <a:gd name="connsiteX1" fmla="*/ 4381776 w 4381776"/>
              <a:gd name="connsiteY1" fmla="*/ 729032 h 4634419"/>
              <a:gd name="connsiteX2" fmla="*/ 4381776 w 4381776"/>
              <a:gd name="connsiteY2" fmla="*/ 4634419 h 4634419"/>
              <a:gd name="connsiteX3" fmla="*/ 4206176 w 4381776"/>
              <a:gd name="connsiteY3" fmla="*/ 4634419 h 4634419"/>
              <a:gd name="connsiteX4" fmla="*/ 0 w 4381776"/>
              <a:gd name="connsiteY4" fmla="*/ 2015454 h 4634419"/>
              <a:gd name="connsiteX5" fmla="*/ 3211739 w 4381776"/>
              <a:gd name="connsiteY5" fmla="*/ 0 h 4634419"/>
              <a:gd name="connsiteX0-1" fmla="*/ 4381776 w 4473216"/>
              <a:gd name="connsiteY0-2" fmla="*/ 4634419 h 4725859"/>
              <a:gd name="connsiteX1-3" fmla="*/ 4206176 w 4473216"/>
              <a:gd name="connsiteY1-4" fmla="*/ 4634419 h 4725859"/>
              <a:gd name="connsiteX2-5" fmla="*/ 0 w 4473216"/>
              <a:gd name="connsiteY2-6" fmla="*/ 2015454 h 4725859"/>
              <a:gd name="connsiteX3-7" fmla="*/ 3211739 w 4473216"/>
              <a:gd name="connsiteY3-8" fmla="*/ 0 h 4725859"/>
              <a:gd name="connsiteX4-9" fmla="*/ 4381776 w 4473216"/>
              <a:gd name="connsiteY4-10" fmla="*/ 729032 h 4725859"/>
              <a:gd name="connsiteX5-11" fmla="*/ 4473216 w 4473216"/>
              <a:gd name="connsiteY5-12" fmla="*/ 4725859 h 4725859"/>
              <a:gd name="connsiteX0-13" fmla="*/ 4381776 w 4381776"/>
              <a:gd name="connsiteY0-14" fmla="*/ 4634419 h 4634419"/>
              <a:gd name="connsiteX1-15" fmla="*/ 4206176 w 4381776"/>
              <a:gd name="connsiteY1-16" fmla="*/ 4634419 h 4634419"/>
              <a:gd name="connsiteX2-17" fmla="*/ 0 w 4381776"/>
              <a:gd name="connsiteY2-18" fmla="*/ 2015454 h 4634419"/>
              <a:gd name="connsiteX3-19" fmla="*/ 3211739 w 4381776"/>
              <a:gd name="connsiteY3-20" fmla="*/ 0 h 4634419"/>
              <a:gd name="connsiteX4-21" fmla="*/ 4381776 w 4381776"/>
              <a:gd name="connsiteY4-22" fmla="*/ 729032 h 4634419"/>
              <a:gd name="connsiteX0-23" fmla="*/ 4206176 w 4381776"/>
              <a:gd name="connsiteY0-24" fmla="*/ 4634419 h 4634419"/>
              <a:gd name="connsiteX1-25" fmla="*/ 0 w 4381776"/>
              <a:gd name="connsiteY1-26" fmla="*/ 2015454 h 4634419"/>
              <a:gd name="connsiteX2-27" fmla="*/ 3211739 w 4381776"/>
              <a:gd name="connsiteY2-28" fmla="*/ 0 h 4634419"/>
              <a:gd name="connsiteX3-29" fmla="*/ 4381776 w 4381776"/>
              <a:gd name="connsiteY3-30" fmla="*/ 729032 h 4634419"/>
            </a:gdLst>
            <a:ahLst/>
            <a:cxnLst>
              <a:cxn ang="0">
                <a:pos x="connsiteX0-1" y="connsiteY0-2"/>
              </a:cxn>
              <a:cxn ang="0">
                <a:pos x="connsiteX1-3" y="connsiteY1-4"/>
              </a:cxn>
              <a:cxn ang="0">
                <a:pos x="connsiteX2-5" y="connsiteY2-6"/>
              </a:cxn>
              <a:cxn ang="0">
                <a:pos x="connsiteX3-7" y="connsiteY3-8"/>
              </a:cxn>
            </a:cxnLst>
            <a:rect l="l" t="t" r="r" b="b"/>
            <a:pathLst>
              <a:path w="4381776" h="4634419">
                <a:moveTo>
                  <a:pt x="4206176" y="4634419"/>
                </a:moveTo>
                <a:lnTo>
                  <a:pt x="0" y="2015454"/>
                </a:lnTo>
                <a:lnTo>
                  <a:pt x="3211739" y="0"/>
                </a:lnTo>
                <a:lnTo>
                  <a:pt x="4381776" y="729032"/>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dirty="0"/>
          </a:p>
        </p:txBody>
      </p:sp>
      <p:sp>
        <p:nvSpPr>
          <p:cNvPr id="44" name="任意多边形: 形状 43"/>
          <p:cNvSpPr/>
          <p:nvPr userDrawn="true">
            <p:custDataLst>
              <p:tags r:id="rId39"/>
            </p:custDataLst>
          </p:nvPr>
        </p:nvSpPr>
        <p:spPr>
          <a:xfrm>
            <a:off x="7815940" y="2462975"/>
            <a:ext cx="4376060" cy="4395025"/>
          </a:xfrm>
          <a:custGeom>
            <a:avLst/>
            <a:gdLst>
              <a:gd name="connsiteX0" fmla="*/ 3211738 w 4376060"/>
              <a:gd name="connsiteY0" fmla="*/ 0 h 4395025"/>
              <a:gd name="connsiteX1" fmla="*/ 4376060 w 4376060"/>
              <a:gd name="connsiteY1" fmla="*/ 725472 h 4395025"/>
              <a:gd name="connsiteX2" fmla="*/ 4376060 w 4376060"/>
              <a:gd name="connsiteY2" fmla="*/ 4395025 h 4395025"/>
              <a:gd name="connsiteX3" fmla="*/ 3917406 w 4376060"/>
              <a:gd name="connsiteY3" fmla="*/ 4395025 h 4395025"/>
              <a:gd name="connsiteX4" fmla="*/ 3917199 w 4376060"/>
              <a:gd name="connsiteY4" fmla="*/ 4395025 h 4395025"/>
              <a:gd name="connsiteX5" fmla="*/ 3821696 w 4376060"/>
              <a:gd name="connsiteY5" fmla="*/ 4395025 h 4395025"/>
              <a:gd name="connsiteX6" fmla="*/ 0 w 4376060"/>
              <a:gd name="connsiteY6" fmla="*/ 2015455 h 4395025"/>
              <a:gd name="connsiteX7" fmla="*/ 3211738 w 4376060"/>
              <a:gd name="connsiteY7" fmla="*/ 0 h 4395025"/>
              <a:gd name="connsiteX0-1" fmla="*/ 4376060 w 4467500"/>
              <a:gd name="connsiteY0-2" fmla="*/ 4395025 h 4486465"/>
              <a:gd name="connsiteX1-3" fmla="*/ 3917406 w 4467500"/>
              <a:gd name="connsiteY1-4" fmla="*/ 4395025 h 4486465"/>
              <a:gd name="connsiteX2-5" fmla="*/ 3917199 w 4467500"/>
              <a:gd name="connsiteY2-6" fmla="*/ 4395025 h 4486465"/>
              <a:gd name="connsiteX3-7" fmla="*/ 3821696 w 4467500"/>
              <a:gd name="connsiteY3-8" fmla="*/ 4395025 h 4486465"/>
              <a:gd name="connsiteX4-9" fmla="*/ 0 w 4467500"/>
              <a:gd name="connsiteY4-10" fmla="*/ 2015455 h 4486465"/>
              <a:gd name="connsiteX5-11" fmla="*/ 3211738 w 4467500"/>
              <a:gd name="connsiteY5-12" fmla="*/ 0 h 4486465"/>
              <a:gd name="connsiteX6-13" fmla="*/ 4376060 w 4467500"/>
              <a:gd name="connsiteY6-14" fmla="*/ 725472 h 4486465"/>
              <a:gd name="connsiteX7-15" fmla="*/ 4467500 w 4467500"/>
              <a:gd name="connsiteY7-16" fmla="*/ 4486465 h 4486465"/>
              <a:gd name="connsiteX0-17" fmla="*/ 4376060 w 4376060"/>
              <a:gd name="connsiteY0-18" fmla="*/ 4395025 h 4395025"/>
              <a:gd name="connsiteX1-19" fmla="*/ 3917406 w 4376060"/>
              <a:gd name="connsiteY1-20" fmla="*/ 4395025 h 4395025"/>
              <a:gd name="connsiteX2-21" fmla="*/ 3917199 w 4376060"/>
              <a:gd name="connsiteY2-22" fmla="*/ 4395025 h 4395025"/>
              <a:gd name="connsiteX3-23" fmla="*/ 3821696 w 4376060"/>
              <a:gd name="connsiteY3-24" fmla="*/ 4395025 h 4395025"/>
              <a:gd name="connsiteX4-25" fmla="*/ 0 w 4376060"/>
              <a:gd name="connsiteY4-26" fmla="*/ 2015455 h 4395025"/>
              <a:gd name="connsiteX5-27" fmla="*/ 3211738 w 4376060"/>
              <a:gd name="connsiteY5-28" fmla="*/ 0 h 4395025"/>
              <a:gd name="connsiteX6-29" fmla="*/ 4376060 w 4376060"/>
              <a:gd name="connsiteY6-30" fmla="*/ 725472 h 4395025"/>
              <a:gd name="connsiteX0-31" fmla="*/ 3917406 w 4376060"/>
              <a:gd name="connsiteY0-32" fmla="*/ 4395025 h 4395025"/>
              <a:gd name="connsiteX1-33" fmla="*/ 3917199 w 4376060"/>
              <a:gd name="connsiteY1-34" fmla="*/ 4395025 h 4395025"/>
              <a:gd name="connsiteX2-35" fmla="*/ 3821696 w 4376060"/>
              <a:gd name="connsiteY2-36" fmla="*/ 4395025 h 4395025"/>
              <a:gd name="connsiteX3-37" fmla="*/ 0 w 4376060"/>
              <a:gd name="connsiteY3-38" fmla="*/ 2015455 h 4395025"/>
              <a:gd name="connsiteX4-39" fmla="*/ 3211738 w 4376060"/>
              <a:gd name="connsiteY4-40" fmla="*/ 0 h 4395025"/>
              <a:gd name="connsiteX5-41" fmla="*/ 4376060 w 4376060"/>
              <a:gd name="connsiteY5-42" fmla="*/ 725472 h 4395025"/>
              <a:gd name="connsiteX0-43" fmla="*/ 3917406 w 4376060"/>
              <a:gd name="connsiteY0-44" fmla="*/ 4395025 h 4395025"/>
              <a:gd name="connsiteX1-45" fmla="*/ 3821696 w 4376060"/>
              <a:gd name="connsiteY1-46" fmla="*/ 4395025 h 4395025"/>
              <a:gd name="connsiteX2-47" fmla="*/ 0 w 4376060"/>
              <a:gd name="connsiteY2-48" fmla="*/ 2015455 h 4395025"/>
              <a:gd name="connsiteX3-49" fmla="*/ 3211738 w 4376060"/>
              <a:gd name="connsiteY3-50" fmla="*/ 0 h 4395025"/>
              <a:gd name="connsiteX4-51" fmla="*/ 4376060 w 4376060"/>
              <a:gd name="connsiteY4-52" fmla="*/ 725472 h 4395025"/>
              <a:gd name="connsiteX0-53" fmla="*/ 3821696 w 4376060"/>
              <a:gd name="connsiteY0-54" fmla="*/ 4395025 h 4395025"/>
              <a:gd name="connsiteX1-55" fmla="*/ 0 w 4376060"/>
              <a:gd name="connsiteY1-56" fmla="*/ 2015455 h 4395025"/>
              <a:gd name="connsiteX2-57" fmla="*/ 3211738 w 4376060"/>
              <a:gd name="connsiteY2-58" fmla="*/ 0 h 4395025"/>
              <a:gd name="connsiteX3-59" fmla="*/ 4376060 w 4376060"/>
              <a:gd name="connsiteY3-60" fmla="*/ 725472 h 4395025"/>
            </a:gdLst>
            <a:ahLst/>
            <a:cxnLst>
              <a:cxn ang="0">
                <a:pos x="connsiteX0-1" y="connsiteY0-2"/>
              </a:cxn>
              <a:cxn ang="0">
                <a:pos x="connsiteX1-3" y="connsiteY1-4"/>
              </a:cxn>
              <a:cxn ang="0">
                <a:pos x="connsiteX2-5" y="connsiteY2-6"/>
              </a:cxn>
              <a:cxn ang="0">
                <a:pos x="connsiteX3-7" y="connsiteY3-8"/>
              </a:cxn>
            </a:cxnLst>
            <a:rect l="l" t="t" r="r" b="b"/>
            <a:pathLst>
              <a:path w="4376060" h="4395025">
                <a:moveTo>
                  <a:pt x="3821696" y="4395025"/>
                </a:moveTo>
                <a:lnTo>
                  <a:pt x="0" y="2015455"/>
                </a:lnTo>
                <a:lnTo>
                  <a:pt x="3211738" y="0"/>
                </a:lnTo>
                <a:lnTo>
                  <a:pt x="4376060" y="725472"/>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47" name="任意多边形: 形状 46"/>
          <p:cNvSpPr/>
          <p:nvPr userDrawn="true">
            <p:custDataLst>
              <p:tags r:id="rId40"/>
            </p:custDataLst>
          </p:nvPr>
        </p:nvSpPr>
        <p:spPr>
          <a:xfrm>
            <a:off x="7816574" y="2701102"/>
            <a:ext cx="4375426" cy="4156898"/>
          </a:xfrm>
          <a:custGeom>
            <a:avLst/>
            <a:gdLst>
              <a:gd name="connsiteX0" fmla="*/ 3211739 w 4375426"/>
              <a:gd name="connsiteY0" fmla="*/ 0 h 4156899"/>
              <a:gd name="connsiteX1" fmla="*/ 4375426 w 4375426"/>
              <a:gd name="connsiteY1" fmla="*/ 725075 h 4156899"/>
              <a:gd name="connsiteX2" fmla="*/ 4375426 w 4375426"/>
              <a:gd name="connsiteY2" fmla="*/ 4156899 h 4156899"/>
              <a:gd name="connsiteX3" fmla="*/ 3916771 w 4375426"/>
              <a:gd name="connsiteY3" fmla="*/ 4156898 h 4156899"/>
              <a:gd name="connsiteX4" fmla="*/ 3916565 w 4375426"/>
              <a:gd name="connsiteY4" fmla="*/ 4156898 h 4156899"/>
              <a:gd name="connsiteX5" fmla="*/ 3439257 w 4375426"/>
              <a:gd name="connsiteY5" fmla="*/ 4156898 h 4156899"/>
              <a:gd name="connsiteX6" fmla="*/ 0 w 4375426"/>
              <a:gd name="connsiteY6" fmla="*/ 2015453 h 4156899"/>
              <a:gd name="connsiteX7" fmla="*/ 3211739 w 4375426"/>
              <a:gd name="connsiteY7" fmla="*/ 0 h 4156899"/>
              <a:gd name="connsiteX0-1" fmla="*/ 3211739 w 4375426"/>
              <a:gd name="connsiteY0-2" fmla="*/ 0 h 4156898"/>
              <a:gd name="connsiteX1-3" fmla="*/ 4375426 w 4375426"/>
              <a:gd name="connsiteY1-4" fmla="*/ 725075 h 4156898"/>
              <a:gd name="connsiteX2-5" fmla="*/ 3916771 w 4375426"/>
              <a:gd name="connsiteY2-6" fmla="*/ 4156898 h 4156898"/>
              <a:gd name="connsiteX3-7" fmla="*/ 3916565 w 4375426"/>
              <a:gd name="connsiteY3-8" fmla="*/ 4156898 h 4156898"/>
              <a:gd name="connsiteX4-9" fmla="*/ 3439257 w 4375426"/>
              <a:gd name="connsiteY4-10" fmla="*/ 4156898 h 4156898"/>
              <a:gd name="connsiteX5-11" fmla="*/ 0 w 4375426"/>
              <a:gd name="connsiteY5-12" fmla="*/ 2015453 h 4156898"/>
              <a:gd name="connsiteX6-13" fmla="*/ 3211739 w 4375426"/>
              <a:gd name="connsiteY6-14" fmla="*/ 0 h 4156898"/>
              <a:gd name="connsiteX0-15" fmla="*/ 3916565 w 4375426"/>
              <a:gd name="connsiteY0-16" fmla="*/ 4156898 h 4248338"/>
              <a:gd name="connsiteX1-17" fmla="*/ 3439257 w 4375426"/>
              <a:gd name="connsiteY1-18" fmla="*/ 4156898 h 4248338"/>
              <a:gd name="connsiteX2-19" fmla="*/ 0 w 4375426"/>
              <a:gd name="connsiteY2-20" fmla="*/ 2015453 h 4248338"/>
              <a:gd name="connsiteX3-21" fmla="*/ 3211739 w 4375426"/>
              <a:gd name="connsiteY3-22" fmla="*/ 0 h 4248338"/>
              <a:gd name="connsiteX4-23" fmla="*/ 4375426 w 4375426"/>
              <a:gd name="connsiteY4-24" fmla="*/ 725075 h 4248338"/>
              <a:gd name="connsiteX5-25" fmla="*/ 3916771 w 4375426"/>
              <a:gd name="connsiteY5-26" fmla="*/ 4156898 h 4248338"/>
              <a:gd name="connsiteX6-27" fmla="*/ 4008005 w 4375426"/>
              <a:gd name="connsiteY6-28" fmla="*/ 4248338 h 4248338"/>
              <a:gd name="connsiteX0-29" fmla="*/ 3916565 w 4375426"/>
              <a:gd name="connsiteY0-30" fmla="*/ 4156898 h 4156898"/>
              <a:gd name="connsiteX1-31" fmla="*/ 3439257 w 4375426"/>
              <a:gd name="connsiteY1-32" fmla="*/ 4156898 h 4156898"/>
              <a:gd name="connsiteX2-33" fmla="*/ 0 w 4375426"/>
              <a:gd name="connsiteY2-34" fmla="*/ 2015453 h 4156898"/>
              <a:gd name="connsiteX3-35" fmla="*/ 3211739 w 4375426"/>
              <a:gd name="connsiteY3-36" fmla="*/ 0 h 4156898"/>
              <a:gd name="connsiteX4-37" fmla="*/ 4375426 w 4375426"/>
              <a:gd name="connsiteY4-38" fmla="*/ 725075 h 4156898"/>
              <a:gd name="connsiteX5-39" fmla="*/ 3916771 w 4375426"/>
              <a:gd name="connsiteY5-40" fmla="*/ 4156898 h 4156898"/>
              <a:gd name="connsiteX0-41" fmla="*/ 3916565 w 4375426"/>
              <a:gd name="connsiteY0-42" fmla="*/ 4156898 h 4156898"/>
              <a:gd name="connsiteX1-43" fmla="*/ 3439257 w 4375426"/>
              <a:gd name="connsiteY1-44" fmla="*/ 4156898 h 4156898"/>
              <a:gd name="connsiteX2-45" fmla="*/ 0 w 4375426"/>
              <a:gd name="connsiteY2-46" fmla="*/ 2015453 h 4156898"/>
              <a:gd name="connsiteX3-47" fmla="*/ 3211739 w 4375426"/>
              <a:gd name="connsiteY3-48" fmla="*/ 0 h 4156898"/>
              <a:gd name="connsiteX4-49" fmla="*/ 4375426 w 4375426"/>
              <a:gd name="connsiteY4-50" fmla="*/ 725075 h 4156898"/>
              <a:gd name="connsiteX0-51" fmla="*/ 3439257 w 4375426"/>
              <a:gd name="connsiteY0-52" fmla="*/ 4156898 h 4156898"/>
              <a:gd name="connsiteX1-53" fmla="*/ 0 w 4375426"/>
              <a:gd name="connsiteY1-54" fmla="*/ 2015453 h 4156898"/>
              <a:gd name="connsiteX2-55" fmla="*/ 3211739 w 4375426"/>
              <a:gd name="connsiteY2-56" fmla="*/ 0 h 4156898"/>
              <a:gd name="connsiteX3-57" fmla="*/ 4375426 w 4375426"/>
              <a:gd name="connsiteY3-58" fmla="*/ 725075 h 4156898"/>
            </a:gdLst>
            <a:ahLst/>
            <a:cxnLst>
              <a:cxn ang="0">
                <a:pos x="connsiteX0-1" y="connsiteY0-2"/>
              </a:cxn>
              <a:cxn ang="0">
                <a:pos x="connsiteX1-3" y="connsiteY1-4"/>
              </a:cxn>
              <a:cxn ang="0">
                <a:pos x="connsiteX2-5" y="connsiteY2-6"/>
              </a:cxn>
              <a:cxn ang="0">
                <a:pos x="connsiteX3-7" y="connsiteY3-8"/>
              </a:cxn>
            </a:cxnLst>
            <a:rect l="l" t="t" r="r" b="b"/>
            <a:pathLst>
              <a:path w="4375426" h="4156898">
                <a:moveTo>
                  <a:pt x="3439257" y="4156898"/>
                </a:moveTo>
                <a:lnTo>
                  <a:pt x="0" y="2015453"/>
                </a:lnTo>
                <a:lnTo>
                  <a:pt x="3211739" y="0"/>
                </a:lnTo>
                <a:lnTo>
                  <a:pt x="4375426" y="725075"/>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50" name="任意多边形: 形状 49"/>
          <p:cNvSpPr/>
          <p:nvPr userDrawn="true">
            <p:custDataLst>
              <p:tags r:id="rId41"/>
            </p:custDataLst>
          </p:nvPr>
        </p:nvSpPr>
        <p:spPr>
          <a:xfrm>
            <a:off x="7810224" y="2939861"/>
            <a:ext cx="4381776" cy="3918139"/>
          </a:xfrm>
          <a:custGeom>
            <a:avLst/>
            <a:gdLst>
              <a:gd name="connsiteX0" fmla="*/ 3211739 w 4381776"/>
              <a:gd name="connsiteY0" fmla="*/ 0 h 3918140"/>
              <a:gd name="connsiteX1" fmla="*/ 4381776 w 4381776"/>
              <a:gd name="connsiteY1" fmla="*/ 729032 h 3918140"/>
              <a:gd name="connsiteX2" fmla="*/ 4381776 w 4381776"/>
              <a:gd name="connsiteY2" fmla="*/ 3918139 h 3918140"/>
              <a:gd name="connsiteX3" fmla="*/ 3923121 w 4381776"/>
              <a:gd name="connsiteY3" fmla="*/ 3918139 h 3918140"/>
              <a:gd name="connsiteX4" fmla="*/ 3922915 w 4381776"/>
              <a:gd name="connsiteY4" fmla="*/ 3918140 h 3918140"/>
              <a:gd name="connsiteX5" fmla="*/ 3055798 w 4381776"/>
              <a:gd name="connsiteY5" fmla="*/ 3918139 h 3918140"/>
              <a:gd name="connsiteX6" fmla="*/ 0 w 4381776"/>
              <a:gd name="connsiteY6" fmla="*/ 2015453 h 3918140"/>
              <a:gd name="connsiteX7" fmla="*/ 3211739 w 4381776"/>
              <a:gd name="connsiteY7" fmla="*/ 0 h 3918140"/>
              <a:gd name="connsiteX0-1" fmla="*/ 4381776 w 4473216"/>
              <a:gd name="connsiteY0-2" fmla="*/ 3918139 h 4009579"/>
              <a:gd name="connsiteX1-3" fmla="*/ 3923121 w 4473216"/>
              <a:gd name="connsiteY1-4" fmla="*/ 3918139 h 4009579"/>
              <a:gd name="connsiteX2-5" fmla="*/ 3922915 w 4473216"/>
              <a:gd name="connsiteY2-6" fmla="*/ 3918140 h 4009579"/>
              <a:gd name="connsiteX3-7" fmla="*/ 3055798 w 4473216"/>
              <a:gd name="connsiteY3-8" fmla="*/ 3918139 h 4009579"/>
              <a:gd name="connsiteX4-9" fmla="*/ 0 w 4473216"/>
              <a:gd name="connsiteY4-10" fmla="*/ 2015453 h 4009579"/>
              <a:gd name="connsiteX5-11" fmla="*/ 3211739 w 4473216"/>
              <a:gd name="connsiteY5-12" fmla="*/ 0 h 4009579"/>
              <a:gd name="connsiteX6-13" fmla="*/ 4381776 w 4473216"/>
              <a:gd name="connsiteY6-14" fmla="*/ 729032 h 4009579"/>
              <a:gd name="connsiteX7-15" fmla="*/ 4473216 w 4473216"/>
              <a:gd name="connsiteY7-16" fmla="*/ 4009579 h 4009579"/>
              <a:gd name="connsiteX0-17" fmla="*/ 4381776 w 4381776"/>
              <a:gd name="connsiteY0-18" fmla="*/ 3918139 h 3918140"/>
              <a:gd name="connsiteX1-19" fmla="*/ 3923121 w 4381776"/>
              <a:gd name="connsiteY1-20" fmla="*/ 3918139 h 3918140"/>
              <a:gd name="connsiteX2-21" fmla="*/ 3922915 w 4381776"/>
              <a:gd name="connsiteY2-22" fmla="*/ 3918140 h 3918140"/>
              <a:gd name="connsiteX3-23" fmla="*/ 3055798 w 4381776"/>
              <a:gd name="connsiteY3-24" fmla="*/ 3918139 h 3918140"/>
              <a:gd name="connsiteX4-25" fmla="*/ 0 w 4381776"/>
              <a:gd name="connsiteY4-26" fmla="*/ 2015453 h 3918140"/>
              <a:gd name="connsiteX5-27" fmla="*/ 3211739 w 4381776"/>
              <a:gd name="connsiteY5-28" fmla="*/ 0 h 3918140"/>
              <a:gd name="connsiteX6-29" fmla="*/ 4381776 w 4381776"/>
              <a:gd name="connsiteY6-30" fmla="*/ 729032 h 3918140"/>
              <a:gd name="connsiteX0-31" fmla="*/ 3923121 w 4381776"/>
              <a:gd name="connsiteY0-32" fmla="*/ 3918139 h 3918140"/>
              <a:gd name="connsiteX1-33" fmla="*/ 3922915 w 4381776"/>
              <a:gd name="connsiteY1-34" fmla="*/ 3918140 h 3918140"/>
              <a:gd name="connsiteX2-35" fmla="*/ 3055798 w 4381776"/>
              <a:gd name="connsiteY2-36" fmla="*/ 3918139 h 3918140"/>
              <a:gd name="connsiteX3-37" fmla="*/ 0 w 4381776"/>
              <a:gd name="connsiteY3-38" fmla="*/ 2015453 h 3918140"/>
              <a:gd name="connsiteX4-39" fmla="*/ 3211739 w 4381776"/>
              <a:gd name="connsiteY4-40" fmla="*/ 0 h 3918140"/>
              <a:gd name="connsiteX5-41" fmla="*/ 4381776 w 4381776"/>
              <a:gd name="connsiteY5-42" fmla="*/ 729032 h 3918140"/>
              <a:gd name="connsiteX0-43" fmla="*/ 3923121 w 4381776"/>
              <a:gd name="connsiteY0-44" fmla="*/ 3918139 h 3918139"/>
              <a:gd name="connsiteX1-45" fmla="*/ 3055798 w 4381776"/>
              <a:gd name="connsiteY1-46" fmla="*/ 3918139 h 3918139"/>
              <a:gd name="connsiteX2-47" fmla="*/ 0 w 4381776"/>
              <a:gd name="connsiteY2-48" fmla="*/ 2015453 h 3918139"/>
              <a:gd name="connsiteX3-49" fmla="*/ 3211739 w 4381776"/>
              <a:gd name="connsiteY3-50" fmla="*/ 0 h 3918139"/>
              <a:gd name="connsiteX4-51" fmla="*/ 4381776 w 4381776"/>
              <a:gd name="connsiteY4-52" fmla="*/ 729032 h 3918139"/>
              <a:gd name="connsiteX0-53" fmla="*/ 3055798 w 4381776"/>
              <a:gd name="connsiteY0-54" fmla="*/ 3918139 h 3918139"/>
              <a:gd name="connsiteX1-55" fmla="*/ 0 w 4381776"/>
              <a:gd name="connsiteY1-56" fmla="*/ 2015453 h 3918139"/>
              <a:gd name="connsiteX2-57" fmla="*/ 3211739 w 4381776"/>
              <a:gd name="connsiteY2-58" fmla="*/ 0 h 3918139"/>
              <a:gd name="connsiteX3-59" fmla="*/ 4381776 w 4381776"/>
              <a:gd name="connsiteY3-60" fmla="*/ 729032 h 3918139"/>
            </a:gdLst>
            <a:ahLst/>
            <a:cxnLst>
              <a:cxn ang="0">
                <a:pos x="connsiteX0-1" y="connsiteY0-2"/>
              </a:cxn>
              <a:cxn ang="0">
                <a:pos x="connsiteX1-3" y="connsiteY1-4"/>
              </a:cxn>
              <a:cxn ang="0">
                <a:pos x="connsiteX2-5" y="connsiteY2-6"/>
              </a:cxn>
              <a:cxn ang="0">
                <a:pos x="connsiteX3-7" y="connsiteY3-8"/>
              </a:cxn>
            </a:cxnLst>
            <a:rect l="l" t="t" r="r" b="b"/>
            <a:pathLst>
              <a:path w="4381776" h="3918139">
                <a:moveTo>
                  <a:pt x="3055798" y="3918139"/>
                </a:moveTo>
                <a:lnTo>
                  <a:pt x="0" y="2015453"/>
                </a:lnTo>
                <a:lnTo>
                  <a:pt x="3211739" y="0"/>
                </a:lnTo>
                <a:lnTo>
                  <a:pt x="4381776" y="729032"/>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53" name="任意多边形: 形状 52"/>
          <p:cNvSpPr/>
          <p:nvPr userDrawn="true">
            <p:custDataLst>
              <p:tags r:id="rId42"/>
            </p:custDataLst>
          </p:nvPr>
        </p:nvSpPr>
        <p:spPr>
          <a:xfrm>
            <a:off x="7810226" y="3179256"/>
            <a:ext cx="4381775" cy="3678744"/>
          </a:xfrm>
          <a:custGeom>
            <a:avLst/>
            <a:gdLst>
              <a:gd name="connsiteX0" fmla="*/ 3211738 w 4381775"/>
              <a:gd name="connsiteY0" fmla="*/ 0 h 3678744"/>
              <a:gd name="connsiteX1" fmla="*/ 4381775 w 4381775"/>
              <a:gd name="connsiteY1" fmla="*/ 729032 h 3678744"/>
              <a:gd name="connsiteX2" fmla="*/ 4381775 w 4381775"/>
              <a:gd name="connsiteY2" fmla="*/ 3678744 h 3678744"/>
              <a:gd name="connsiteX3" fmla="*/ 3923120 w 4381775"/>
              <a:gd name="connsiteY3" fmla="*/ 3678743 h 3678744"/>
              <a:gd name="connsiteX4" fmla="*/ 3922914 w 4381775"/>
              <a:gd name="connsiteY4" fmla="*/ 3678743 h 3678744"/>
              <a:gd name="connsiteX5" fmla="*/ 2671318 w 4381775"/>
              <a:gd name="connsiteY5" fmla="*/ 3678744 h 3678744"/>
              <a:gd name="connsiteX6" fmla="*/ 0 w 4381775"/>
              <a:gd name="connsiteY6" fmla="*/ 2015452 h 3678744"/>
              <a:gd name="connsiteX7" fmla="*/ 3211738 w 4381775"/>
              <a:gd name="connsiteY7" fmla="*/ 0 h 3678744"/>
              <a:gd name="connsiteX0-1" fmla="*/ 4381775 w 4473215"/>
              <a:gd name="connsiteY0-2" fmla="*/ 3678744 h 3770184"/>
              <a:gd name="connsiteX1-3" fmla="*/ 3923120 w 4473215"/>
              <a:gd name="connsiteY1-4" fmla="*/ 3678743 h 3770184"/>
              <a:gd name="connsiteX2-5" fmla="*/ 3922914 w 4473215"/>
              <a:gd name="connsiteY2-6" fmla="*/ 3678743 h 3770184"/>
              <a:gd name="connsiteX3-7" fmla="*/ 2671318 w 4473215"/>
              <a:gd name="connsiteY3-8" fmla="*/ 3678744 h 3770184"/>
              <a:gd name="connsiteX4-9" fmla="*/ 0 w 4473215"/>
              <a:gd name="connsiteY4-10" fmla="*/ 2015452 h 3770184"/>
              <a:gd name="connsiteX5-11" fmla="*/ 3211738 w 4473215"/>
              <a:gd name="connsiteY5-12" fmla="*/ 0 h 3770184"/>
              <a:gd name="connsiteX6-13" fmla="*/ 4381775 w 4473215"/>
              <a:gd name="connsiteY6-14" fmla="*/ 729032 h 3770184"/>
              <a:gd name="connsiteX7-15" fmla="*/ 4473215 w 4473215"/>
              <a:gd name="connsiteY7-16" fmla="*/ 3770184 h 3770184"/>
              <a:gd name="connsiteX0-17" fmla="*/ 4381775 w 4381775"/>
              <a:gd name="connsiteY0-18" fmla="*/ 3678744 h 3678744"/>
              <a:gd name="connsiteX1-19" fmla="*/ 3923120 w 4381775"/>
              <a:gd name="connsiteY1-20" fmla="*/ 3678743 h 3678744"/>
              <a:gd name="connsiteX2-21" fmla="*/ 3922914 w 4381775"/>
              <a:gd name="connsiteY2-22" fmla="*/ 3678743 h 3678744"/>
              <a:gd name="connsiteX3-23" fmla="*/ 2671318 w 4381775"/>
              <a:gd name="connsiteY3-24" fmla="*/ 3678744 h 3678744"/>
              <a:gd name="connsiteX4-25" fmla="*/ 0 w 4381775"/>
              <a:gd name="connsiteY4-26" fmla="*/ 2015452 h 3678744"/>
              <a:gd name="connsiteX5-27" fmla="*/ 3211738 w 4381775"/>
              <a:gd name="connsiteY5-28" fmla="*/ 0 h 3678744"/>
              <a:gd name="connsiteX6-29" fmla="*/ 4381775 w 4381775"/>
              <a:gd name="connsiteY6-30" fmla="*/ 729032 h 3678744"/>
              <a:gd name="connsiteX0-31" fmla="*/ 3923120 w 4381775"/>
              <a:gd name="connsiteY0-32" fmla="*/ 3678743 h 3678744"/>
              <a:gd name="connsiteX1-33" fmla="*/ 3922914 w 4381775"/>
              <a:gd name="connsiteY1-34" fmla="*/ 3678743 h 3678744"/>
              <a:gd name="connsiteX2-35" fmla="*/ 2671318 w 4381775"/>
              <a:gd name="connsiteY2-36" fmla="*/ 3678744 h 3678744"/>
              <a:gd name="connsiteX3-37" fmla="*/ 0 w 4381775"/>
              <a:gd name="connsiteY3-38" fmla="*/ 2015452 h 3678744"/>
              <a:gd name="connsiteX4-39" fmla="*/ 3211738 w 4381775"/>
              <a:gd name="connsiteY4-40" fmla="*/ 0 h 3678744"/>
              <a:gd name="connsiteX5-41" fmla="*/ 4381775 w 4381775"/>
              <a:gd name="connsiteY5-42" fmla="*/ 729032 h 3678744"/>
              <a:gd name="connsiteX0-43" fmla="*/ 3923120 w 4381775"/>
              <a:gd name="connsiteY0-44" fmla="*/ 3678743 h 3678744"/>
              <a:gd name="connsiteX1-45" fmla="*/ 2671318 w 4381775"/>
              <a:gd name="connsiteY1-46" fmla="*/ 3678744 h 3678744"/>
              <a:gd name="connsiteX2-47" fmla="*/ 0 w 4381775"/>
              <a:gd name="connsiteY2-48" fmla="*/ 2015452 h 3678744"/>
              <a:gd name="connsiteX3-49" fmla="*/ 3211738 w 4381775"/>
              <a:gd name="connsiteY3-50" fmla="*/ 0 h 3678744"/>
              <a:gd name="connsiteX4-51" fmla="*/ 4381775 w 4381775"/>
              <a:gd name="connsiteY4-52" fmla="*/ 729032 h 3678744"/>
              <a:gd name="connsiteX0-53" fmla="*/ 2671318 w 4381775"/>
              <a:gd name="connsiteY0-54" fmla="*/ 3678744 h 3678744"/>
              <a:gd name="connsiteX1-55" fmla="*/ 0 w 4381775"/>
              <a:gd name="connsiteY1-56" fmla="*/ 2015452 h 3678744"/>
              <a:gd name="connsiteX2-57" fmla="*/ 3211738 w 4381775"/>
              <a:gd name="connsiteY2-58" fmla="*/ 0 h 3678744"/>
              <a:gd name="connsiteX3-59" fmla="*/ 4381775 w 4381775"/>
              <a:gd name="connsiteY3-60" fmla="*/ 729032 h 3678744"/>
            </a:gdLst>
            <a:ahLst/>
            <a:cxnLst>
              <a:cxn ang="0">
                <a:pos x="connsiteX0-1" y="connsiteY0-2"/>
              </a:cxn>
              <a:cxn ang="0">
                <a:pos x="connsiteX1-3" y="connsiteY1-4"/>
              </a:cxn>
              <a:cxn ang="0">
                <a:pos x="connsiteX2-5" y="connsiteY2-6"/>
              </a:cxn>
              <a:cxn ang="0">
                <a:pos x="connsiteX3-7" y="connsiteY3-8"/>
              </a:cxn>
            </a:cxnLst>
            <a:rect l="l" t="t" r="r" b="b"/>
            <a:pathLst>
              <a:path w="4381775" h="3678744">
                <a:moveTo>
                  <a:pt x="2671318" y="3678744"/>
                </a:moveTo>
                <a:lnTo>
                  <a:pt x="0" y="2015452"/>
                </a:lnTo>
                <a:lnTo>
                  <a:pt x="3211738" y="0"/>
                </a:lnTo>
                <a:lnTo>
                  <a:pt x="4381775" y="729032"/>
                </a:lnTo>
              </a:path>
            </a:pathLst>
          </a:custGeom>
          <a:noFill/>
          <a:ln w="9525">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true"/>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a:spLocks noGrp="true"/>
          </p:cNvSpPr>
          <p:nvPr>
            <p:ph type="ftr" sz="quarter" idx="11"/>
            <p:custDataLst>
              <p:tags r:id="rId3"/>
            </p:custDataLst>
          </p:nvPr>
        </p:nvSpPr>
        <p:spPr/>
        <p:txBody>
          <a:bodyPr/>
          <a:lstStyle/>
          <a:p>
            <a:endParaRPr lang="zh-CN" altLang="en-US"/>
          </a:p>
        </p:txBody>
      </p:sp>
      <p:sp>
        <p:nvSpPr>
          <p:cNvPr id="4" name="灯片编号占位符 3"/>
          <p:cNvSpPr>
            <a:spLocks noGrp="true"/>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true"/>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true"/>
          </p:cNvSpPr>
          <p:nvPr>
            <p:ph type="ftr" sz="quarter" idx="11"/>
            <p:custDataLst>
              <p:tags r:id="rId3"/>
            </p:custDataLst>
          </p:nvPr>
        </p:nvSpPr>
        <p:spPr/>
        <p:txBody>
          <a:bodyPr/>
          <a:lstStyle/>
          <a:p>
            <a:endParaRPr lang="zh-CN" altLang="en-US"/>
          </a:p>
        </p:txBody>
      </p:sp>
      <p:sp>
        <p:nvSpPr>
          <p:cNvPr id="5" name="灯片编号占位符 4"/>
          <p:cNvSpPr>
            <a:spLocks noGrp="true"/>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2" name="标题 1"/>
          <p:cNvSpPr>
            <a:spLocks noGrp="true"/>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true"/>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true"/>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true"/>
          </p:cNvSpPr>
          <p:nvPr>
            <p:ph type="title"/>
          </p:nvPr>
        </p:nvSpPr>
        <p:spPr>
          <a:xfrm>
            <a:off x="838184" y="523097"/>
            <a:ext cx="10515600" cy="1325563"/>
          </a:xfrm>
        </p:spPr>
        <p:txBody>
          <a:bodyPr/>
          <a:lstStyle/>
          <a:p>
            <a:r>
              <a:rPr lang="zh-CN" altLang="en-US"/>
              <a:t>单击此处编辑母版标题样式</a:t>
            </a:r>
            <a:endParaRPr lang="zh-CN" altLang="en-US"/>
          </a:p>
        </p:txBody>
      </p:sp>
      <p:sp>
        <p:nvSpPr>
          <p:cNvPr id="3" name="内容占位符 2"/>
          <p:cNvSpPr>
            <a:spLocks noGrp="true"/>
          </p:cNvSpPr>
          <p:nvPr>
            <p:ph sz="half" idx="1"/>
          </p:nvPr>
        </p:nvSpPr>
        <p:spPr>
          <a:xfrm>
            <a:off x="838184" y="1983597"/>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true"/>
          </p:cNvSpPr>
          <p:nvPr>
            <p:ph sz="half" idx="2"/>
          </p:nvPr>
        </p:nvSpPr>
        <p:spPr>
          <a:xfrm>
            <a:off x="6172184" y="1983597"/>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true"/>
          </p:cNvSpPr>
          <p:nvPr>
            <p:ph type="title"/>
          </p:nvPr>
        </p:nvSpPr>
        <p:spPr>
          <a:xfrm>
            <a:off x="838039" y="516256"/>
            <a:ext cx="10515890" cy="1324340"/>
          </a:xfrm>
        </p:spPr>
        <p:txBody>
          <a:bodyPr/>
          <a:lstStyle/>
          <a:p>
            <a:r>
              <a:rPr lang="zh-CN" altLang="en-US"/>
              <a:t>单击此处编辑母版标题样式</a:t>
            </a:r>
            <a:endParaRPr lang="zh-CN" altLang="en-US"/>
          </a:p>
        </p:txBody>
      </p:sp>
      <p:sp>
        <p:nvSpPr>
          <p:cNvPr id="3" name="文本占位符 2"/>
          <p:cNvSpPr>
            <a:spLocks noGrp="true"/>
          </p:cNvSpPr>
          <p:nvPr>
            <p:ph type="body" idx="1"/>
          </p:nvPr>
        </p:nvSpPr>
        <p:spPr>
          <a:xfrm>
            <a:off x="838039" y="1935192"/>
            <a:ext cx="5163349" cy="827712"/>
          </a:xfrm>
        </p:spPr>
        <p:txBody>
          <a:bodyPr anchor="ctr" anchorCtr="false"/>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true"/>
          </p:cNvSpPr>
          <p:nvPr>
            <p:ph sz="half" idx="2"/>
          </p:nvPr>
        </p:nvSpPr>
        <p:spPr>
          <a:xfrm>
            <a:off x="838039" y="2818085"/>
            <a:ext cx="5163349" cy="352369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true"/>
          </p:cNvSpPr>
          <p:nvPr>
            <p:ph type="body" sz="quarter" idx="3"/>
          </p:nvPr>
        </p:nvSpPr>
        <p:spPr>
          <a:xfrm>
            <a:off x="6166931" y="1935192"/>
            <a:ext cx="5186998" cy="827712"/>
          </a:xfrm>
        </p:spPr>
        <p:txBody>
          <a:bodyPr anchor="ctr" anchorCtr="false"/>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true"/>
          </p:cNvSpPr>
          <p:nvPr>
            <p:ph sz="quarter" idx="4"/>
          </p:nvPr>
        </p:nvSpPr>
        <p:spPr>
          <a:xfrm>
            <a:off x="6166931" y="2818085"/>
            <a:ext cx="5186998" cy="352369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true"/>
          </p:cNvSpPr>
          <p:nvPr>
            <p:ph type="title"/>
          </p:nvPr>
        </p:nvSpPr>
        <p:spPr/>
        <p:txBody>
          <a:bodyPr/>
          <a:lstStyle/>
          <a:p>
            <a:r>
              <a:rPr lang="zh-CN" altLang="en-US"/>
              <a:t>单击此处编辑母版标题样式</a:t>
            </a: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true"/>
          </p:cNvSpPr>
          <p:nvPr>
            <p:ph type="title"/>
          </p:nvPr>
        </p:nvSpPr>
        <p:spPr>
          <a:xfrm>
            <a:off x="838184" y="723122"/>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true"/>
          </p:cNvSpPr>
          <p:nvPr>
            <p:ph type="pic" idx="1"/>
          </p:nvPr>
        </p:nvSpPr>
        <p:spPr>
          <a:xfrm>
            <a:off x="5181584" y="723123"/>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true"/>
          </p:cNvSpPr>
          <p:nvPr>
            <p:ph type="body" sz="half" idx="2"/>
          </p:nvPr>
        </p:nvSpPr>
        <p:spPr>
          <a:xfrm>
            <a:off x="838184" y="2323322"/>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true"/>
          </p:cNvSpPr>
          <p:nvPr>
            <p:ph type="title" orient="vert"/>
          </p:nvPr>
        </p:nvSpPr>
        <p:spPr>
          <a:xfrm>
            <a:off x="8724884" y="523097"/>
            <a:ext cx="2628900" cy="5811838"/>
          </a:xfrm>
        </p:spPr>
        <p:txBody>
          <a:bodyPr vert="eaVert"/>
          <a:lstStyle/>
          <a:p>
            <a:r>
              <a:rPr lang="zh-CN" altLang="en-US"/>
              <a:t>单击此处编辑母版标题样式</a:t>
            </a:r>
            <a:endParaRPr lang="zh-CN" altLang="en-US"/>
          </a:p>
        </p:txBody>
      </p:sp>
      <p:sp>
        <p:nvSpPr>
          <p:cNvPr id="3" name="竖排文字占位符 2"/>
          <p:cNvSpPr>
            <a:spLocks noGrp="true"/>
          </p:cNvSpPr>
          <p:nvPr>
            <p:ph type="body" orient="vert" idx="1"/>
          </p:nvPr>
        </p:nvSpPr>
        <p:spPr>
          <a:xfrm>
            <a:off x="838184" y="523097"/>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1" Type="http://schemas.openxmlformats.org/officeDocument/2006/relationships/theme" Target="../theme/theme2.xml"/><Relationship Id="rId30" Type="http://schemas.openxmlformats.org/officeDocument/2006/relationships/tags" Target="../tags/tag174.xml"/><Relationship Id="rId3" Type="http://schemas.openxmlformats.org/officeDocument/2006/relationships/slideLayout" Target="../slideLayouts/slideLayout13.xml"/><Relationship Id="rId29" Type="http://schemas.openxmlformats.org/officeDocument/2006/relationships/tags" Target="../tags/tag173.xml"/><Relationship Id="rId28" Type="http://schemas.openxmlformats.org/officeDocument/2006/relationships/tags" Target="../tags/tag172.xml"/><Relationship Id="rId27" Type="http://schemas.openxmlformats.org/officeDocument/2006/relationships/tags" Target="../tags/tag171.xml"/><Relationship Id="rId26" Type="http://schemas.openxmlformats.org/officeDocument/2006/relationships/tags" Target="../tags/tag170.xml"/><Relationship Id="rId25" Type="http://schemas.openxmlformats.org/officeDocument/2006/relationships/tags" Target="../tags/tag169.xml"/><Relationship Id="rId24" Type="http://schemas.openxmlformats.org/officeDocument/2006/relationships/tags" Target="../tags/tag168.xml"/><Relationship Id="rId23" Type="http://schemas.openxmlformats.org/officeDocument/2006/relationships/tags" Target="../tags/tag167.xml"/><Relationship Id="rId22" Type="http://schemas.openxmlformats.org/officeDocument/2006/relationships/tags" Target="../tags/tag166.xml"/><Relationship Id="rId21" Type="http://schemas.openxmlformats.org/officeDocument/2006/relationships/tags" Target="../tags/tag165.xml"/><Relationship Id="rId20" Type="http://schemas.openxmlformats.org/officeDocument/2006/relationships/tags" Target="../tags/tag164.xml"/><Relationship Id="rId2" Type="http://schemas.openxmlformats.org/officeDocument/2006/relationships/slideLayout" Target="../slideLayouts/slideLayout12.xml"/><Relationship Id="rId19" Type="http://schemas.openxmlformats.org/officeDocument/2006/relationships/tags" Target="../tags/tag163.xml"/><Relationship Id="rId18" Type="http://schemas.openxmlformats.org/officeDocument/2006/relationships/tags" Target="../tags/tag162.xml"/><Relationship Id="rId17" Type="http://schemas.openxmlformats.org/officeDocument/2006/relationships/tags" Target="../tags/tag161.xml"/><Relationship Id="rId16" Type="http://schemas.openxmlformats.org/officeDocument/2006/relationships/tags" Target="../tags/tag160.xml"/><Relationship Id="rId15" Type="http://schemas.openxmlformats.org/officeDocument/2006/relationships/tags" Target="../tags/tag159.xml"/><Relationship Id="rId14" Type="http://schemas.openxmlformats.org/officeDocument/2006/relationships/tags" Target="../tags/tag158.xml"/><Relationship Id="rId13" Type="http://schemas.openxmlformats.org/officeDocument/2006/relationships/tags" Target="../tags/tag157.xml"/><Relationship Id="rId12" Type="http://schemas.openxmlformats.org/officeDocument/2006/relationships/tags" Target="../tags/tag156.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9" Type="http://schemas.openxmlformats.org/officeDocument/2006/relationships/tags" Target="../tags/tag188.xml"/><Relationship Id="rId8" Type="http://schemas.openxmlformats.org/officeDocument/2006/relationships/tags" Target="../tags/tag187.xml"/><Relationship Id="rId7" Type="http://schemas.openxmlformats.org/officeDocument/2006/relationships/tags" Target="../tags/tag186.xml"/><Relationship Id="rId6" Type="http://schemas.openxmlformats.org/officeDocument/2006/relationships/tags" Target="../tags/tag185.xml"/><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tags" Target="../tags/tag182.xml"/><Relationship Id="rId2" Type="http://schemas.openxmlformats.org/officeDocument/2006/relationships/slideLayout" Target="../slideLayouts/slideLayout23.xml"/><Relationship Id="rId10" Type="http://schemas.openxmlformats.org/officeDocument/2006/relationships/theme" Target="../theme/theme3.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true"/>
          </p:cNvSpPr>
          <p:nvPr>
            <p:ph type="title"/>
          </p:nvPr>
        </p:nvSpPr>
        <p:spPr>
          <a:xfrm>
            <a:off x="838168" y="523113"/>
            <a:ext cx="10515600" cy="1325563"/>
          </a:xfrm>
          <a:prstGeom prst="rect">
            <a:avLst/>
          </a:prstGeom>
        </p:spPr>
        <p:txBody>
          <a:bodyPr vert="horz" lIns="91440" tIns="45720" rIns="91440" bIns="45720" rtlCol="0" anchor="ctr">
            <a:noAutofit/>
          </a:bodyPr>
          <a:lstStyle/>
          <a:p>
            <a:r>
              <a:rPr lang="zh-CN" altLang="en-US"/>
              <a:t>单击此处编辑母版标题样式</a:t>
            </a:r>
            <a:endParaRPr lang="zh-CN" altLang="en-US"/>
          </a:p>
        </p:txBody>
      </p:sp>
      <p:sp>
        <p:nvSpPr>
          <p:cNvPr id="3" name="文本占位符 2"/>
          <p:cNvSpPr>
            <a:spLocks noGrp="true"/>
          </p:cNvSpPr>
          <p:nvPr>
            <p:ph type="body" idx="1"/>
          </p:nvPr>
        </p:nvSpPr>
        <p:spPr>
          <a:xfrm>
            <a:off x="838168" y="1983613"/>
            <a:ext cx="10515600" cy="4351338"/>
          </a:xfrm>
          <a:prstGeom prst="rect">
            <a:avLst/>
          </a:prstGeom>
        </p:spPr>
        <p:txBody>
          <a:bodyPr vert="horz" lIns="91440" tIns="45720" rIns="91440" bIns="45720" rtlCol="0">
            <a:no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altLang="zh-CN" dirty="0"/>
          </a:p>
          <a:p>
            <a:pPr lvl="5"/>
            <a:r>
              <a:rPr lang="zh-CN" altLang="en-US" dirty="0"/>
              <a:t>第六级</a:t>
            </a:r>
            <a:endParaRPr lang="en-US" altLang="zh-CN" dirty="0"/>
          </a:p>
          <a:p>
            <a:pPr marL="2971800" marR="0" lvl="6" indent="-228600" algn="l" defTabSz="914400" rtl="0" eaLnBrk="1" fontAlgn="auto" latinLnBrk="0" hangingPunct="1">
              <a:lnSpc>
                <a:spcPct val="90000"/>
              </a:lnSpc>
              <a:spcBef>
                <a:spcPts val="500"/>
              </a:spcBef>
              <a:spcAft>
                <a:spcPts val="0"/>
              </a:spcAft>
              <a:buClrTx/>
              <a:buSzTx/>
              <a:buFont typeface="Arial" panose="02080604020202020204" pitchFamily="34" charset="0"/>
              <a:buChar char="•"/>
              <a:defRPr/>
            </a:pPr>
            <a:r>
              <a:rPr lang="zh-CN" altLang="en-US" dirty="0"/>
              <a:t>第七级</a:t>
            </a:r>
            <a:endParaRPr lang="en-US" altLang="zh-CN" dirty="0"/>
          </a:p>
          <a:p>
            <a:pPr marL="3429000" marR="0" lvl="7" indent="-228600" algn="l" defTabSz="914400" rtl="0" eaLnBrk="1" fontAlgn="auto" latinLnBrk="0" hangingPunct="1">
              <a:lnSpc>
                <a:spcPct val="90000"/>
              </a:lnSpc>
              <a:spcBef>
                <a:spcPts val="500"/>
              </a:spcBef>
              <a:spcAft>
                <a:spcPts val="0"/>
              </a:spcAft>
              <a:buClrTx/>
              <a:buSzTx/>
              <a:buFont typeface="Arial" panose="02080604020202020204" pitchFamily="34" charset="0"/>
              <a:buChar char="•"/>
              <a:defRPr/>
            </a:pPr>
            <a:r>
              <a:rPr lang="zh-CN" altLang="en-US" dirty="0"/>
              <a:t>第八级</a:t>
            </a:r>
            <a:endParaRPr lang="en-US" altLang="zh-CN" dirty="0"/>
          </a:p>
          <a:p>
            <a:pPr marL="3886200" marR="0" lvl="8" indent="-228600" algn="l" defTabSz="914400" rtl="0" eaLnBrk="1" fontAlgn="auto" latinLnBrk="0" hangingPunct="1">
              <a:lnSpc>
                <a:spcPct val="90000"/>
              </a:lnSpc>
              <a:spcBef>
                <a:spcPts val="500"/>
              </a:spcBef>
              <a:spcAft>
                <a:spcPts val="0"/>
              </a:spcAft>
              <a:buClrTx/>
              <a:buSzTx/>
              <a:buFont typeface="Arial" panose="02080604020202020204" pitchFamily="34" charset="0"/>
              <a:buChar char="•"/>
              <a:defRPr/>
            </a:pPr>
            <a:r>
              <a:rPr lang="zh-CN" altLang="en-US" dirty="0"/>
              <a:t>第九级</a:t>
            </a:r>
            <a:endParaRPr lang="en-US" altLang="zh-CN" dirty="0"/>
          </a:p>
          <a:p>
            <a:pPr marL="3886200" marR="0" lvl="8" indent="-228600" algn="l" defTabSz="914400" rtl="0" eaLnBrk="1" fontAlgn="auto" latinLnBrk="0" hangingPunct="1">
              <a:lnSpc>
                <a:spcPct val="90000"/>
              </a:lnSpc>
              <a:spcBef>
                <a:spcPts val="500"/>
              </a:spcBef>
              <a:spcAft>
                <a:spcPts val="0"/>
              </a:spcAft>
              <a:buClrTx/>
              <a:buSzTx/>
              <a:buFont typeface="Arial" panose="02080604020202020204" pitchFamily="34" charset="0"/>
              <a:buChar char="•"/>
              <a:defRPr/>
            </a:pPr>
            <a:endParaRPr lang="en-US" altLang="zh-CN" dirty="0"/>
          </a:p>
          <a:p>
            <a:pPr lvl="5"/>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8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5pPr>
      <a:lvl6pPr marL="2514600" marR="0" indent="-228600" algn="l" defTabSz="914400" rtl="0" eaLnBrk="1" fontAlgn="auto" latinLnBrk="0" hangingPunct="1">
        <a:lnSpc>
          <a:spcPct val="90000"/>
        </a:lnSpc>
        <a:spcBef>
          <a:spcPts val="500"/>
        </a:spcBef>
        <a:spcAft>
          <a:spcPts val="0"/>
        </a:spcAft>
        <a:buClrTx/>
        <a:buSzTx/>
        <a:buFont typeface="Arial" panose="02080604020202020204" pitchFamily="34" charset="0"/>
        <a:buChar char="•"/>
        <a:defRPr lang="zh-CN" altLang="en-US" sz="2400" kern="1200" dirty="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lang="en-US" altLang="zh-CN" sz="2400" kern="1200" dirty="0" smtClean="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lang="en-US" altLang="zh-CN" sz="2400" kern="1200" dirty="0" smtClean="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80604020202020204" pitchFamily="34" charset="0"/>
        <a:buNone/>
        <a:defRPr lang="en-US" altLang="zh-CN" sz="2400" kern="1200" dirty="0" smtClean="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true"/>
          </p:cNvSpPr>
          <p:nvPr>
            <p:ph type="title"/>
            <p:custDataLst>
              <p:tags r:id="rId12"/>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true"/>
          </p:cNvSpPr>
          <p:nvPr>
            <p:ph type="body" idx="1"/>
            <p:custDataLst>
              <p:tags r:id="rId13"/>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true"/>
          </p:cNvSpPr>
          <p:nvPr>
            <p:ph type="dt" sz="half" idx="2"/>
            <p:custDataLst>
              <p:tags r:id="rId14"/>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true"/>
          </p:cNvSpPr>
          <p:nvPr>
            <p:ph type="ftr" sz="quarter" idx="3"/>
            <p:custDataLst>
              <p:tags r:id="rId15"/>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true"/>
          </p:cNvSpPr>
          <p:nvPr>
            <p:ph type="sldNum" sz="quarter" idx="4"/>
            <p:custDataLst>
              <p:tags r:id="rId16"/>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37" name="任意多边形: 形状 36"/>
          <p:cNvSpPr/>
          <p:nvPr userDrawn="true">
            <p:custDataLst>
              <p:tags r:id="rId17"/>
            </p:custDataLst>
          </p:nvPr>
        </p:nvSpPr>
        <p:spPr>
          <a:xfrm>
            <a:off x="0" y="577790"/>
            <a:ext cx="309563" cy="190500"/>
          </a:xfrm>
          <a:custGeom>
            <a:avLst/>
            <a:gdLst>
              <a:gd name="connsiteX0" fmla="*/ 0 w 309563"/>
              <a:gd name="connsiteY0" fmla="*/ 190500 h 190500"/>
              <a:gd name="connsiteX1" fmla="*/ 309563 w 309563"/>
              <a:gd name="connsiteY1" fmla="*/ 0 h 190500"/>
            </a:gdLst>
            <a:ahLst/>
            <a:cxnLst>
              <a:cxn ang="0">
                <a:pos x="connsiteX0" y="connsiteY0"/>
              </a:cxn>
              <a:cxn ang="0">
                <a:pos x="connsiteX1" y="connsiteY1"/>
              </a:cxn>
            </a:cxnLst>
            <a:rect l="l" t="t" r="r" b="b"/>
            <a:pathLst>
              <a:path w="309563" h="190500">
                <a:moveTo>
                  <a:pt x="0" y="190500"/>
                </a:moveTo>
                <a:lnTo>
                  <a:pt x="309563"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38" name="任意多边形: 形状 37"/>
          <p:cNvSpPr/>
          <p:nvPr userDrawn="true">
            <p:custDataLst>
              <p:tags r:id="rId18"/>
            </p:custDataLst>
          </p:nvPr>
        </p:nvSpPr>
        <p:spPr>
          <a:xfrm>
            <a:off x="0" y="774171"/>
            <a:ext cx="309563" cy="190500"/>
          </a:xfrm>
          <a:custGeom>
            <a:avLst/>
            <a:gdLst>
              <a:gd name="connsiteX0" fmla="*/ 0 w 309563"/>
              <a:gd name="connsiteY0" fmla="*/ 190500 h 190500"/>
              <a:gd name="connsiteX1" fmla="*/ 309563 w 309563"/>
              <a:gd name="connsiteY1" fmla="*/ 0 h 190500"/>
            </a:gdLst>
            <a:ahLst/>
            <a:cxnLst>
              <a:cxn ang="0">
                <a:pos x="connsiteX0" y="connsiteY0"/>
              </a:cxn>
              <a:cxn ang="0">
                <a:pos x="connsiteX1" y="connsiteY1"/>
              </a:cxn>
            </a:cxnLst>
            <a:rect l="l" t="t" r="r" b="b"/>
            <a:pathLst>
              <a:path w="309563" h="190500">
                <a:moveTo>
                  <a:pt x="0" y="190500"/>
                </a:moveTo>
                <a:lnTo>
                  <a:pt x="309563"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39" name="任意多边形: 形状 38"/>
          <p:cNvSpPr/>
          <p:nvPr userDrawn="true">
            <p:custDataLst>
              <p:tags r:id="rId19"/>
            </p:custDataLst>
          </p:nvPr>
        </p:nvSpPr>
        <p:spPr>
          <a:xfrm>
            <a:off x="0" y="970552"/>
            <a:ext cx="309563" cy="190500"/>
          </a:xfrm>
          <a:custGeom>
            <a:avLst/>
            <a:gdLst>
              <a:gd name="connsiteX0" fmla="*/ 0 w 309563"/>
              <a:gd name="connsiteY0" fmla="*/ 190500 h 190500"/>
              <a:gd name="connsiteX1" fmla="*/ 309563 w 309563"/>
              <a:gd name="connsiteY1" fmla="*/ 0 h 190500"/>
            </a:gdLst>
            <a:ahLst/>
            <a:cxnLst>
              <a:cxn ang="0">
                <a:pos x="connsiteX0" y="connsiteY0"/>
              </a:cxn>
              <a:cxn ang="0">
                <a:pos x="connsiteX1" y="connsiteY1"/>
              </a:cxn>
            </a:cxnLst>
            <a:rect l="l" t="t" r="r" b="b"/>
            <a:pathLst>
              <a:path w="309563" h="190500">
                <a:moveTo>
                  <a:pt x="0" y="190500"/>
                </a:moveTo>
                <a:lnTo>
                  <a:pt x="309563"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40" name="任意多边形: 形状 39"/>
          <p:cNvSpPr/>
          <p:nvPr userDrawn="true">
            <p:custDataLst>
              <p:tags r:id="rId20"/>
            </p:custDataLst>
          </p:nvPr>
        </p:nvSpPr>
        <p:spPr>
          <a:xfrm>
            <a:off x="0" y="1166933"/>
            <a:ext cx="309563" cy="190500"/>
          </a:xfrm>
          <a:custGeom>
            <a:avLst/>
            <a:gdLst>
              <a:gd name="connsiteX0" fmla="*/ 0 w 309563"/>
              <a:gd name="connsiteY0" fmla="*/ 190500 h 190500"/>
              <a:gd name="connsiteX1" fmla="*/ 309563 w 309563"/>
              <a:gd name="connsiteY1" fmla="*/ 0 h 190500"/>
            </a:gdLst>
            <a:ahLst/>
            <a:cxnLst>
              <a:cxn ang="0">
                <a:pos x="connsiteX0" y="connsiteY0"/>
              </a:cxn>
              <a:cxn ang="0">
                <a:pos x="connsiteX1" y="connsiteY1"/>
              </a:cxn>
            </a:cxnLst>
            <a:rect l="l" t="t" r="r" b="b"/>
            <a:pathLst>
              <a:path w="309563" h="190500">
                <a:moveTo>
                  <a:pt x="0" y="190500"/>
                </a:moveTo>
                <a:lnTo>
                  <a:pt x="309563"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41" name="任意多边形: 形状 40"/>
          <p:cNvSpPr/>
          <p:nvPr userDrawn="true">
            <p:custDataLst>
              <p:tags r:id="rId21"/>
            </p:custDataLst>
          </p:nvPr>
        </p:nvSpPr>
        <p:spPr>
          <a:xfrm>
            <a:off x="0" y="1363314"/>
            <a:ext cx="309563" cy="190500"/>
          </a:xfrm>
          <a:custGeom>
            <a:avLst/>
            <a:gdLst>
              <a:gd name="connsiteX0" fmla="*/ 0 w 309563"/>
              <a:gd name="connsiteY0" fmla="*/ 190500 h 190500"/>
              <a:gd name="connsiteX1" fmla="*/ 309563 w 309563"/>
              <a:gd name="connsiteY1" fmla="*/ 0 h 190500"/>
            </a:gdLst>
            <a:ahLst/>
            <a:cxnLst>
              <a:cxn ang="0">
                <a:pos x="connsiteX0" y="connsiteY0"/>
              </a:cxn>
              <a:cxn ang="0">
                <a:pos x="connsiteX1" y="connsiteY1"/>
              </a:cxn>
            </a:cxnLst>
            <a:rect l="l" t="t" r="r" b="b"/>
            <a:pathLst>
              <a:path w="309563" h="190500">
                <a:moveTo>
                  <a:pt x="0" y="190500"/>
                </a:moveTo>
                <a:lnTo>
                  <a:pt x="309563"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42" name="任意多边形: 形状 41"/>
          <p:cNvSpPr/>
          <p:nvPr userDrawn="true">
            <p:custDataLst>
              <p:tags r:id="rId22"/>
            </p:custDataLst>
          </p:nvPr>
        </p:nvSpPr>
        <p:spPr>
          <a:xfrm>
            <a:off x="0" y="1559695"/>
            <a:ext cx="309563" cy="190500"/>
          </a:xfrm>
          <a:custGeom>
            <a:avLst/>
            <a:gdLst>
              <a:gd name="connsiteX0" fmla="*/ 0 w 309563"/>
              <a:gd name="connsiteY0" fmla="*/ 190500 h 190500"/>
              <a:gd name="connsiteX1" fmla="*/ 309563 w 309563"/>
              <a:gd name="connsiteY1" fmla="*/ 0 h 190500"/>
            </a:gdLst>
            <a:ahLst/>
            <a:cxnLst>
              <a:cxn ang="0">
                <a:pos x="connsiteX0" y="connsiteY0"/>
              </a:cxn>
              <a:cxn ang="0">
                <a:pos x="connsiteX1" y="connsiteY1"/>
              </a:cxn>
            </a:cxnLst>
            <a:rect l="l" t="t" r="r" b="b"/>
            <a:pathLst>
              <a:path w="309563" h="190500">
                <a:moveTo>
                  <a:pt x="0" y="190500"/>
                </a:moveTo>
                <a:lnTo>
                  <a:pt x="309563"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43" name="任意多边形: 形状 42"/>
          <p:cNvSpPr/>
          <p:nvPr userDrawn="true">
            <p:custDataLst>
              <p:tags r:id="rId23"/>
            </p:custDataLst>
          </p:nvPr>
        </p:nvSpPr>
        <p:spPr>
          <a:xfrm>
            <a:off x="0" y="1756076"/>
            <a:ext cx="309563" cy="190500"/>
          </a:xfrm>
          <a:custGeom>
            <a:avLst/>
            <a:gdLst>
              <a:gd name="connsiteX0" fmla="*/ 0 w 309563"/>
              <a:gd name="connsiteY0" fmla="*/ 190500 h 190500"/>
              <a:gd name="connsiteX1" fmla="*/ 309563 w 309563"/>
              <a:gd name="connsiteY1" fmla="*/ 0 h 190500"/>
            </a:gdLst>
            <a:ahLst/>
            <a:cxnLst>
              <a:cxn ang="0">
                <a:pos x="connsiteX0" y="connsiteY0"/>
              </a:cxn>
              <a:cxn ang="0">
                <a:pos x="connsiteX1" y="connsiteY1"/>
              </a:cxn>
            </a:cxnLst>
            <a:rect l="l" t="t" r="r" b="b"/>
            <a:pathLst>
              <a:path w="309563" h="190500">
                <a:moveTo>
                  <a:pt x="0" y="190500"/>
                </a:moveTo>
                <a:lnTo>
                  <a:pt x="309563" y="0"/>
                </a:lnTo>
              </a:path>
            </a:pathLst>
          </a:custGeom>
          <a:ln w="9525" cap="flat">
            <a:solidFill>
              <a:schemeClr val="accent1"/>
            </a:solid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endParaRPr lang="zh-CN" altLang="en-US">
              <a:solidFill>
                <a:schemeClr val="tx1"/>
              </a:solidFill>
            </a:endParaRPr>
          </a:p>
        </p:txBody>
      </p:sp>
      <p:sp>
        <p:nvSpPr>
          <p:cNvPr id="10" name="任意多边形: 形状 9"/>
          <p:cNvSpPr/>
          <p:nvPr userDrawn="true">
            <p:custDataLst>
              <p:tags r:id="rId24"/>
            </p:custDataLst>
          </p:nvPr>
        </p:nvSpPr>
        <p:spPr>
          <a:xfrm>
            <a:off x="10138769" y="5559156"/>
            <a:ext cx="2053230" cy="1288458"/>
          </a:xfrm>
          <a:custGeom>
            <a:avLst/>
            <a:gdLst>
              <a:gd name="connsiteX0" fmla="*/ 2053230 w 2053231"/>
              <a:gd name="connsiteY0" fmla="*/ 0 h 1295448"/>
              <a:gd name="connsiteX1" fmla="*/ 2053231 w 2053231"/>
              <a:gd name="connsiteY1" fmla="*/ 1295448 h 1295448"/>
              <a:gd name="connsiteX2" fmla="*/ 11225 w 2053231"/>
              <a:gd name="connsiteY2" fmla="*/ 1295448 h 1295448"/>
              <a:gd name="connsiteX3" fmla="*/ 0 w 2053231"/>
              <a:gd name="connsiteY3" fmla="*/ 1288458 h 1295448"/>
              <a:gd name="connsiteX4" fmla="*/ 2053230 w 2053231"/>
              <a:gd name="connsiteY4" fmla="*/ 0 h 1295448"/>
              <a:gd name="connsiteX0-1" fmla="*/ 2053231 w 2144671"/>
              <a:gd name="connsiteY0-2" fmla="*/ 1295448 h 1386888"/>
              <a:gd name="connsiteX1-3" fmla="*/ 11225 w 2144671"/>
              <a:gd name="connsiteY1-4" fmla="*/ 1295448 h 1386888"/>
              <a:gd name="connsiteX2-5" fmla="*/ 0 w 2144671"/>
              <a:gd name="connsiteY2-6" fmla="*/ 1288458 h 1386888"/>
              <a:gd name="connsiteX3-7" fmla="*/ 2053230 w 2144671"/>
              <a:gd name="connsiteY3-8" fmla="*/ 0 h 1386888"/>
              <a:gd name="connsiteX4-9" fmla="*/ 2144671 w 2144671"/>
              <a:gd name="connsiteY4-10" fmla="*/ 1386888 h 1386888"/>
              <a:gd name="connsiteX0-11" fmla="*/ 2053231 w 2053231"/>
              <a:gd name="connsiteY0-12" fmla="*/ 1295448 h 1295448"/>
              <a:gd name="connsiteX1-13" fmla="*/ 11225 w 2053231"/>
              <a:gd name="connsiteY1-14" fmla="*/ 1295448 h 1295448"/>
              <a:gd name="connsiteX2-15" fmla="*/ 0 w 2053231"/>
              <a:gd name="connsiteY2-16" fmla="*/ 1288458 h 1295448"/>
              <a:gd name="connsiteX3-17" fmla="*/ 2053230 w 2053231"/>
              <a:gd name="connsiteY3-18" fmla="*/ 0 h 1295448"/>
              <a:gd name="connsiteX0-19" fmla="*/ 11225 w 2053230"/>
              <a:gd name="connsiteY0-20" fmla="*/ 1295448 h 1295448"/>
              <a:gd name="connsiteX1-21" fmla="*/ 0 w 2053230"/>
              <a:gd name="connsiteY1-22" fmla="*/ 1288458 h 1295448"/>
              <a:gd name="connsiteX2-23" fmla="*/ 2053230 w 2053230"/>
              <a:gd name="connsiteY2-24" fmla="*/ 0 h 1295448"/>
              <a:gd name="connsiteX0-25" fmla="*/ 0 w 2053230"/>
              <a:gd name="connsiteY0-26" fmla="*/ 1288458 h 1288458"/>
              <a:gd name="connsiteX1-27" fmla="*/ 2053230 w 2053230"/>
              <a:gd name="connsiteY1-28" fmla="*/ 0 h 1288458"/>
            </a:gdLst>
            <a:ahLst/>
            <a:cxnLst>
              <a:cxn ang="0">
                <a:pos x="connsiteX0-1" y="connsiteY0-2"/>
              </a:cxn>
              <a:cxn ang="0">
                <a:pos x="connsiteX1-3" y="connsiteY1-4"/>
              </a:cxn>
            </a:cxnLst>
            <a:rect l="l" t="t" r="r" b="b"/>
            <a:pathLst>
              <a:path w="2053230" h="1288458">
                <a:moveTo>
                  <a:pt x="0" y="1288458"/>
                </a:moveTo>
                <a:lnTo>
                  <a:pt x="2053230" y="0"/>
                </a:lnTo>
              </a:path>
            </a:pathLst>
          </a:custGeom>
          <a:noFill/>
          <a:ln w="9525">
            <a:solidFill>
              <a:schemeClr val="accent1">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14" name="任意多边形: 形状 13"/>
          <p:cNvSpPr/>
          <p:nvPr userDrawn="true">
            <p:custDataLst>
              <p:tags r:id="rId25"/>
            </p:custDataLst>
          </p:nvPr>
        </p:nvSpPr>
        <p:spPr>
          <a:xfrm>
            <a:off x="10525923" y="5809097"/>
            <a:ext cx="1666075" cy="1045507"/>
          </a:xfrm>
          <a:custGeom>
            <a:avLst/>
            <a:gdLst>
              <a:gd name="connsiteX0" fmla="*/ 1666075 w 1666076"/>
              <a:gd name="connsiteY0" fmla="*/ 0 h 1045507"/>
              <a:gd name="connsiteX1" fmla="*/ 1666076 w 1666076"/>
              <a:gd name="connsiteY1" fmla="*/ 1045507 h 1045507"/>
              <a:gd name="connsiteX2" fmla="*/ 0 w 1666076"/>
              <a:gd name="connsiteY2" fmla="*/ 1045507 h 1045507"/>
              <a:gd name="connsiteX3" fmla="*/ 1666075 w 1666076"/>
              <a:gd name="connsiteY3" fmla="*/ 0 h 1045507"/>
              <a:gd name="connsiteX0-1" fmla="*/ 1666076 w 1757516"/>
              <a:gd name="connsiteY0-2" fmla="*/ 1045507 h 1136947"/>
              <a:gd name="connsiteX1-3" fmla="*/ 0 w 1757516"/>
              <a:gd name="connsiteY1-4" fmla="*/ 1045507 h 1136947"/>
              <a:gd name="connsiteX2-5" fmla="*/ 1666075 w 1757516"/>
              <a:gd name="connsiteY2-6" fmla="*/ 0 h 1136947"/>
              <a:gd name="connsiteX3-7" fmla="*/ 1757516 w 1757516"/>
              <a:gd name="connsiteY3-8" fmla="*/ 1136947 h 1136947"/>
              <a:gd name="connsiteX0-9" fmla="*/ 1666076 w 1666076"/>
              <a:gd name="connsiteY0-10" fmla="*/ 1045507 h 1045507"/>
              <a:gd name="connsiteX1-11" fmla="*/ 0 w 1666076"/>
              <a:gd name="connsiteY1-12" fmla="*/ 1045507 h 1045507"/>
              <a:gd name="connsiteX2-13" fmla="*/ 1666075 w 1666076"/>
              <a:gd name="connsiteY2-14" fmla="*/ 0 h 1045507"/>
              <a:gd name="connsiteX0-15" fmla="*/ 0 w 1666075"/>
              <a:gd name="connsiteY0-16" fmla="*/ 1045507 h 1045507"/>
              <a:gd name="connsiteX1-17" fmla="*/ 1666075 w 1666075"/>
              <a:gd name="connsiteY1-18" fmla="*/ 0 h 1045507"/>
            </a:gdLst>
            <a:ahLst/>
            <a:cxnLst>
              <a:cxn ang="0">
                <a:pos x="connsiteX0-1" y="connsiteY0-2"/>
              </a:cxn>
              <a:cxn ang="0">
                <a:pos x="connsiteX1-3" y="connsiteY1-4"/>
              </a:cxn>
            </a:cxnLst>
            <a:rect l="l" t="t" r="r" b="b"/>
            <a:pathLst>
              <a:path w="1666075" h="1045507">
                <a:moveTo>
                  <a:pt x="0" y="1045507"/>
                </a:moveTo>
                <a:lnTo>
                  <a:pt x="1666075" y="0"/>
                </a:lnTo>
              </a:path>
            </a:pathLst>
          </a:custGeom>
          <a:noFill/>
          <a:ln w="9525">
            <a:solidFill>
              <a:schemeClr val="accent1">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18" name="任意多边形: 形状 17"/>
          <p:cNvSpPr/>
          <p:nvPr userDrawn="true">
            <p:custDataLst>
              <p:tags r:id="rId26"/>
            </p:custDataLst>
          </p:nvPr>
        </p:nvSpPr>
        <p:spPr>
          <a:xfrm>
            <a:off x="10892256" y="6038981"/>
            <a:ext cx="1299743" cy="815624"/>
          </a:xfrm>
          <a:custGeom>
            <a:avLst/>
            <a:gdLst>
              <a:gd name="connsiteX0" fmla="*/ 1299743 w 1299743"/>
              <a:gd name="connsiteY0" fmla="*/ 0 h 815624"/>
              <a:gd name="connsiteX1" fmla="*/ 1299743 w 1299743"/>
              <a:gd name="connsiteY1" fmla="*/ 815624 h 815624"/>
              <a:gd name="connsiteX2" fmla="*/ 0 w 1299743"/>
              <a:gd name="connsiteY2" fmla="*/ 815624 h 815624"/>
              <a:gd name="connsiteX3" fmla="*/ 1299743 w 1299743"/>
              <a:gd name="connsiteY3" fmla="*/ 0 h 815624"/>
              <a:gd name="connsiteX0-1" fmla="*/ 1299743 w 1391183"/>
              <a:gd name="connsiteY0-2" fmla="*/ 815624 h 907064"/>
              <a:gd name="connsiteX1-3" fmla="*/ 0 w 1391183"/>
              <a:gd name="connsiteY1-4" fmla="*/ 815624 h 907064"/>
              <a:gd name="connsiteX2-5" fmla="*/ 1299743 w 1391183"/>
              <a:gd name="connsiteY2-6" fmla="*/ 0 h 907064"/>
              <a:gd name="connsiteX3-7" fmla="*/ 1391183 w 1391183"/>
              <a:gd name="connsiteY3-8" fmla="*/ 907064 h 907064"/>
              <a:gd name="connsiteX0-9" fmla="*/ 1299743 w 1299743"/>
              <a:gd name="connsiteY0-10" fmla="*/ 815624 h 815624"/>
              <a:gd name="connsiteX1-11" fmla="*/ 0 w 1299743"/>
              <a:gd name="connsiteY1-12" fmla="*/ 815624 h 815624"/>
              <a:gd name="connsiteX2-13" fmla="*/ 1299743 w 1299743"/>
              <a:gd name="connsiteY2-14" fmla="*/ 0 h 815624"/>
              <a:gd name="connsiteX0-15" fmla="*/ 0 w 1299743"/>
              <a:gd name="connsiteY0-16" fmla="*/ 815624 h 815624"/>
              <a:gd name="connsiteX1-17" fmla="*/ 1299743 w 1299743"/>
              <a:gd name="connsiteY1-18" fmla="*/ 0 h 815624"/>
            </a:gdLst>
            <a:ahLst/>
            <a:cxnLst>
              <a:cxn ang="0">
                <a:pos x="connsiteX0-1" y="connsiteY0-2"/>
              </a:cxn>
              <a:cxn ang="0">
                <a:pos x="connsiteX1-3" y="connsiteY1-4"/>
              </a:cxn>
            </a:cxnLst>
            <a:rect l="l" t="t" r="r" b="b"/>
            <a:pathLst>
              <a:path w="1299743" h="815624">
                <a:moveTo>
                  <a:pt x="0" y="815624"/>
                </a:moveTo>
                <a:lnTo>
                  <a:pt x="1299743" y="0"/>
                </a:lnTo>
              </a:path>
            </a:pathLst>
          </a:custGeom>
          <a:noFill/>
          <a:ln w="9525">
            <a:solidFill>
              <a:schemeClr val="accent1">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27" name="任意多边形: 形状 26"/>
          <p:cNvSpPr/>
          <p:nvPr userDrawn="true">
            <p:custDataLst>
              <p:tags r:id="rId27"/>
            </p:custDataLst>
          </p:nvPr>
        </p:nvSpPr>
        <p:spPr>
          <a:xfrm>
            <a:off x="11293132" y="6290541"/>
            <a:ext cx="898868" cy="564064"/>
          </a:xfrm>
          <a:custGeom>
            <a:avLst/>
            <a:gdLst>
              <a:gd name="connsiteX0" fmla="*/ 898868 w 898868"/>
              <a:gd name="connsiteY0" fmla="*/ 0 h 564064"/>
              <a:gd name="connsiteX1" fmla="*/ 898868 w 898868"/>
              <a:gd name="connsiteY1" fmla="*/ 564064 h 564064"/>
              <a:gd name="connsiteX2" fmla="*/ 0 w 898868"/>
              <a:gd name="connsiteY2" fmla="*/ 564064 h 564064"/>
              <a:gd name="connsiteX3" fmla="*/ 898868 w 898868"/>
              <a:gd name="connsiteY3" fmla="*/ 0 h 564064"/>
              <a:gd name="connsiteX0-1" fmla="*/ 898868 w 990308"/>
              <a:gd name="connsiteY0-2" fmla="*/ 564064 h 655504"/>
              <a:gd name="connsiteX1-3" fmla="*/ 0 w 990308"/>
              <a:gd name="connsiteY1-4" fmla="*/ 564064 h 655504"/>
              <a:gd name="connsiteX2-5" fmla="*/ 898868 w 990308"/>
              <a:gd name="connsiteY2-6" fmla="*/ 0 h 655504"/>
              <a:gd name="connsiteX3-7" fmla="*/ 990308 w 990308"/>
              <a:gd name="connsiteY3-8" fmla="*/ 655504 h 655504"/>
              <a:gd name="connsiteX0-9" fmla="*/ 898868 w 898868"/>
              <a:gd name="connsiteY0-10" fmla="*/ 564064 h 564064"/>
              <a:gd name="connsiteX1-11" fmla="*/ 0 w 898868"/>
              <a:gd name="connsiteY1-12" fmla="*/ 564064 h 564064"/>
              <a:gd name="connsiteX2-13" fmla="*/ 898868 w 898868"/>
              <a:gd name="connsiteY2-14" fmla="*/ 0 h 564064"/>
              <a:gd name="connsiteX0-15" fmla="*/ 0 w 898868"/>
              <a:gd name="connsiteY0-16" fmla="*/ 564064 h 564064"/>
              <a:gd name="connsiteX1-17" fmla="*/ 898868 w 898868"/>
              <a:gd name="connsiteY1-18" fmla="*/ 0 h 564064"/>
            </a:gdLst>
            <a:ahLst/>
            <a:cxnLst>
              <a:cxn ang="0">
                <a:pos x="connsiteX0-1" y="connsiteY0-2"/>
              </a:cxn>
              <a:cxn ang="0">
                <a:pos x="connsiteX1-3" y="connsiteY1-4"/>
              </a:cxn>
            </a:cxnLst>
            <a:rect l="l" t="t" r="r" b="b"/>
            <a:pathLst>
              <a:path w="898868" h="564064">
                <a:moveTo>
                  <a:pt x="0" y="564064"/>
                </a:moveTo>
                <a:lnTo>
                  <a:pt x="898868" y="0"/>
                </a:lnTo>
              </a:path>
            </a:pathLst>
          </a:custGeom>
          <a:noFill/>
          <a:ln w="9525">
            <a:solidFill>
              <a:schemeClr val="accent1">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false" anchor="ctr" anchorCtr="false" forceAA="false" compatLnSpc="true">
            <a:noAutofit/>
          </a:bodyPr>
          <a:lstStyle/>
          <a:p>
            <a:pPr lvl="0" algn="ctr"/>
            <a:endParaRPr lang="zh-CN" altLang="en-US"/>
          </a:p>
        </p:txBody>
      </p:sp>
      <p:sp>
        <p:nvSpPr>
          <p:cNvPr id="30" name="任意多边形: 形状 29"/>
          <p:cNvSpPr/>
          <p:nvPr userDrawn="true">
            <p:custDataLst>
              <p:tags r:id="rId28"/>
            </p:custDataLst>
          </p:nvPr>
        </p:nvSpPr>
        <p:spPr>
          <a:xfrm>
            <a:off x="11672417" y="6528551"/>
            <a:ext cx="519582" cy="326053"/>
          </a:xfrm>
          <a:custGeom>
            <a:avLst/>
            <a:gdLst>
              <a:gd name="connsiteX0" fmla="*/ 519582 w 519582"/>
              <a:gd name="connsiteY0" fmla="*/ 0 h 326053"/>
              <a:gd name="connsiteX1" fmla="*/ 519581 w 519582"/>
              <a:gd name="connsiteY1" fmla="*/ 326052 h 326053"/>
              <a:gd name="connsiteX2" fmla="*/ 0 w 519582"/>
              <a:gd name="connsiteY2" fmla="*/ 326053 h 326053"/>
              <a:gd name="connsiteX3" fmla="*/ 519582 w 519582"/>
              <a:gd name="connsiteY3" fmla="*/ 0 h 326053"/>
              <a:gd name="connsiteX0-1" fmla="*/ 519581 w 611021"/>
              <a:gd name="connsiteY0-2" fmla="*/ 326052 h 417492"/>
              <a:gd name="connsiteX1-3" fmla="*/ 0 w 611021"/>
              <a:gd name="connsiteY1-4" fmla="*/ 326053 h 417492"/>
              <a:gd name="connsiteX2-5" fmla="*/ 519582 w 611021"/>
              <a:gd name="connsiteY2-6" fmla="*/ 0 h 417492"/>
              <a:gd name="connsiteX3-7" fmla="*/ 611021 w 611021"/>
              <a:gd name="connsiteY3-8" fmla="*/ 417492 h 417492"/>
              <a:gd name="connsiteX0-9" fmla="*/ 519581 w 519582"/>
              <a:gd name="connsiteY0-10" fmla="*/ 326052 h 326053"/>
              <a:gd name="connsiteX1-11" fmla="*/ 0 w 519582"/>
              <a:gd name="connsiteY1-12" fmla="*/ 326053 h 326053"/>
              <a:gd name="connsiteX2-13" fmla="*/ 519582 w 519582"/>
              <a:gd name="connsiteY2-14" fmla="*/ 0 h 326053"/>
              <a:gd name="connsiteX0-15" fmla="*/ 0 w 519582"/>
              <a:gd name="connsiteY0-16" fmla="*/ 326053 h 326053"/>
              <a:gd name="connsiteX1-17" fmla="*/ 519582 w 519582"/>
              <a:gd name="connsiteY1-18" fmla="*/ 0 h 326053"/>
            </a:gdLst>
            <a:ahLst/>
            <a:cxnLst>
              <a:cxn ang="0">
                <a:pos x="connsiteX0-1" y="connsiteY0-2"/>
              </a:cxn>
              <a:cxn ang="0">
                <a:pos x="connsiteX1-3" y="connsiteY1-4"/>
              </a:cxn>
            </a:cxnLst>
            <a:rect l="l" t="t" r="r" b="b"/>
            <a:pathLst>
              <a:path w="519582" h="326053">
                <a:moveTo>
                  <a:pt x="0" y="326053"/>
                </a:moveTo>
                <a:lnTo>
                  <a:pt x="519582" y="0"/>
                </a:lnTo>
              </a:path>
            </a:pathLst>
          </a:custGeom>
          <a:noFill/>
          <a:ln w="9525">
            <a:solidFill>
              <a:schemeClr val="accent1">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33" name="任意多边形: 形状 32"/>
          <p:cNvSpPr/>
          <p:nvPr userDrawn="true">
            <p:custDataLst>
              <p:tags r:id="rId29"/>
            </p:custDataLst>
          </p:nvPr>
        </p:nvSpPr>
        <p:spPr>
          <a:xfrm>
            <a:off x="12063647" y="6774061"/>
            <a:ext cx="128351" cy="80544"/>
          </a:xfrm>
          <a:custGeom>
            <a:avLst/>
            <a:gdLst>
              <a:gd name="connsiteX0" fmla="*/ 128351 w 128352"/>
              <a:gd name="connsiteY0" fmla="*/ 0 h 80544"/>
              <a:gd name="connsiteX1" fmla="*/ 128352 w 128352"/>
              <a:gd name="connsiteY1" fmla="*/ 80543 h 80544"/>
              <a:gd name="connsiteX2" fmla="*/ 0 w 128352"/>
              <a:gd name="connsiteY2" fmla="*/ 80544 h 80544"/>
              <a:gd name="connsiteX3" fmla="*/ 128351 w 128352"/>
              <a:gd name="connsiteY3" fmla="*/ 0 h 80544"/>
              <a:gd name="connsiteX0-1" fmla="*/ 128352 w 219792"/>
              <a:gd name="connsiteY0-2" fmla="*/ 80543 h 171983"/>
              <a:gd name="connsiteX1-3" fmla="*/ 0 w 219792"/>
              <a:gd name="connsiteY1-4" fmla="*/ 80544 h 171983"/>
              <a:gd name="connsiteX2-5" fmla="*/ 128351 w 219792"/>
              <a:gd name="connsiteY2-6" fmla="*/ 0 h 171983"/>
              <a:gd name="connsiteX3-7" fmla="*/ 219792 w 219792"/>
              <a:gd name="connsiteY3-8" fmla="*/ 171983 h 171983"/>
              <a:gd name="connsiteX0-9" fmla="*/ 128352 w 128352"/>
              <a:gd name="connsiteY0-10" fmla="*/ 80543 h 80544"/>
              <a:gd name="connsiteX1-11" fmla="*/ 0 w 128352"/>
              <a:gd name="connsiteY1-12" fmla="*/ 80544 h 80544"/>
              <a:gd name="connsiteX2-13" fmla="*/ 128351 w 128352"/>
              <a:gd name="connsiteY2-14" fmla="*/ 0 h 80544"/>
              <a:gd name="connsiteX0-15" fmla="*/ 0 w 128351"/>
              <a:gd name="connsiteY0-16" fmla="*/ 80544 h 80544"/>
              <a:gd name="connsiteX1-17" fmla="*/ 128351 w 128351"/>
              <a:gd name="connsiteY1-18" fmla="*/ 0 h 80544"/>
            </a:gdLst>
            <a:ahLst/>
            <a:cxnLst>
              <a:cxn ang="0">
                <a:pos x="connsiteX0-1" y="connsiteY0-2"/>
              </a:cxn>
              <a:cxn ang="0">
                <a:pos x="connsiteX1-3" y="connsiteY1-4"/>
              </a:cxn>
            </a:cxnLst>
            <a:rect l="l" t="t" r="r" b="b"/>
            <a:pathLst>
              <a:path w="128351" h="80544">
                <a:moveTo>
                  <a:pt x="0" y="80544"/>
                </a:moveTo>
                <a:lnTo>
                  <a:pt x="128351" y="0"/>
                </a:lnTo>
              </a:path>
            </a:pathLst>
          </a:custGeom>
          <a:noFill/>
          <a:ln w="9525">
            <a:solidFill>
              <a:schemeClr val="accent1">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a:endParaRPr lang="zh-CN" altLang="en-US"/>
          </a:p>
        </p:txBody>
      </p:sp>
      <p:sp>
        <p:nvSpPr>
          <p:cNvPr id="8" name="KSO_TEMPLATE" hidden="true"/>
          <p:cNvSpPr/>
          <p:nvPr userDrawn="true">
            <p:custDataLst>
              <p:tags r:id="rId30"/>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8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任意多边形 5"/>
          <p:cNvSpPr>
            <a:spLocks noChangeAspect="true"/>
          </p:cNvSpPr>
          <p:nvPr userDrawn="true">
            <p:custDataLst>
              <p:tags r:id="rId3"/>
            </p:custDataLst>
          </p:nvPr>
        </p:nvSpPr>
        <p:spPr>
          <a:xfrm flipH="true">
            <a:off x="695960" y="185497"/>
            <a:ext cx="11491926" cy="1032510"/>
          </a:xfrm>
          <a:custGeom>
            <a:avLst/>
            <a:gdLst>
              <a:gd name="connsiteX0" fmla="*/ 0 w 17629"/>
              <a:gd name="connsiteY0" fmla="*/ 1621 h 1626"/>
              <a:gd name="connsiteX1" fmla="*/ 1899 w 17629"/>
              <a:gd name="connsiteY1" fmla="*/ 1621 h 1626"/>
              <a:gd name="connsiteX2" fmla="*/ 1899 w 17629"/>
              <a:gd name="connsiteY2" fmla="*/ 1378 h 1626"/>
              <a:gd name="connsiteX3" fmla="*/ 2246 w 17629"/>
              <a:gd name="connsiteY3" fmla="*/ 1378 h 1626"/>
              <a:gd name="connsiteX4" fmla="*/ 2244 w 17629"/>
              <a:gd name="connsiteY4" fmla="*/ 982 h 1626"/>
              <a:gd name="connsiteX5" fmla="*/ 2765 w 17629"/>
              <a:gd name="connsiteY5" fmla="*/ 975 h 1626"/>
              <a:gd name="connsiteX6" fmla="*/ 2765 w 17629"/>
              <a:gd name="connsiteY6" fmla="*/ 1290 h 1626"/>
              <a:gd name="connsiteX7" fmla="*/ 2617 w 17629"/>
              <a:gd name="connsiteY7" fmla="*/ 1291 h 1626"/>
              <a:gd name="connsiteX8" fmla="*/ 2617 w 17629"/>
              <a:gd name="connsiteY8" fmla="*/ 133 h 1626"/>
              <a:gd name="connsiteX9" fmla="*/ 3295 w 17629"/>
              <a:gd name="connsiteY9" fmla="*/ 0 h 1626"/>
              <a:gd name="connsiteX10" fmla="*/ 3294 w 17629"/>
              <a:gd name="connsiteY10" fmla="*/ 1533 h 1626"/>
              <a:gd name="connsiteX11" fmla="*/ 3015 w 17629"/>
              <a:gd name="connsiteY11" fmla="*/ 1535 h 1626"/>
              <a:gd name="connsiteX12" fmla="*/ 3015 w 17629"/>
              <a:gd name="connsiteY12" fmla="*/ 755 h 1626"/>
              <a:gd name="connsiteX13" fmla="*/ 3603 w 17629"/>
              <a:gd name="connsiteY13" fmla="*/ 637 h 1626"/>
              <a:gd name="connsiteX14" fmla="*/ 3602 w 17629"/>
              <a:gd name="connsiteY14" fmla="*/ 1177 h 1626"/>
              <a:gd name="connsiteX15" fmla="*/ 4024 w 17629"/>
              <a:gd name="connsiteY15" fmla="*/ 1176 h 1626"/>
              <a:gd name="connsiteX16" fmla="*/ 4024 w 17629"/>
              <a:gd name="connsiteY16" fmla="*/ 1626 h 1626"/>
              <a:gd name="connsiteX17" fmla="*/ 17629 w 17629"/>
              <a:gd name="connsiteY17" fmla="*/ 1621 h 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29" h="1626">
                <a:moveTo>
                  <a:pt x="0" y="1621"/>
                </a:moveTo>
                <a:lnTo>
                  <a:pt x="1899" y="1621"/>
                </a:lnTo>
                <a:lnTo>
                  <a:pt x="1899" y="1378"/>
                </a:lnTo>
                <a:lnTo>
                  <a:pt x="2246" y="1378"/>
                </a:lnTo>
                <a:lnTo>
                  <a:pt x="2244" y="982"/>
                </a:lnTo>
                <a:cubicBezTo>
                  <a:pt x="2417" y="980"/>
                  <a:pt x="2593" y="975"/>
                  <a:pt x="2765" y="975"/>
                </a:cubicBezTo>
                <a:lnTo>
                  <a:pt x="2765" y="1290"/>
                </a:lnTo>
                <a:lnTo>
                  <a:pt x="2617" y="1291"/>
                </a:lnTo>
                <a:lnTo>
                  <a:pt x="2617" y="133"/>
                </a:lnTo>
                <a:lnTo>
                  <a:pt x="3295" y="0"/>
                </a:lnTo>
                <a:cubicBezTo>
                  <a:pt x="3296" y="468"/>
                  <a:pt x="3298" y="1057"/>
                  <a:pt x="3294" y="1533"/>
                </a:cubicBezTo>
                <a:lnTo>
                  <a:pt x="3015" y="1535"/>
                </a:lnTo>
                <a:lnTo>
                  <a:pt x="3015" y="755"/>
                </a:lnTo>
                <a:lnTo>
                  <a:pt x="3603" y="637"/>
                </a:lnTo>
                <a:lnTo>
                  <a:pt x="3602" y="1177"/>
                </a:lnTo>
                <a:lnTo>
                  <a:pt x="4024" y="1176"/>
                </a:lnTo>
                <a:lnTo>
                  <a:pt x="4024" y="1626"/>
                </a:lnTo>
                <a:lnTo>
                  <a:pt x="17629" y="1621"/>
                </a:lnTo>
              </a:path>
            </a:pathLst>
          </a:custGeom>
          <a:noFill/>
          <a:ln w="19050">
            <a:solidFill>
              <a:schemeClr val="accent1">
                <a:alpha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标题占位符 1"/>
          <p:cNvSpPr>
            <a:spLocks noGrp="true"/>
          </p:cNvSpPr>
          <p:nvPr>
            <p:ph type="title"/>
            <p:custDataLst>
              <p:tags r:id="rId4"/>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true"/>
          </p:cNvSpPr>
          <p:nvPr>
            <p:ph type="body" idx="1"/>
            <p:custDataLst>
              <p:tags r:id="rId5"/>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true"/>
          </p:cNvSpPr>
          <p:nvPr>
            <p:ph type="dt" sz="half" idx="2"/>
            <p:custDataLst>
              <p:tags r:id="rId6"/>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true"/>
          </p:cNvSpPr>
          <p:nvPr>
            <p:ph type="ftr" sz="quarter" idx="3"/>
            <p:custDataLst>
              <p:tags r:id="rId7"/>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true"/>
          </p:cNvSpPr>
          <p:nvPr>
            <p:ph type="sldNum" sz="quarter" idx="4"/>
            <p:custDataLst>
              <p:tags r:id="rId8"/>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9" name="KSO_TEMPLATE" hidden="true"/>
          <p:cNvSpPr/>
          <p:nvPr userDrawn="true">
            <p:custDataLst>
              <p:tags r:id="rId9"/>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Lst>
  <p:txStyles>
    <p:titleStyle>
      <a:lvl1pPr algn="l" defTabSz="914400" rtl="0" eaLnBrk="1" latinLnBrk="0" hangingPunct="1">
        <a:lnSpc>
          <a:spcPct val="100000"/>
        </a:lnSpc>
        <a:spcBef>
          <a:spcPct val="0"/>
        </a:spcBef>
        <a:buNone/>
        <a:defRPr sz="3200" b="1"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80604020202020204" pitchFamily="34" charset="0"/>
        <a:buChar char="•"/>
        <a:defRPr sz="2400" kern="1200">
          <a:solidFill>
            <a:schemeClr val="accent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accent1"/>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accent1"/>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accent1"/>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1.xml"/><Relationship Id="rId4" Type="http://schemas.openxmlformats.org/officeDocument/2006/relationships/tags" Target="../tags/tag192.xml"/><Relationship Id="rId3" Type="http://schemas.openxmlformats.org/officeDocument/2006/relationships/tags" Target="../tags/tag191.xml"/><Relationship Id="rId2" Type="http://schemas.openxmlformats.org/officeDocument/2006/relationships/tags" Target="../tags/tag190.xml"/><Relationship Id="rId1" Type="http://schemas.openxmlformats.org/officeDocument/2006/relationships/tags" Target="../tags/tag189.xml"/></Relationships>
</file>

<file path=ppt/slides/_rels/slide10.xml.rels><?xml version="1.0" encoding="UTF-8" standalone="yes"?>
<Relationships xmlns="http://schemas.openxmlformats.org/package/2006/relationships"><Relationship Id="rId9" Type="http://schemas.openxmlformats.org/officeDocument/2006/relationships/tags" Target="../tags/tag295.xml"/><Relationship Id="rId8" Type="http://schemas.openxmlformats.org/officeDocument/2006/relationships/image" Target="../media/image3.jpeg"/><Relationship Id="rId7" Type="http://schemas.openxmlformats.org/officeDocument/2006/relationships/tags" Target="../tags/tag294.xml"/><Relationship Id="rId6" Type="http://schemas.openxmlformats.org/officeDocument/2006/relationships/tags" Target="../tags/tag293.xml"/><Relationship Id="rId5" Type="http://schemas.openxmlformats.org/officeDocument/2006/relationships/tags" Target="../tags/tag292.xml"/><Relationship Id="rId4" Type="http://schemas.openxmlformats.org/officeDocument/2006/relationships/image" Target="../media/image2.jpeg"/><Relationship Id="rId3" Type="http://schemas.openxmlformats.org/officeDocument/2006/relationships/tags" Target="../tags/tag291.xml"/><Relationship Id="rId2" Type="http://schemas.openxmlformats.org/officeDocument/2006/relationships/tags" Target="../tags/tag290.xml"/><Relationship Id="rId11" Type="http://schemas.openxmlformats.org/officeDocument/2006/relationships/slideLayout" Target="../slideLayouts/slideLayout18.xml"/><Relationship Id="rId10" Type="http://schemas.openxmlformats.org/officeDocument/2006/relationships/tags" Target="../tags/tag296.xml"/><Relationship Id="rId1" Type="http://schemas.openxmlformats.org/officeDocument/2006/relationships/tags" Target="../tags/tag289.xml"/></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303.xml"/><Relationship Id="rId7" Type="http://schemas.openxmlformats.org/officeDocument/2006/relationships/tags" Target="../tags/tag302.xml"/><Relationship Id="rId6" Type="http://schemas.openxmlformats.org/officeDocument/2006/relationships/image" Target="../media/image4.jpeg"/><Relationship Id="rId5" Type="http://schemas.openxmlformats.org/officeDocument/2006/relationships/tags" Target="../tags/tag301.xml"/><Relationship Id="rId4" Type="http://schemas.openxmlformats.org/officeDocument/2006/relationships/tags" Target="../tags/tag300.xml"/><Relationship Id="rId3" Type="http://schemas.openxmlformats.org/officeDocument/2006/relationships/tags" Target="../tags/tag299.xml"/><Relationship Id="rId2" Type="http://schemas.openxmlformats.org/officeDocument/2006/relationships/tags" Target="../tags/tag298.xml"/><Relationship Id="rId1" Type="http://schemas.openxmlformats.org/officeDocument/2006/relationships/tags" Target="../tags/tag297.xml"/></Relationships>
</file>

<file path=ppt/slides/_rels/slide12.xml.rels><?xml version="1.0" encoding="UTF-8" standalone="yes"?>
<Relationships xmlns="http://schemas.openxmlformats.org/package/2006/relationships"><Relationship Id="rId9" Type="http://schemas.openxmlformats.org/officeDocument/2006/relationships/tags" Target="../tags/tag310.xml"/><Relationship Id="rId8" Type="http://schemas.openxmlformats.org/officeDocument/2006/relationships/image" Target="../media/image6.jpeg"/><Relationship Id="rId7" Type="http://schemas.openxmlformats.org/officeDocument/2006/relationships/tags" Target="../tags/tag309.xml"/><Relationship Id="rId6" Type="http://schemas.openxmlformats.org/officeDocument/2006/relationships/tags" Target="../tags/tag308.xml"/><Relationship Id="rId5" Type="http://schemas.openxmlformats.org/officeDocument/2006/relationships/tags" Target="../tags/tag307.xml"/><Relationship Id="rId4" Type="http://schemas.openxmlformats.org/officeDocument/2006/relationships/image" Target="../media/image5.png"/><Relationship Id="rId3" Type="http://schemas.openxmlformats.org/officeDocument/2006/relationships/tags" Target="../tags/tag306.xml"/><Relationship Id="rId2" Type="http://schemas.openxmlformats.org/officeDocument/2006/relationships/tags" Target="../tags/tag305.xml"/><Relationship Id="rId19" Type="http://schemas.openxmlformats.org/officeDocument/2006/relationships/slideLayout" Target="../slideLayouts/slideLayout18.xml"/><Relationship Id="rId18" Type="http://schemas.openxmlformats.org/officeDocument/2006/relationships/tags" Target="../tags/tag317.xml"/><Relationship Id="rId17" Type="http://schemas.openxmlformats.org/officeDocument/2006/relationships/tags" Target="../tags/tag316.xml"/><Relationship Id="rId16" Type="http://schemas.openxmlformats.org/officeDocument/2006/relationships/image" Target="../media/image8.jpeg"/><Relationship Id="rId15" Type="http://schemas.openxmlformats.org/officeDocument/2006/relationships/tags" Target="../tags/tag315.xml"/><Relationship Id="rId14" Type="http://schemas.openxmlformats.org/officeDocument/2006/relationships/tags" Target="../tags/tag314.xml"/><Relationship Id="rId13" Type="http://schemas.openxmlformats.org/officeDocument/2006/relationships/tags" Target="../tags/tag313.xml"/><Relationship Id="rId12" Type="http://schemas.openxmlformats.org/officeDocument/2006/relationships/image" Target="../media/image7.jpeg"/><Relationship Id="rId11" Type="http://schemas.openxmlformats.org/officeDocument/2006/relationships/tags" Target="../tags/tag312.xml"/><Relationship Id="rId10" Type="http://schemas.openxmlformats.org/officeDocument/2006/relationships/tags" Target="../tags/tag311.xml"/><Relationship Id="rId1" Type="http://schemas.openxmlformats.org/officeDocument/2006/relationships/tags" Target="../tags/tag304.xml"/></Relationships>
</file>

<file path=ppt/slides/_rels/slide13.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323.xml"/><Relationship Id="rId7" Type="http://schemas.openxmlformats.org/officeDocument/2006/relationships/tags" Target="../tags/tag322.xml"/><Relationship Id="rId6" Type="http://schemas.openxmlformats.org/officeDocument/2006/relationships/tags" Target="../tags/tag321.xml"/><Relationship Id="rId5" Type="http://schemas.openxmlformats.org/officeDocument/2006/relationships/image" Target="../media/image1.svg"/><Relationship Id="rId4" Type="http://schemas.openxmlformats.org/officeDocument/2006/relationships/image" Target="../media/image9.png"/><Relationship Id="rId3" Type="http://schemas.openxmlformats.org/officeDocument/2006/relationships/tags" Target="../tags/tag320.xml"/><Relationship Id="rId2" Type="http://schemas.openxmlformats.org/officeDocument/2006/relationships/tags" Target="../tags/tag319.xml"/><Relationship Id="rId18" Type="http://schemas.openxmlformats.org/officeDocument/2006/relationships/slideLayout" Target="../slideLayouts/slideLayout18.xml"/><Relationship Id="rId17" Type="http://schemas.openxmlformats.org/officeDocument/2006/relationships/tags" Target="../tags/tag328.xml"/><Relationship Id="rId16" Type="http://schemas.openxmlformats.org/officeDocument/2006/relationships/tags" Target="../tags/tag327.xml"/><Relationship Id="rId15" Type="http://schemas.openxmlformats.org/officeDocument/2006/relationships/image" Target="../media/image3.svg"/><Relationship Id="rId14" Type="http://schemas.openxmlformats.org/officeDocument/2006/relationships/image" Target="../media/image11.png"/><Relationship Id="rId13" Type="http://schemas.openxmlformats.org/officeDocument/2006/relationships/tags" Target="../tags/tag326.xml"/><Relationship Id="rId12" Type="http://schemas.openxmlformats.org/officeDocument/2006/relationships/tags" Target="../tags/tag325.xml"/><Relationship Id="rId11" Type="http://schemas.openxmlformats.org/officeDocument/2006/relationships/tags" Target="../tags/tag324.xml"/><Relationship Id="rId10" Type="http://schemas.openxmlformats.org/officeDocument/2006/relationships/image" Target="../media/image2.svg"/><Relationship Id="rId1" Type="http://schemas.openxmlformats.org/officeDocument/2006/relationships/tags" Target="../tags/tag318.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331.xml"/><Relationship Id="rId2" Type="http://schemas.openxmlformats.org/officeDocument/2006/relationships/tags" Target="../tags/tag330.xml"/><Relationship Id="rId1" Type="http://schemas.openxmlformats.org/officeDocument/2006/relationships/tags" Target="../tags/tag329.xml"/></Relationships>
</file>

<file path=ppt/slides/_rels/slide15.xml.rels><?xml version="1.0" encoding="UTF-8" standalone="yes"?>
<Relationships xmlns="http://schemas.openxmlformats.org/package/2006/relationships"><Relationship Id="rId9" Type="http://schemas.openxmlformats.org/officeDocument/2006/relationships/tags" Target="../tags/tag340.xml"/><Relationship Id="rId8" Type="http://schemas.openxmlformats.org/officeDocument/2006/relationships/tags" Target="../tags/tag339.xml"/><Relationship Id="rId7" Type="http://schemas.openxmlformats.org/officeDocument/2006/relationships/tags" Target="../tags/tag338.xml"/><Relationship Id="rId6" Type="http://schemas.openxmlformats.org/officeDocument/2006/relationships/tags" Target="../tags/tag337.xml"/><Relationship Id="rId5" Type="http://schemas.openxmlformats.org/officeDocument/2006/relationships/tags" Target="../tags/tag336.xml"/><Relationship Id="rId4" Type="http://schemas.openxmlformats.org/officeDocument/2006/relationships/tags" Target="../tags/tag335.xml"/><Relationship Id="rId3" Type="http://schemas.openxmlformats.org/officeDocument/2006/relationships/tags" Target="../tags/tag334.xml"/><Relationship Id="rId2" Type="http://schemas.openxmlformats.org/officeDocument/2006/relationships/tags" Target="../tags/tag333.xml"/><Relationship Id="rId12" Type="http://schemas.openxmlformats.org/officeDocument/2006/relationships/slideLayout" Target="../slideLayouts/slideLayout18.xml"/><Relationship Id="rId11" Type="http://schemas.openxmlformats.org/officeDocument/2006/relationships/tags" Target="../tags/tag342.xml"/><Relationship Id="rId10" Type="http://schemas.openxmlformats.org/officeDocument/2006/relationships/tags" Target="../tags/tag341.xml"/><Relationship Id="rId1" Type="http://schemas.openxmlformats.org/officeDocument/2006/relationships/tags" Target="../tags/tag332.xml"/></Relationships>
</file>

<file path=ppt/slides/_rels/slide16.xml.rels><?xml version="1.0" encoding="UTF-8" standalone="yes"?>
<Relationships xmlns="http://schemas.openxmlformats.org/package/2006/relationships"><Relationship Id="rId9" Type="http://schemas.openxmlformats.org/officeDocument/2006/relationships/tags" Target="../tags/tag351.xml"/><Relationship Id="rId8" Type="http://schemas.openxmlformats.org/officeDocument/2006/relationships/tags" Target="../tags/tag350.xml"/><Relationship Id="rId7" Type="http://schemas.openxmlformats.org/officeDocument/2006/relationships/tags" Target="../tags/tag349.xml"/><Relationship Id="rId6" Type="http://schemas.openxmlformats.org/officeDocument/2006/relationships/tags" Target="../tags/tag348.xml"/><Relationship Id="rId5" Type="http://schemas.openxmlformats.org/officeDocument/2006/relationships/tags" Target="../tags/tag347.xml"/><Relationship Id="rId4" Type="http://schemas.openxmlformats.org/officeDocument/2006/relationships/tags" Target="../tags/tag346.xml"/><Relationship Id="rId3" Type="http://schemas.openxmlformats.org/officeDocument/2006/relationships/tags" Target="../tags/tag345.xml"/><Relationship Id="rId2" Type="http://schemas.openxmlformats.org/officeDocument/2006/relationships/tags" Target="../tags/tag344.xml"/><Relationship Id="rId12" Type="http://schemas.openxmlformats.org/officeDocument/2006/relationships/slideLayout" Target="../slideLayouts/slideLayout18.xml"/><Relationship Id="rId11" Type="http://schemas.openxmlformats.org/officeDocument/2006/relationships/tags" Target="../tags/tag353.xml"/><Relationship Id="rId10" Type="http://schemas.openxmlformats.org/officeDocument/2006/relationships/tags" Target="../tags/tag352.xml"/><Relationship Id="rId1" Type="http://schemas.openxmlformats.org/officeDocument/2006/relationships/tags" Target="../tags/tag343.xml"/></Relationships>
</file>

<file path=ppt/slides/_rels/slide17.xml.rels><?xml version="1.0" encoding="UTF-8" standalone="yes"?>
<Relationships xmlns="http://schemas.openxmlformats.org/package/2006/relationships"><Relationship Id="rId9" Type="http://schemas.openxmlformats.org/officeDocument/2006/relationships/tags" Target="../tags/tag360.xml"/><Relationship Id="rId8" Type="http://schemas.openxmlformats.org/officeDocument/2006/relationships/image" Target="../media/image13.jpeg"/><Relationship Id="rId7" Type="http://schemas.openxmlformats.org/officeDocument/2006/relationships/tags" Target="../tags/tag359.xml"/><Relationship Id="rId6" Type="http://schemas.openxmlformats.org/officeDocument/2006/relationships/tags" Target="../tags/tag358.xml"/><Relationship Id="rId5" Type="http://schemas.openxmlformats.org/officeDocument/2006/relationships/tags" Target="../tags/tag357.xml"/><Relationship Id="rId4" Type="http://schemas.openxmlformats.org/officeDocument/2006/relationships/image" Target="../media/image12.jpeg"/><Relationship Id="rId3" Type="http://schemas.openxmlformats.org/officeDocument/2006/relationships/tags" Target="../tags/tag356.xml"/><Relationship Id="rId2" Type="http://schemas.openxmlformats.org/officeDocument/2006/relationships/tags" Target="../tags/tag355.xml"/><Relationship Id="rId15" Type="http://schemas.openxmlformats.org/officeDocument/2006/relationships/slideLayout" Target="../slideLayouts/slideLayout18.xml"/><Relationship Id="rId14" Type="http://schemas.openxmlformats.org/officeDocument/2006/relationships/tags" Target="../tags/tag364.xml"/><Relationship Id="rId13" Type="http://schemas.openxmlformats.org/officeDocument/2006/relationships/tags" Target="../tags/tag363.xml"/><Relationship Id="rId12" Type="http://schemas.openxmlformats.org/officeDocument/2006/relationships/image" Target="../media/image14.jpeg"/><Relationship Id="rId11" Type="http://schemas.openxmlformats.org/officeDocument/2006/relationships/tags" Target="../tags/tag362.xml"/><Relationship Id="rId10" Type="http://schemas.openxmlformats.org/officeDocument/2006/relationships/tags" Target="../tags/tag361.xml"/><Relationship Id="rId1" Type="http://schemas.openxmlformats.org/officeDocument/2006/relationships/tags" Target="../tags/tag354.xml"/></Relationships>
</file>

<file path=ppt/slides/_rels/slide18.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370.xml"/><Relationship Id="rId7" Type="http://schemas.openxmlformats.org/officeDocument/2006/relationships/tags" Target="../tags/tag369.xml"/><Relationship Id="rId6" Type="http://schemas.openxmlformats.org/officeDocument/2006/relationships/tags" Target="../tags/tag368.xml"/><Relationship Id="rId5" Type="http://schemas.openxmlformats.org/officeDocument/2006/relationships/image" Target="../media/image4.svg"/><Relationship Id="rId4" Type="http://schemas.openxmlformats.org/officeDocument/2006/relationships/image" Target="../media/image15.png"/><Relationship Id="rId3" Type="http://schemas.openxmlformats.org/officeDocument/2006/relationships/tags" Target="../tags/tag367.xml"/><Relationship Id="rId2" Type="http://schemas.openxmlformats.org/officeDocument/2006/relationships/tags" Target="../tags/tag366.xml"/><Relationship Id="rId18" Type="http://schemas.openxmlformats.org/officeDocument/2006/relationships/slideLayout" Target="../slideLayouts/slideLayout18.xml"/><Relationship Id="rId17" Type="http://schemas.openxmlformats.org/officeDocument/2006/relationships/tags" Target="../tags/tag375.xml"/><Relationship Id="rId16" Type="http://schemas.openxmlformats.org/officeDocument/2006/relationships/tags" Target="../tags/tag374.xml"/><Relationship Id="rId15" Type="http://schemas.openxmlformats.org/officeDocument/2006/relationships/image" Target="../media/image5.svg"/><Relationship Id="rId14" Type="http://schemas.openxmlformats.org/officeDocument/2006/relationships/image" Target="../media/image16.png"/><Relationship Id="rId13" Type="http://schemas.openxmlformats.org/officeDocument/2006/relationships/tags" Target="../tags/tag373.xml"/><Relationship Id="rId12" Type="http://schemas.openxmlformats.org/officeDocument/2006/relationships/tags" Target="../tags/tag372.xml"/><Relationship Id="rId11" Type="http://schemas.openxmlformats.org/officeDocument/2006/relationships/tags" Target="../tags/tag371.xml"/><Relationship Id="rId10" Type="http://schemas.openxmlformats.org/officeDocument/2006/relationships/image" Target="../media/image2.svg"/><Relationship Id="rId1" Type="http://schemas.openxmlformats.org/officeDocument/2006/relationships/tags" Target="../tags/tag365.xml"/></Relationships>
</file>

<file path=ppt/slides/_rels/slide19.xml.rels><?xml version="1.0" encoding="UTF-8" standalone="yes"?>
<Relationships xmlns="http://schemas.openxmlformats.org/package/2006/relationships"><Relationship Id="rId9" Type="http://schemas.openxmlformats.org/officeDocument/2006/relationships/tags" Target="../tags/tag382.xml"/><Relationship Id="rId8" Type="http://schemas.openxmlformats.org/officeDocument/2006/relationships/image" Target="../media/image18.jpeg"/><Relationship Id="rId7" Type="http://schemas.openxmlformats.org/officeDocument/2006/relationships/tags" Target="../tags/tag381.xml"/><Relationship Id="rId6" Type="http://schemas.openxmlformats.org/officeDocument/2006/relationships/tags" Target="../tags/tag380.xml"/><Relationship Id="rId5" Type="http://schemas.openxmlformats.org/officeDocument/2006/relationships/tags" Target="../tags/tag379.xml"/><Relationship Id="rId4" Type="http://schemas.openxmlformats.org/officeDocument/2006/relationships/image" Target="../media/image17.jpeg"/><Relationship Id="rId3" Type="http://schemas.openxmlformats.org/officeDocument/2006/relationships/tags" Target="../tags/tag378.xml"/><Relationship Id="rId2" Type="http://schemas.openxmlformats.org/officeDocument/2006/relationships/tags" Target="../tags/tag377.xml"/><Relationship Id="rId15" Type="http://schemas.openxmlformats.org/officeDocument/2006/relationships/slideLayout" Target="../slideLayouts/slideLayout18.xml"/><Relationship Id="rId14" Type="http://schemas.openxmlformats.org/officeDocument/2006/relationships/tags" Target="../tags/tag386.xml"/><Relationship Id="rId13" Type="http://schemas.openxmlformats.org/officeDocument/2006/relationships/tags" Target="../tags/tag385.xml"/><Relationship Id="rId12" Type="http://schemas.openxmlformats.org/officeDocument/2006/relationships/image" Target="../media/image19.jpeg"/><Relationship Id="rId11" Type="http://schemas.openxmlformats.org/officeDocument/2006/relationships/tags" Target="../tags/tag384.xml"/><Relationship Id="rId10" Type="http://schemas.openxmlformats.org/officeDocument/2006/relationships/tags" Target="../tags/tag383.xml"/><Relationship Id="rId1" Type="http://schemas.openxmlformats.org/officeDocument/2006/relationships/tags" Target="../tags/tag376.xml"/></Relationships>
</file>

<file path=ppt/slides/_rels/slide2.xml.rels><?xml version="1.0" encoding="UTF-8" standalone="yes"?>
<Relationships xmlns="http://schemas.openxmlformats.org/package/2006/relationships"><Relationship Id="rId9" Type="http://schemas.openxmlformats.org/officeDocument/2006/relationships/tags" Target="../tags/tag201.xml"/><Relationship Id="rId8" Type="http://schemas.openxmlformats.org/officeDocument/2006/relationships/tags" Target="../tags/tag200.xml"/><Relationship Id="rId7" Type="http://schemas.openxmlformats.org/officeDocument/2006/relationships/tags" Target="../tags/tag199.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3" Type="http://schemas.openxmlformats.org/officeDocument/2006/relationships/tags" Target="../tags/tag195.xml"/><Relationship Id="rId2" Type="http://schemas.openxmlformats.org/officeDocument/2006/relationships/tags" Target="../tags/tag194.xml"/><Relationship Id="rId17" Type="http://schemas.openxmlformats.org/officeDocument/2006/relationships/notesSlide" Target="../notesSlides/notesSlide1.xml"/><Relationship Id="rId16" Type="http://schemas.openxmlformats.org/officeDocument/2006/relationships/slideLayout" Target="../slideLayouts/slideLayout13.xml"/><Relationship Id="rId15" Type="http://schemas.openxmlformats.org/officeDocument/2006/relationships/tags" Target="../tags/tag207.xml"/><Relationship Id="rId14" Type="http://schemas.openxmlformats.org/officeDocument/2006/relationships/tags" Target="../tags/tag206.xml"/><Relationship Id="rId13" Type="http://schemas.openxmlformats.org/officeDocument/2006/relationships/tags" Target="../tags/tag205.xml"/><Relationship Id="rId12" Type="http://schemas.openxmlformats.org/officeDocument/2006/relationships/tags" Target="../tags/tag204.xml"/><Relationship Id="rId11" Type="http://schemas.openxmlformats.org/officeDocument/2006/relationships/tags" Target="../tags/tag203.xml"/><Relationship Id="rId10" Type="http://schemas.openxmlformats.org/officeDocument/2006/relationships/tags" Target="../tags/tag202.xml"/><Relationship Id="rId1" Type="http://schemas.openxmlformats.org/officeDocument/2006/relationships/tags" Target="../tags/tag193.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389.xml"/><Relationship Id="rId2" Type="http://schemas.openxmlformats.org/officeDocument/2006/relationships/tags" Target="../tags/tag388.xml"/><Relationship Id="rId1" Type="http://schemas.openxmlformats.org/officeDocument/2006/relationships/tags" Target="../tags/tag387.xml"/></Relationships>
</file>

<file path=ppt/slides/_rels/slide21.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tags" Target="../tags/tag395.xml"/><Relationship Id="rId7" Type="http://schemas.openxmlformats.org/officeDocument/2006/relationships/tags" Target="../tags/tag394.xml"/><Relationship Id="rId6" Type="http://schemas.openxmlformats.org/officeDocument/2006/relationships/tags" Target="../tags/tag393.xml"/><Relationship Id="rId5" Type="http://schemas.openxmlformats.org/officeDocument/2006/relationships/image" Target="../media/image6.svg"/><Relationship Id="rId4" Type="http://schemas.openxmlformats.org/officeDocument/2006/relationships/image" Target="../media/image20.png"/><Relationship Id="rId3" Type="http://schemas.openxmlformats.org/officeDocument/2006/relationships/tags" Target="../tags/tag392.xml"/><Relationship Id="rId2" Type="http://schemas.openxmlformats.org/officeDocument/2006/relationships/tags" Target="../tags/tag391.xml"/><Relationship Id="rId15" Type="http://schemas.openxmlformats.org/officeDocument/2006/relationships/slideLayout" Target="../slideLayouts/slideLayout18.xml"/><Relationship Id="rId14" Type="http://schemas.openxmlformats.org/officeDocument/2006/relationships/tags" Target="../tags/tag398.xml"/><Relationship Id="rId13" Type="http://schemas.openxmlformats.org/officeDocument/2006/relationships/tags" Target="../tags/tag397.xml"/><Relationship Id="rId12" Type="http://schemas.openxmlformats.org/officeDocument/2006/relationships/image" Target="../media/image21.jpeg"/><Relationship Id="rId11" Type="http://schemas.openxmlformats.org/officeDocument/2006/relationships/tags" Target="../tags/tag396.xml"/><Relationship Id="rId10" Type="http://schemas.openxmlformats.org/officeDocument/2006/relationships/image" Target="../media/image5.svg"/><Relationship Id="rId1" Type="http://schemas.openxmlformats.org/officeDocument/2006/relationships/tags" Target="../tags/tag390.xml"/></Relationships>
</file>

<file path=ppt/slides/_rels/slide22.xml.rels><?xml version="1.0" encoding="UTF-8" standalone="yes"?>
<Relationships xmlns="http://schemas.openxmlformats.org/package/2006/relationships"><Relationship Id="rId9" Type="http://schemas.openxmlformats.org/officeDocument/2006/relationships/tags" Target="../tags/tag406.xml"/><Relationship Id="rId8" Type="http://schemas.openxmlformats.org/officeDocument/2006/relationships/image" Target="../media/image22.jpeg"/><Relationship Id="rId7" Type="http://schemas.openxmlformats.org/officeDocument/2006/relationships/tags" Target="../tags/tag405.xml"/><Relationship Id="rId6" Type="http://schemas.openxmlformats.org/officeDocument/2006/relationships/tags" Target="../tags/tag404.xml"/><Relationship Id="rId5" Type="http://schemas.openxmlformats.org/officeDocument/2006/relationships/tags" Target="../tags/tag403.xml"/><Relationship Id="rId4" Type="http://schemas.openxmlformats.org/officeDocument/2006/relationships/tags" Target="../tags/tag402.xml"/><Relationship Id="rId3" Type="http://schemas.openxmlformats.org/officeDocument/2006/relationships/tags" Target="../tags/tag401.xml"/><Relationship Id="rId2" Type="http://schemas.openxmlformats.org/officeDocument/2006/relationships/tags" Target="../tags/tag400.xml"/><Relationship Id="rId11" Type="http://schemas.openxmlformats.org/officeDocument/2006/relationships/slideLayout" Target="../slideLayouts/slideLayout18.xml"/><Relationship Id="rId10" Type="http://schemas.openxmlformats.org/officeDocument/2006/relationships/tags" Target="../tags/tag407.xml"/><Relationship Id="rId1" Type="http://schemas.openxmlformats.org/officeDocument/2006/relationships/tags" Target="../tags/tag399.xml"/></Relationships>
</file>

<file path=ppt/slides/_rels/slide23.xml.rels><?xml version="1.0" encoding="UTF-8" standalone="yes"?>
<Relationships xmlns="http://schemas.openxmlformats.org/package/2006/relationships"><Relationship Id="rId9" Type="http://schemas.openxmlformats.org/officeDocument/2006/relationships/tags" Target="../tags/tag414.xml"/><Relationship Id="rId8" Type="http://schemas.openxmlformats.org/officeDocument/2006/relationships/image" Target="../media/image24.jpeg"/><Relationship Id="rId7" Type="http://schemas.openxmlformats.org/officeDocument/2006/relationships/tags" Target="../tags/tag413.xml"/><Relationship Id="rId6" Type="http://schemas.openxmlformats.org/officeDocument/2006/relationships/tags" Target="../tags/tag412.xml"/><Relationship Id="rId5" Type="http://schemas.openxmlformats.org/officeDocument/2006/relationships/tags" Target="../tags/tag411.xml"/><Relationship Id="rId4" Type="http://schemas.openxmlformats.org/officeDocument/2006/relationships/image" Target="../media/image23.jpeg"/><Relationship Id="rId3" Type="http://schemas.openxmlformats.org/officeDocument/2006/relationships/tags" Target="../tags/tag410.xml"/><Relationship Id="rId2" Type="http://schemas.openxmlformats.org/officeDocument/2006/relationships/tags" Target="../tags/tag409.xml"/><Relationship Id="rId15" Type="http://schemas.openxmlformats.org/officeDocument/2006/relationships/slideLayout" Target="../slideLayouts/slideLayout18.xml"/><Relationship Id="rId14" Type="http://schemas.openxmlformats.org/officeDocument/2006/relationships/tags" Target="../tags/tag418.xml"/><Relationship Id="rId13" Type="http://schemas.openxmlformats.org/officeDocument/2006/relationships/tags" Target="../tags/tag417.xml"/><Relationship Id="rId12" Type="http://schemas.openxmlformats.org/officeDocument/2006/relationships/image" Target="../media/image25.jpeg"/><Relationship Id="rId11" Type="http://schemas.openxmlformats.org/officeDocument/2006/relationships/tags" Target="../tags/tag416.xml"/><Relationship Id="rId10" Type="http://schemas.openxmlformats.org/officeDocument/2006/relationships/tags" Target="../tags/tag415.xml"/><Relationship Id="rId1" Type="http://schemas.openxmlformats.org/officeDocument/2006/relationships/tags" Target="../tags/tag408.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421.xml"/><Relationship Id="rId2" Type="http://schemas.openxmlformats.org/officeDocument/2006/relationships/tags" Target="../tags/tag420.xml"/><Relationship Id="rId1" Type="http://schemas.openxmlformats.org/officeDocument/2006/relationships/tags" Target="../tags/tag419.xml"/></Relationships>
</file>

<file path=ppt/slides/_rels/slide25.xml.rels><?xml version="1.0" encoding="UTF-8" standalone="yes"?>
<Relationships xmlns="http://schemas.openxmlformats.org/package/2006/relationships"><Relationship Id="rId9" Type="http://schemas.openxmlformats.org/officeDocument/2006/relationships/tags" Target="../tags/tag430.xml"/><Relationship Id="rId8" Type="http://schemas.openxmlformats.org/officeDocument/2006/relationships/tags" Target="../tags/tag429.xml"/><Relationship Id="rId7" Type="http://schemas.openxmlformats.org/officeDocument/2006/relationships/tags" Target="../tags/tag428.xml"/><Relationship Id="rId6" Type="http://schemas.openxmlformats.org/officeDocument/2006/relationships/tags" Target="../tags/tag427.xml"/><Relationship Id="rId5" Type="http://schemas.openxmlformats.org/officeDocument/2006/relationships/tags" Target="../tags/tag426.xml"/><Relationship Id="rId4" Type="http://schemas.openxmlformats.org/officeDocument/2006/relationships/tags" Target="../tags/tag425.xml"/><Relationship Id="rId3" Type="http://schemas.openxmlformats.org/officeDocument/2006/relationships/tags" Target="../tags/tag424.xml"/><Relationship Id="rId2" Type="http://schemas.openxmlformats.org/officeDocument/2006/relationships/tags" Target="../tags/tag423.xml"/><Relationship Id="rId14" Type="http://schemas.openxmlformats.org/officeDocument/2006/relationships/slideLayout" Target="../slideLayouts/slideLayout18.xml"/><Relationship Id="rId13" Type="http://schemas.openxmlformats.org/officeDocument/2006/relationships/tags" Target="../tags/tag434.xml"/><Relationship Id="rId12" Type="http://schemas.openxmlformats.org/officeDocument/2006/relationships/tags" Target="../tags/tag433.xml"/><Relationship Id="rId11" Type="http://schemas.openxmlformats.org/officeDocument/2006/relationships/tags" Target="../tags/tag432.xml"/><Relationship Id="rId10" Type="http://schemas.openxmlformats.org/officeDocument/2006/relationships/tags" Target="../tags/tag431.xml"/><Relationship Id="rId1" Type="http://schemas.openxmlformats.org/officeDocument/2006/relationships/tags" Target="../tags/tag422.xml"/></Relationships>
</file>

<file path=ppt/slides/_rels/slide26.xml.rels><?xml version="1.0" encoding="UTF-8" standalone="yes"?>
<Relationships xmlns="http://schemas.openxmlformats.org/package/2006/relationships"><Relationship Id="rId9" Type="http://schemas.openxmlformats.org/officeDocument/2006/relationships/tags" Target="../tags/tag442.xml"/><Relationship Id="rId8" Type="http://schemas.openxmlformats.org/officeDocument/2006/relationships/tags" Target="../tags/tag441.xml"/><Relationship Id="rId7" Type="http://schemas.openxmlformats.org/officeDocument/2006/relationships/tags" Target="../tags/tag440.xml"/><Relationship Id="rId6" Type="http://schemas.openxmlformats.org/officeDocument/2006/relationships/tags" Target="../tags/tag439.xml"/><Relationship Id="rId5" Type="http://schemas.openxmlformats.org/officeDocument/2006/relationships/tags" Target="../tags/tag438.xml"/><Relationship Id="rId4" Type="http://schemas.openxmlformats.org/officeDocument/2006/relationships/tags" Target="../tags/tag437.xml"/><Relationship Id="rId3" Type="http://schemas.openxmlformats.org/officeDocument/2006/relationships/image" Target="../media/image26.jpeg"/><Relationship Id="rId2" Type="http://schemas.openxmlformats.org/officeDocument/2006/relationships/tags" Target="../tags/tag436.xml"/><Relationship Id="rId19" Type="http://schemas.openxmlformats.org/officeDocument/2006/relationships/notesSlide" Target="../notesSlides/notesSlide3.xml"/><Relationship Id="rId18" Type="http://schemas.openxmlformats.org/officeDocument/2006/relationships/slideLayout" Target="../slideLayouts/slideLayout18.xml"/><Relationship Id="rId17" Type="http://schemas.openxmlformats.org/officeDocument/2006/relationships/tags" Target="../tags/tag450.xml"/><Relationship Id="rId16" Type="http://schemas.openxmlformats.org/officeDocument/2006/relationships/tags" Target="../tags/tag449.xml"/><Relationship Id="rId15" Type="http://schemas.openxmlformats.org/officeDocument/2006/relationships/tags" Target="../tags/tag448.xml"/><Relationship Id="rId14" Type="http://schemas.openxmlformats.org/officeDocument/2006/relationships/tags" Target="../tags/tag447.xml"/><Relationship Id="rId13" Type="http://schemas.openxmlformats.org/officeDocument/2006/relationships/tags" Target="../tags/tag446.xml"/><Relationship Id="rId12" Type="http://schemas.openxmlformats.org/officeDocument/2006/relationships/tags" Target="../tags/tag445.xml"/><Relationship Id="rId11" Type="http://schemas.openxmlformats.org/officeDocument/2006/relationships/tags" Target="../tags/tag444.xml"/><Relationship Id="rId10" Type="http://schemas.openxmlformats.org/officeDocument/2006/relationships/tags" Target="../tags/tag443.xml"/><Relationship Id="rId1" Type="http://schemas.openxmlformats.org/officeDocument/2006/relationships/tags" Target="../tags/tag435.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453.xml"/><Relationship Id="rId2" Type="http://schemas.openxmlformats.org/officeDocument/2006/relationships/tags" Target="../tags/tag452.xml"/><Relationship Id="rId1" Type="http://schemas.openxmlformats.org/officeDocument/2006/relationships/tags" Target="../tags/tag451.xml"/></Relationships>
</file>

<file path=ppt/slides/_rels/slide28.xml.rels><?xml version="1.0" encoding="UTF-8" standalone="yes"?>
<Relationships xmlns="http://schemas.openxmlformats.org/package/2006/relationships"><Relationship Id="rId9" Type="http://schemas.openxmlformats.org/officeDocument/2006/relationships/tags" Target="../tags/tag462.xml"/><Relationship Id="rId8" Type="http://schemas.openxmlformats.org/officeDocument/2006/relationships/tags" Target="../tags/tag461.xml"/><Relationship Id="rId7" Type="http://schemas.openxmlformats.org/officeDocument/2006/relationships/tags" Target="../tags/tag460.xml"/><Relationship Id="rId6" Type="http://schemas.openxmlformats.org/officeDocument/2006/relationships/tags" Target="../tags/tag459.xml"/><Relationship Id="rId5" Type="http://schemas.openxmlformats.org/officeDocument/2006/relationships/tags" Target="../tags/tag458.xml"/><Relationship Id="rId4" Type="http://schemas.openxmlformats.org/officeDocument/2006/relationships/tags" Target="../tags/tag457.xml"/><Relationship Id="rId3" Type="http://schemas.openxmlformats.org/officeDocument/2006/relationships/tags" Target="../tags/tag456.xml"/><Relationship Id="rId2" Type="http://schemas.openxmlformats.org/officeDocument/2006/relationships/tags" Target="../tags/tag455.xml"/><Relationship Id="rId16" Type="http://schemas.openxmlformats.org/officeDocument/2006/relationships/notesSlide" Target="../notesSlides/notesSlide4.xml"/><Relationship Id="rId15" Type="http://schemas.openxmlformats.org/officeDocument/2006/relationships/slideLayout" Target="../slideLayouts/slideLayout18.xml"/><Relationship Id="rId14" Type="http://schemas.openxmlformats.org/officeDocument/2006/relationships/tags" Target="../tags/tag467.xml"/><Relationship Id="rId13" Type="http://schemas.openxmlformats.org/officeDocument/2006/relationships/tags" Target="../tags/tag466.xml"/><Relationship Id="rId12" Type="http://schemas.openxmlformats.org/officeDocument/2006/relationships/tags" Target="../tags/tag465.xml"/><Relationship Id="rId11" Type="http://schemas.openxmlformats.org/officeDocument/2006/relationships/tags" Target="../tags/tag464.xml"/><Relationship Id="rId10" Type="http://schemas.openxmlformats.org/officeDocument/2006/relationships/tags" Target="../tags/tag463.xml"/><Relationship Id="rId1" Type="http://schemas.openxmlformats.org/officeDocument/2006/relationships/tags" Target="../tags/tag454.xml"/></Relationships>
</file>

<file path=ppt/slides/_rels/slide29.xml.rels><?xml version="1.0" encoding="UTF-8" standalone="yes"?>
<Relationships xmlns="http://schemas.openxmlformats.org/package/2006/relationships"><Relationship Id="rId9" Type="http://schemas.openxmlformats.org/officeDocument/2006/relationships/tags" Target="../tags/tag474.xml"/><Relationship Id="rId8" Type="http://schemas.openxmlformats.org/officeDocument/2006/relationships/image" Target="../media/image28.jpeg"/><Relationship Id="rId7" Type="http://schemas.openxmlformats.org/officeDocument/2006/relationships/tags" Target="../tags/tag473.xml"/><Relationship Id="rId6" Type="http://schemas.openxmlformats.org/officeDocument/2006/relationships/tags" Target="../tags/tag472.xml"/><Relationship Id="rId5" Type="http://schemas.openxmlformats.org/officeDocument/2006/relationships/tags" Target="../tags/tag471.xml"/><Relationship Id="rId4" Type="http://schemas.openxmlformats.org/officeDocument/2006/relationships/image" Target="../media/image27.jpeg"/><Relationship Id="rId3" Type="http://schemas.openxmlformats.org/officeDocument/2006/relationships/tags" Target="../tags/tag470.xml"/><Relationship Id="rId2" Type="http://schemas.openxmlformats.org/officeDocument/2006/relationships/tags" Target="../tags/tag469.xml"/><Relationship Id="rId15" Type="http://schemas.openxmlformats.org/officeDocument/2006/relationships/slideLayout" Target="../slideLayouts/slideLayout18.xml"/><Relationship Id="rId14" Type="http://schemas.openxmlformats.org/officeDocument/2006/relationships/tags" Target="../tags/tag478.xml"/><Relationship Id="rId13" Type="http://schemas.openxmlformats.org/officeDocument/2006/relationships/tags" Target="../tags/tag477.xml"/><Relationship Id="rId12" Type="http://schemas.openxmlformats.org/officeDocument/2006/relationships/image" Target="../media/image29.jpeg"/><Relationship Id="rId11" Type="http://schemas.openxmlformats.org/officeDocument/2006/relationships/tags" Target="../tags/tag476.xml"/><Relationship Id="rId10" Type="http://schemas.openxmlformats.org/officeDocument/2006/relationships/tags" Target="../tags/tag475.xml"/><Relationship Id="rId1" Type="http://schemas.openxmlformats.org/officeDocument/2006/relationships/tags" Target="../tags/tag468.xml"/></Relationships>
</file>

<file path=ppt/slides/_rels/slide3.xml.rels><?xml version="1.0" encoding="UTF-8" standalone="yes"?>
<Relationships xmlns="http://schemas.openxmlformats.org/package/2006/relationships"><Relationship Id="rId9" Type="http://schemas.openxmlformats.org/officeDocument/2006/relationships/tags" Target="../tags/tag216.xml"/><Relationship Id="rId8" Type="http://schemas.openxmlformats.org/officeDocument/2006/relationships/tags" Target="../tags/tag215.xml"/><Relationship Id="rId7" Type="http://schemas.openxmlformats.org/officeDocument/2006/relationships/tags" Target="../tags/tag214.xml"/><Relationship Id="rId6" Type="http://schemas.openxmlformats.org/officeDocument/2006/relationships/tags" Target="../tags/tag213.xml"/><Relationship Id="rId5" Type="http://schemas.openxmlformats.org/officeDocument/2006/relationships/tags" Target="../tags/tag212.xml"/><Relationship Id="rId4" Type="http://schemas.openxmlformats.org/officeDocument/2006/relationships/tags" Target="../tags/tag211.xml"/><Relationship Id="rId3" Type="http://schemas.openxmlformats.org/officeDocument/2006/relationships/tags" Target="../tags/tag210.xml"/><Relationship Id="rId2" Type="http://schemas.openxmlformats.org/officeDocument/2006/relationships/tags" Target="../tags/tag209.xml"/><Relationship Id="rId12" Type="http://schemas.openxmlformats.org/officeDocument/2006/relationships/slideLayout" Target="../slideLayouts/slideLayout13.xml"/><Relationship Id="rId11" Type="http://schemas.openxmlformats.org/officeDocument/2006/relationships/tags" Target="../tags/tag218.xml"/><Relationship Id="rId10" Type="http://schemas.openxmlformats.org/officeDocument/2006/relationships/tags" Target="../tags/tag217.xml"/><Relationship Id="rId1" Type="http://schemas.openxmlformats.org/officeDocument/2006/relationships/tags" Target="../tags/tag208.xml"/></Relationships>
</file>

<file path=ppt/slides/_rels/slide30.xml.rels><?xml version="1.0" encoding="UTF-8" standalone="yes"?>
<Relationships xmlns="http://schemas.openxmlformats.org/package/2006/relationships"><Relationship Id="rId9" Type="http://schemas.openxmlformats.org/officeDocument/2006/relationships/tags" Target="../tags/tag487.xml"/><Relationship Id="rId8" Type="http://schemas.openxmlformats.org/officeDocument/2006/relationships/tags" Target="../tags/tag486.xml"/><Relationship Id="rId7" Type="http://schemas.openxmlformats.org/officeDocument/2006/relationships/tags" Target="../tags/tag485.xml"/><Relationship Id="rId6" Type="http://schemas.openxmlformats.org/officeDocument/2006/relationships/tags" Target="../tags/tag484.xml"/><Relationship Id="rId5" Type="http://schemas.openxmlformats.org/officeDocument/2006/relationships/tags" Target="../tags/tag483.xml"/><Relationship Id="rId4" Type="http://schemas.openxmlformats.org/officeDocument/2006/relationships/tags" Target="../tags/tag482.xml"/><Relationship Id="rId3" Type="http://schemas.openxmlformats.org/officeDocument/2006/relationships/tags" Target="../tags/tag481.xml"/><Relationship Id="rId2" Type="http://schemas.openxmlformats.org/officeDocument/2006/relationships/tags" Target="../tags/tag480.xml"/><Relationship Id="rId12" Type="http://schemas.openxmlformats.org/officeDocument/2006/relationships/slideLayout" Target="../slideLayouts/slideLayout18.xml"/><Relationship Id="rId11" Type="http://schemas.openxmlformats.org/officeDocument/2006/relationships/tags" Target="../tags/tag489.xml"/><Relationship Id="rId10" Type="http://schemas.openxmlformats.org/officeDocument/2006/relationships/tags" Target="../tags/tag488.xml"/><Relationship Id="rId1" Type="http://schemas.openxmlformats.org/officeDocument/2006/relationships/tags" Target="../tags/tag479.xml"/></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492.xml"/><Relationship Id="rId2" Type="http://schemas.openxmlformats.org/officeDocument/2006/relationships/tags" Target="../tags/tag491.xml"/><Relationship Id="rId1" Type="http://schemas.openxmlformats.org/officeDocument/2006/relationships/tags" Target="../tags/tag490.xml"/></Relationships>
</file>

<file path=ppt/slides/_rels/slide32.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tags" Target="../tags/tag500.xml"/><Relationship Id="rId7" Type="http://schemas.openxmlformats.org/officeDocument/2006/relationships/tags" Target="../tags/tag499.xml"/><Relationship Id="rId6" Type="http://schemas.openxmlformats.org/officeDocument/2006/relationships/tags" Target="../tags/tag498.xml"/><Relationship Id="rId5" Type="http://schemas.openxmlformats.org/officeDocument/2006/relationships/tags" Target="../tags/tag497.xml"/><Relationship Id="rId4" Type="http://schemas.openxmlformats.org/officeDocument/2006/relationships/tags" Target="../tags/tag496.xml"/><Relationship Id="rId3" Type="http://schemas.openxmlformats.org/officeDocument/2006/relationships/tags" Target="../tags/tag495.xml"/><Relationship Id="rId2" Type="http://schemas.openxmlformats.org/officeDocument/2006/relationships/tags" Target="../tags/tag494.xml"/><Relationship Id="rId15" Type="http://schemas.openxmlformats.org/officeDocument/2006/relationships/slideLayout" Target="../slideLayouts/slideLayout22.xml"/><Relationship Id="rId14" Type="http://schemas.openxmlformats.org/officeDocument/2006/relationships/tags" Target="../tags/tag502.xml"/><Relationship Id="rId13" Type="http://schemas.openxmlformats.org/officeDocument/2006/relationships/image" Target="../media/image8.svg"/><Relationship Id="rId12" Type="http://schemas.openxmlformats.org/officeDocument/2006/relationships/image" Target="../media/image31.png"/><Relationship Id="rId11" Type="http://schemas.openxmlformats.org/officeDocument/2006/relationships/tags" Target="../tags/tag501.xml"/><Relationship Id="rId10" Type="http://schemas.openxmlformats.org/officeDocument/2006/relationships/image" Target="../media/image7.svg"/><Relationship Id="rId1" Type="http://schemas.openxmlformats.org/officeDocument/2006/relationships/tags" Target="../tags/tag493.xml"/></Relationships>
</file>

<file path=ppt/slides/_rels/slide33.xml.rels><?xml version="1.0" encoding="UTF-8" standalone="yes"?>
<Relationships xmlns="http://schemas.openxmlformats.org/package/2006/relationships"><Relationship Id="rId9" Type="http://schemas.openxmlformats.org/officeDocument/2006/relationships/tags" Target="../tags/tag509.xml"/><Relationship Id="rId8" Type="http://schemas.openxmlformats.org/officeDocument/2006/relationships/tags" Target="../tags/tag508.xml"/><Relationship Id="rId7" Type="http://schemas.openxmlformats.org/officeDocument/2006/relationships/tags" Target="../tags/tag507.xml"/><Relationship Id="rId6" Type="http://schemas.openxmlformats.org/officeDocument/2006/relationships/tags" Target="../tags/tag506.xml"/><Relationship Id="rId5" Type="http://schemas.openxmlformats.org/officeDocument/2006/relationships/image" Target="../media/image33.jpeg"/><Relationship Id="rId4" Type="http://schemas.openxmlformats.org/officeDocument/2006/relationships/tags" Target="../tags/tag505.xml"/><Relationship Id="rId3" Type="http://schemas.openxmlformats.org/officeDocument/2006/relationships/image" Target="../media/image32.jpeg"/><Relationship Id="rId2" Type="http://schemas.openxmlformats.org/officeDocument/2006/relationships/tags" Target="../tags/tag504.xml"/><Relationship Id="rId17" Type="http://schemas.openxmlformats.org/officeDocument/2006/relationships/notesSlide" Target="../notesSlides/notesSlide5.xml"/><Relationship Id="rId16" Type="http://schemas.openxmlformats.org/officeDocument/2006/relationships/slideLayout" Target="../slideLayouts/slideLayout22.xml"/><Relationship Id="rId15" Type="http://schemas.openxmlformats.org/officeDocument/2006/relationships/tags" Target="../tags/tag515.xml"/><Relationship Id="rId14" Type="http://schemas.openxmlformats.org/officeDocument/2006/relationships/tags" Target="../tags/tag514.xml"/><Relationship Id="rId13" Type="http://schemas.openxmlformats.org/officeDocument/2006/relationships/tags" Target="../tags/tag513.xml"/><Relationship Id="rId12" Type="http://schemas.openxmlformats.org/officeDocument/2006/relationships/tags" Target="../tags/tag512.xml"/><Relationship Id="rId11" Type="http://schemas.openxmlformats.org/officeDocument/2006/relationships/tags" Target="../tags/tag511.xml"/><Relationship Id="rId10" Type="http://schemas.openxmlformats.org/officeDocument/2006/relationships/tags" Target="../tags/tag510.xml"/><Relationship Id="rId1" Type="http://schemas.openxmlformats.org/officeDocument/2006/relationships/tags" Target="../tags/tag503.xml"/></Relationships>
</file>

<file path=ppt/slides/_rels/slide34.xml.rels><?xml version="1.0" encoding="UTF-8" standalone="yes"?>
<Relationships xmlns="http://schemas.openxmlformats.org/package/2006/relationships"><Relationship Id="rId9" Type="http://schemas.openxmlformats.org/officeDocument/2006/relationships/tags" Target="../tags/tag522.xml"/><Relationship Id="rId8" Type="http://schemas.openxmlformats.org/officeDocument/2006/relationships/image" Target="../media/image35.jpeg"/><Relationship Id="rId7" Type="http://schemas.openxmlformats.org/officeDocument/2006/relationships/tags" Target="../tags/tag521.xml"/><Relationship Id="rId6" Type="http://schemas.openxmlformats.org/officeDocument/2006/relationships/tags" Target="../tags/tag520.xml"/><Relationship Id="rId5" Type="http://schemas.openxmlformats.org/officeDocument/2006/relationships/tags" Target="../tags/tag519.xml"/><Relationship Id="rId4" Type="http://schemas.openxmlformats.org/officeDocument/2006/relationships/image" Target="../media/image34.jpeg"/><Relationship Id="rId3" Type="http://schemas.openxmlformats.org/officeDocument/2006/relationships/tags" Target="../tags/tag518.xml"/><Relationship Id="rId2" Type="http://schemas.openxmlformats.org/officeDocument/2006/relationships/tags" Target="../tags/tag517.xml"/><Relationship Id="rId15" Type="http://schemas.openxmlformats.org/officeDocument/2006/relationships/slideLayout" Target="../slideLayouts/slideLayout18.xml"/><Relationship Id="rId14" Type="http://schemas.openxmlformats.org/officeDocument/2006/relationships/tags" Target="../tags/tag526.xml"/><Relationship Id="rId13" Type="http://schemas.openxmlformats.org/officeDocument/2006/relationships/tags" Target="../tags/tag525.xml"/><Relationship Id="rId12" Type="http://schemas.openxmlformats.org/officeDocument/2006/relationships/image" Target="../media/image36.jpeg"/><Relationship Id="rId11" Type="http://schemas.openxmlformats.org/officeDocument/2006/relationships/tags" Target="../tags/tag524.xml"/><Relationship Id="rId10" Type="http://schemas.openxmlformats.org/officeDocument/2006/relationships/tags" Target="../tags/tag523.xml"/><Relationship Id="rId1" Type="http://schemas.openxmlformats.org/officeDocument/2006/relationships/tags" Target="../tags/tag516.xml"/></Relationships>
</file>

<file path=ppt/slides/_rels/slide35.xml.rels><?xml version="1.0" encoding="UTF-8" standalone="yes"?>
<Relationships xmlns="http://schemas.openxmlformats.org/package/2006/relationships"><Relationship Id="rId9" Type="http://schemas.openxmlformats.org/officeDocument/2006/relationships/tags" Target="../tags/tag535.xml"/><Relationship Id="rId8" Type="http://schemas.openxmlformats.org/officeDocument/2006/relationships/tags" Target="../tags/tag534.xml"/><Relationship Id="rId7" Type="http://schemas.openxmlformats.org/officeDocument/2006/relationships/tags" Target="../tags/tag533.xml"/><Relationship Id="rId6" Type="http://schemas.openxmlformats.org/officeDocument/2006/relationships/tags" Target="../tags/tag532.xml"/><Relationship Id="rId5" Type="http://schemas.openxmlformats.org/officeDocument/2006/relationships/tags" Target="../tags/tag531.xml"/><Relationship Id="rId4" Type="http://schemas.openxmlformats.org/officeDocument/2006/relationships/tags" Target="../tags/tag530.xml"/><Relationship Id="rId3" Type="http://schemas.openxmlformats.org/officeDocument/2006/relationships/tags" Target="../tags/tag529.xml"/><Relationship Id="rId2" Type="http://schemas.openxmlformats.org/officeDocument/2006/relationships/tags" Target="../tags/tag528.xml"/><Relationship Id="rId18" Type="http://schemas.openxmlformats.org/officeDocument/2006/relationships/slideLayout" Target="../slideLayouts/slideLayout22.xml"/><Relationship Id="rId17" Type="http://schemas.openxmlformats.org/officeDocument/2006/relationships/tags" Target="../tags/tag543.xml"/><Relationship Id="rId16" Type="http://schemas.openxmlformats.org/officeDocument/2006/relationships/tags" Target="../tags/tag542.xml"/><Relationship Id="rId15" Type="http://schemas.openxmlformats.org/officeDocument/2006/relationships/tags" Target="../tags/tag541.xml"/><Relationship Id="rId14" Type="http://schemas.openxmlformats.org/officeDocument/2006/relationships/tags" Target="../tags/tag540.xml"/><Relationship Id="rId13" Type="http://schemas.openxmlformats.org/officeDocument/2006/relationships/tags" Target="../tags/tag539.xml"/><Relationship Id="rId12" Type="http://schemas.openxmlformats.org/officeDocument/2006/relationships/tags" Target="../tags/tag538.xml"/><Relationship Id="rId11" Type="http://schemas.openxmlformats.org/officeDocument/2006/relationships/tags" Target="../tags/tag537.xml"/><Relationship Id="rId10" Type="http://schemas.openxmlformats.org/officeDocument/2006/relationships/tags" Target="../tags/tag536.xml"/><Relationship Id="rId1" Type="http://schemas.openxmlformats.org/officeDocument/2006/relationships/tags" Target="../tags/tag527.xml"/></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546.xml"/><Relationship Id="rId2" Type="http://schemas.openxmlformats.org/officeDocument/2006/relationships/tags" Target="../tags/tag545.xml"/><Relationship Id="rId1" Type="http://schemas.openxmlformats.org/officeDocument/2006/relationships/tags" Target="../tags/tag544.xml"/></Relationships>
</file>

<file path=ppt/slides/_rels/slide37.xml.rels><?xml version="1.0" encoding="UTF-8" standalone="yes"?>
<Relationships xmlns="http://schemas.openxmlformats.org/package/2006/relationships"><Relationship Id="rId9" Type="http://schemas.openxmlformats.org/officeDocument/2006/relationships/tags" Target="../tags/tag554.xml"/><Relationship Id="rId8" Type="http://schemas.openxmlformats.org/officeDocument/2006/relationships/tags" Target="../tags/tag553.xml"/><Relationship Id="rId7" Type="http://schemas.openxmlformats.org/officeDocument/2006/relationships/tags" Target="../tags/tag552.xml"/><Relationship Id="rId6" Type="http://schemas.openxmlformats.org/officeDocument/2006/relationships/tags" Target="../tags/tag551.xml"/><Relationship Id="rId5" Type="http://schemas.openxmlformats.org/officeDocument/2006/relationships/tags" Target="../tags/tag550.xml"/><Relationship Id="rId4" Type="http://schemas.openxmlformats.org/officeDocument/2006/relationships/image" Target="../media/image37.jpeg"/><Relationship Id="rId3" Type="http://schemas.openxmlformats.org/officeDocument/2006/relationships/tags" Target="../tags/tag549.xml"/><Relationship Id="rId20" Type="http://schemas.openxmlformats.org/officeDocument/2006/relationships/notesSlide" Target="../notesSlides/notesSlide6.xml"/><Relationship Id="rId2" Type="http://schemas.openxmlformats.org/officeDocument/2006/relationships/tags" Target="../tags/tag548.xml"/><Relationship Id="rId19" Type="http://schemas.openxmlformats.org/officeDocument/2006/relationships/slideLayout" Target="../slideLayouts/slideLayout22.xml"/><Relationship Id="rId18" Type="http://schemas.openxmlformats.org/officeDocument/2006/relationships/tags" Target="../tags/tag563.xml"/><Relationship Id="rId17" Type="http://schemas.openxmlformats.org/officeDocument/2006/relationships/tags" Target="../tags/tag562.xml"/><Relationship Id="rId16" Type="http://schemas.openxmlformats.org/officeDocument/2006/relationships/tags" Target="../tags/tag561.xml"/><Relationship Id="rId15" Type="http://schemas.openxmlformats.org/officeDocument/2006/relationships/tags" Target="../tags/tag560.xml"/><Relationship Id="rId14" Type="http://schemas.openxmlformats.org/officeDocument/2006/relationships/tags" Target="../tags/tag559.xml"/><Relationship Id="rId13" Type="http://schemas.openxmlformats.org/officeDocument/2006/relationships/tags" Target="../tags/tag558.xml"/><Relationship Id="rId12" Type="http://schemas.openxmlformats.org/officeDocument/2006/relationships/tags" Target="../tags/tag557.xml"/><Relationship Id="rId11" Type="http://schemas.openxmlformats.org/officeDocument/2006/relationships/tags" Target="../tags/tag556.xml"/><Relationship Id="rId10" Type="http://schemas.openxmlformats.org/officeDocument/2006/relationships/tags" Target="../tags/tag555.xml"/><Relationship Id="rId1" Type="http://schemas.openxmlformats.org/officeDocument/2006/relationships/tags" Target="../tags/tag547.xml"/></Relationships>
</file>

<file path=ppt/slides/_rels/slide38.xml.rels><?xml version="1.0" encoding="UTF-8" standalone="yes"?>
<Relationships xmlns="http://schemas.openxmlformats.org/package/2006/relationships"><Relationship Id="rId9" Type="http://schemas.openxmlformats.org/officeDocument/2006/relationships/tags" Target="../tags/tag571.xml"/><Relationship Id="rId8" Type="http://schemas.openxmlformats.org/officeDocument/2006/relationships/tags" Target="../tags/tag570.xml"/><Relationship Id="rId7" Type="http://schemas.openxmlformats.org/officeDocument/2006/relationships/tags" Target="../tags/tag569.xml"/><Relationship Id="rId6" Type="http://schemas.openxmlformats.org/officeDocument/2006/relationships/tags" Target="../tags/tag568.xml"/><Relationship Id="rId5" Type="http://schemas.openxmlformats.org/officeDocument/2006/relationships/tags" Target="../tags/tag567.xml"/><Relationship Id="rId4" Type="http://schemas.openxmlformats.org/officeDocument/2006/relationships/tags" Target="../tags/tag566.xml"/><Relationship Id="rId3" Type="http://schemas.openxmlformats.org/officeDocument/2006/relationships/image" Target="../media/image38.png"/><Relationship Id="rId2" Type="http://schemas.openxmlformats.org/officeDocument/2006/relationships/tags" Target="../tags/tag565.xml"/><Relationship Id="rId17" Type="http://schemas.openxmlformats.org/officeDocument/2006/relationships/notesSlide" Target="../notesSlides/notesSlide7.xml"/><Relationship Id="rId16" Type="http://schemas.openxmlformats.org/officeDocument/2006/relationships/slideLayout" Target="../slideLayouts/slideLayout22.xml"/><Relationship Id="rId15" Type="http://schemas.openxmlformats.org/officeDocument/2006/relationships/tags" Target="../tags/tag577.xml"/><Relationship Id="rId14" Type="http://schemas.openxmlformats.org/officeDocument/2006/relationships/tags" Target="../tags/tag576.xml"/><Relationship Id="rId13" Type="http://schemas.openxmlformats.org/officeDocument/2006/relationships/tags" Target="../tags/tag575.xml"/><Relationship Id="rId12" Type="http://schemas.openxmlformats.org/officeDocument/2006/relationships/tags" Target="../tags/tag574.xml"/><Relationship Id="rId11" Type="http://schemas.openxmlformats.org/officeDocument/2006/relationships/tags" Target="../tags/tag573.xml"/><Relationship Id="rId10" Type="http://schemas.openxmlformats.org/officeDocument/2006/relationships/tags" Target="../tags/tag572.xml"/><Relationship Id="rId1" Type="http://schemas.openxmlformats.org/officeDocument/2006/relationships/tags" Target="../tags/tag564.xml"/></Relationships>
</file>

<file path=ppt/slides/_rels/slide39.xml.rels><?xml version="1.0" encoding="UTF-8" standalone="yes"?>
<Relationships xmlns="http://schemas.openxmlformats.org/package/2006/relationships"><Relationship Id="rId9" Type="http://schemas.openxmlformats.org/officeDocument/2006/relationships/image" Target="../media/image39.jpeg"/><Relationship Id="rId8" Type="http://schemas.openxmlformats.org/officeDocument/2006/relationships/tags" Target="../tags/tag585.xml"/><Relationship Id="rId7" Type="http://schemas.openxmlformats.org/officeDocument/2006/relationships/tags" Target="../tags/tag584.xml"/><Relationship Id="rId6" Type="http://schemas.openxmlformats.org/officeDocument/2006/relationships/tags" Target="../tags/tag583.xml"/><Relationship Id="rId5" Type="http://schemas.openxmlformats.org/officeDocument/2006/relationships/tags" Target="../tags/tag582.xml"/><Relationship Id="rId4" Type="http://schemas.openxmlformats.org/officeDocument/2006/relationships/tags" Target="../tags/tag581.xml"/><Relationship Id="rId3" Type="http://schemas.openxmlformats.org/officeDocument/2006/relationships/tags" Target="../tags/tag580.xml"/><Relationship Id="rId2" Type="http://schemas.openxmlformats.org/officeDocument/2006/relationships/tags" Target="../tags/tag579.xml"/><Relationship Id="rId12" Type="http://schemas.openxmlformats.org/officeDocument/2006/relationships/slideLayout" Target="../slideLayouts/slideLayout18.xml"/><Relationship Id="rId11" Type="http://schemas.openxmlformats.org/officeDocument/2006/relationships/tags" Target="../tags/tag587.xml"/><Relationship Id="rId10" Type="http://schemas.openxmlformats.org/officeDocument/2006/relationships/tags" Target="../tags/tag586.xml"/><Relationship Id="rId1" Type="http://schemas.openxmlformats.org/officeDocument/2006/relationships/tags" Target="../tags/tag578.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221.xml"/><Relationship Id="rId2" Type="http://schemas.openxmlformats.org/officeDocument/2006/relationships/tags" Target="../tags/tag220.xml"/><Relationship Id="rId1" Type="http://schemas.openxmlformats.org/officeDocument/2006/relationships/tags" Target="../tags/tag219.xml"/></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590.xml"/><Relationship Id="rId2" Type="http://schemas.openxmlformats.org/officeDocument/2006/relationships/tags" Target="../tags/tag589.xml"/><Relationship Id="rId1" Type="http://schemas.openxmlformats.org/officeDocument/2006/relationships/tags" Target="../tags/tag588.xml"/></Relationships>
</file>

<file path=ppt/slides/_rels/slide41.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597.xml"/><Relationship Id="rId7" Type="http://schemas.openxmlformats.org/officeDocument/2006/relationships/tags" Target="../tags/tag596.xml"/><Relationship Id="rId6" Type="http://schemas.openxmlformats.org/officeDocument/2006/relationships/image" Target="../media/image40.png"/><Relationship Id="rId5" Type="http://schemas.openxmlformats.org/officeDocument/2006/relationships/tags" Target="../tags/tag595.xml"/><Relationship Id="rId4" Type="http://schemas.openxmlformats.org/officeDocument/2006/relationships/tags" Target="../tags/tag594.xml"/><Relationship Id="rId3" Type="http://schemas.openxmlformats.org/officeDocument/2006/relationships/tags" Target="../tags/tag593.xml"/><Relationship Id="rId2" Type="http://schemas.openxmlformats.org/officeDocument/2006/relationships/tags" Target="../tags/tag592.xml"/><Relationship Id="rId1" Type="http://schemas.openxmlformats.org/officeDocument/2006/relationships/tags" Target="../tags/tag591.xml"/></Relationships>
</file>

<file path=ppt/slides/_rels/slide42.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604.xml"/><Relationship Id="rId7" Type="http://schemas.openxmlformats.org/officeDocument/2006/relationships/tags" Target="../tags/tag603.xml"/><Relationship Id="rId6" Type="http://schemas.openxmlformats.org/officeDocument/2006/relationships/image" Target="../media/image40.png"/><Relationship Id="rId5" Type="http://schemas.openxmlformats.org/officeDocument/2006/relationships/tags" Target="../tags/tag602.xml"/><Relationship Id="rId4" Type="http://schemas.openxmlformats.org/officeDocument/2006/relationships/tags" Target="../tags/tag601.xml"/><Relationship Id="rId3" Type="http://schemas.openxmlformats.org/officeDocument/2006/relationships/tags" Target="../tags/tag600.xml"/><Relationship Id="rId2" Type="http://schemas.openxmlformats.org/officeDocument/2006/relationships/tags" Target="../tags/tag599.xml"/><Relationship Id="rId1" Type="http://schemas.openxmlformats.org/officeDocument/2006/relationships/tags" Target="../tags/tag598.xml"/></Relationships>
</file>

<file path=ppt/slides/_rels/slide43.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tags" Target="../tags/tag609.xml"/><Relationship Id="rId6" Type="http://schemas.openxmlformats.org/officeDocument/2006/relationships/tags" Target="../tags/tag608.xml"/><Relationship Id="rId5" Type="http://schemas.openxmlformats.org/officeDocument/2006/relationships/image" Target="../media/image2.svg"/><Relationship Id="rId4" Type="http://schemas.openxmlformats.org/officeDocument/2006/relationships/image" Target="../media/image10.png"/><Relationship Id="rId3" Type="http://schemas.openxmlformats.org/officeDocument/2006/relationships/tags" Target="../tags/tag607.xml"/><Relationship Id="rId2" Type="http://schemas.openxmlformats.org/officeDocument/2006/relationships/tags" Target="../tags/tag606.xml"/><Relationship Id="rId1" Type="http://schemas.openxmlformats.org/officeDocument/2006/relationships/tags" Target="../tags/tag605.xml"/></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612.xml"/><Relationship Id="rId2" Type="http://schemas.openxmlformats.org/officeDocument/2006/relationships/tags" Target="../tags/tag611.xml"/><Relationship Id="rId1" Type="http://schemas.openxmlformats.org/officeDocument/2006/relationships/tags" Target="../tags/tag610.xml"/></Relationships>
</file>

<file path=ppt/slides/_rels/slide45.xml.rels><?xml version="1.0" encoding="UTF-8" standalone="yes"?>
<Relationships xmlns="http://schemas.openxmlformats.org/package/2006/relationships"><Relationship Id="rId9" Type="http://schemas.openxmlformats.org/officeDocument/2006/relationships/tags" Target="../tags/tag621.xml"/><Relationship Id="rId8" Type="http://schemas.openxmlformats.org/officeDocument/2006/relationships/tags" Target="../tags/tag620.xml"/><Relationship Id="rId7" Type="http://schemas.openxmlformats.org/officeDocument/2006/relationships/tags" Target="../tags/tag619.xml"/><Relationship Id="rId6" Type="http://schemas.openxmlformats.org/officeDocument/2006/relationships/tags" Target="../tags/tag618.xml"/><Relationship Id="rId5" Type="http://schemas.openxmlformats.org/officeDocument/2006/relationships/tags" Target="../tags/tag617.xml"/><Relationship Id="rId4" Type="http://schemas.openxmlformats.org/officeDocument/2006/relationships/tags" Target="../tags/tag616.xml"/><Relationship Id="rId3" Type="http://schemas.openxmlformats.org/officeDocument/2006/relationships/tags" Target="../tags/tag615.xml"/><Relationship Id="rId2" Type="http://schemas.openxmlformats.org/officeDocument/2006/relationships/tags" Target="../tags/tag614.xml"/><Relationship Id="rId16" Type="http://schemas.openxmlformats.org/officeDocument/2006/relationships/notesSlide" Target="../notesSlides/notesSlide8.xml"/><Relationship Id="rId15" Type="http://schemas.openxmlformats.org/officeDocument/2006/relationships/slideLayout" Target="../slideLayouts/slideLayout18.xml"/><Relationship Id="rId14" Type="http://schemas.openxmlformats.org/officeDocument/2006/relationships/tags" Target="../tags/tag626.xml"/><Relationship Id="rId13" Type="http://schemas.openxmlformats.org/officeDocument/2006/relationships/tags" Target="../tags/tag625.xml"/><Relationship Id="rId12" Type="http://schemas.openxmlformats.org/officeDocument/2006/relationships/tags" Target="../tags/tag624.xml"/><Relationship Id="rId11" Type="http://schemas.openxmlformats.org/officeDocument/2006/relationships/tags" Target="../tags/tag623.xml"/><Relationship Id="rId10" Type="http://schemas.openxmlformats.org/officeDocument/2006/relationships/tags" Target="../tags/tag622.xml"/><Relationship Id="rId1" Type="http://schemas.openxmlformats.org/officeDocument/2006/relationships/tags" Target="../tags/tag613.xml"/></Relationships>
</file>

<file path=ppt/slides/_rels/slide46.xml.rels><?xml version="1.0" encoding="UTF-8" standalone="yes"?>
<Relationships xmlns="http://schemas.openxmlformats.org/package/2006/relationships"><Relationship Id="rId9" Type="http://schemas.openxmlformats.org/officeDocument/2006/relationships/tags" Target="../tags/tag635.xml"/><Relationship Id="rId8" Type="http://schemas.openxmlformats.org/officeDocument/2006/relationships/tags" Target="../tags/tag634.xml"/><Relationship Id="rId7" Type="http://schemas.openxmlformats.org/officeDocument/2006/relationships/tags" Target="../tags/tag633.xml"/><Relationship Id="rId6" Type="http://schemas.openxmlformats.org/officeDocument/2006/relationships/tags" Target="../tags/tag632.xml"/><Relationship Id="rId5" Type="http://schemas.openxmlformats.org/officeDocument/2006/relationships/tags" Target="../tags/tag631.xml"/><Relationship Id="rId4" Type="http://schemas.openxmlformats.org/officeDocument/2006/relationships/tags" Target="../tags/tag630.xml"/><Relationship Id="rId3" Type="http://schemas.openxmlformats.org/officeDocument/2006/relationships/tags" Target="../tags/tag629.xml"/><Relationship Id="rId2" Type="http://schemas.openxmlformats.org/officeDocument/2006/relationships/tags" Target="../tags/tag628.xml"/><Relationship Id="rId16" Type="http://schemas.openxmlformats.org/officeDocument/2006/relationships/notesSlide" Target="../notesSlides/notesSlide9.xml"/><Relationship Id="rId15" Type="http://schemas.openxmlformats.org/officeDocument/2006/relationships/slideLayout" Target="../slideLayouts/slideLayout18.xml"/><Relationship Id="rId14" Type="http://schemas.openxmlformats.org/officeDocument/2006/relationships/tags" Target="../tags/tag640.xml"/><Relationship Id="rId13" Type="http://schemas.openxmlformats.org/officeDocument/2006/relationships/tags" Target="../tags/tag639.xml"/><Relationship Id="rId12" Type="http://schemas.openxmlformats.org/officeDocument/2006/relationships/tags" Target="../tags/tag638.xml"/><Relationship Id="rId11" Type="http://schemas.openxmlformats.org/officeDocument/2006/relationships/tags" Target="../tags/tag637.xml"/><Relationship Id="rId10" Type="http://schemas.openxmlformats.org/officeDocument/2006/relationships/tags" Target="../tags/tag636.xml"/><Relationship Id="rId1" Type="http://schemas.openxmlformats.org/officeDocument/2006/relationships/tags" Target="../tags/tag627.xml"/></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tags" Target="../tags/tag643.xml"/><Relationship Id="rId2" Type="http://schemas.openxmlformats.org/officeDocument/2006/relationships/tags" Target="../tags/tag642.xml"/><Relationship Id="rId1" Type="http://schemas.openxmlformats.org/officeDocument/2006/relationships/tags" Target="../tags/tag641.xml"/></Relationships>
</file>

<file path=ppt/slides/_rels/slide5.xml.rels><?xml version="1.0" encoding="UTF-8" standalone="yes"?>
<Relationships xmlns="http://schemas.openxmlformats.org/package/2006/relationships"><Relationship Id="rId9" Type="http://schemas.openxmlformats.org/officeDocument/2006/relationships/tags" Target="../tags/tag229.xml"/><Relationship Id="rId8" Type="http://schemas.openxmlformats.org/officeDocument/2006/relationships/image" Target="../media/image1.png"/><Relationship Id="rId7" Type="http://schemas.openxmlformats.org/officeDocument/2006/relationships/tags" Target="../tags/tag228.xml"/><Relationship Id="rId6" Type="http://schemas.openxmlformats.org/officeDocument/2006/relationships/tags" Target="../tags/tag227.xml"/><Relationship Id="rId5" Type="http://schemas.openxmlformats.org/officeDocument/2006/relationships/tags" Target="../tags/tag226.xml"/><Relationship Id="rId4" Type="http://schemas.openxmlformats.org/officeDocument/2006/relationships/tags" Target="../tags/tag225.xml"/><Relationship Id="rId3" Type="http://schemas.openxmlformats.org/officeDocument/2006/relationships/tags" Target="../tags/tag224.xml"/><Relationship Id="rId2" Type="http://schemas.openxmlformats.org/officeDocument/2006/relationships/tags" Target="../tags/tag223.xml"/><Relationship Id="rId11" Type="http://schemas.openxmlformats.org/officeDocument/2006/relationships/slideLayout" Target="../slideLayouts/slideLayout18.xml"/><Relationship Id="rId10" Type="http://schemas.openxmlformats.org/officeDocument/2006/relationships/tags" Target="../tags/tag230.xml"/><Relationship Id="rId1" Type="http://schemas.openxmlformats.org/officeDocument/2006/relationships/tags" Target="../tags/tag222.xml"/></Relationships>
</file>

<file path=ppt/slides/_rels/slide6.xml.rels><?xml version="1.0" encoding="UTF-8" standalone="yes"?>
<Relationships xmlns="http://schemas.openxmlformats.org/package/2006/relationships"><Relationship Id="rId9" Type="http://schemas.openxmlformats.org/officeDocument/2006/relationships/tags" Target="../tags/tag239.xml"/><Relationship Id="rId8" Type="http://schemas.openxmlformats.org/officeDocument/2006/relationships/tags" Target="../tags/tag238.xml"/><Relationship Id="rId7" Type="http://schemas.openxmlformats.org/officeDocument/2006/relationships/tags" Target="../tags/tag237.xml"/><Relationship Id="rId6" Type="http://schemas.openxmlformats.org/officeDocument/2006/relationships/tags" Target="../tags/tag236.xml"/><Relationship Id="rId5" Type="http://schemas.openxmlformats.org/officeDocument/2006/relationships/tags" Target="../tags/tag235.xml"/><Relationship Id="rId4" Type="http://schemas.openxmlformats.org/officeDocument/2006/relationships/tags" Target="../tags/tag234.xml"/><Relationship Id="rId3" Type="http://schemas.openxmlformats.org/officeDocument/2006/relationships/tags" Target="../tags/tag233.xml"/><Relationship Id="rId27" Type="http://schemas.openxmlformats.org/officeDocument/2006/relationships/slideLayout" Target="../slideLayouts/slideLayout22.xml"/><Relationship Id="rId26" Type="http://schemas.openxmlformats.org/officeDocument/2006/relationships/tags" Target="../tags/tag256.xml"/><Relationship Id="rId25" Type="http://schemas.openxmlformats.org/officeDocument/2006/relationships/tags" Target="../tags/tag255.xml"/><Relationship Id="rId24" Type="http://schemas.openxmlformats.org/officeDocument/2006/relationships/tags" Target="../tags/tag254.xml"/><Relationship Id="rId23" Type="http://schemas.openxmlformats.org/officeDocument/2006/relationships/tags" Target="../tags/tag253.xml"/><Relationship Id="rId22" Type="http://schemas.openxmlformats.org/officeDocument/2006/relationships/tags" Target="../tags/tag252.xml"/><Relationship Id="rId21" Type="http://schemas.openxmlformats.org/officeDocument/2006/relationships/tags" Target="../tags/tag251.xml"/><Relationship Id="rId20" Type="http://schemas.openxmlformats.org/officeDocument/2006/relationships/tags" Target="../tags/tag250.xml"/><Relationship Id="rId2" Type="http://schemas.openxmlformats.org/officeDocument/2006/relationships/tags" Target="../tags/tag232.xml"/><Relationship Id="rId19" Type="http://schemas.openxmlformats.org/officeDocument/2006/relationships/tags" Target="../tags/tag249.xml"/><Relationship Id="rId18" Type="http://schemas.openxmlformats.org/officeDocument/2006/relationships/tags" Target="../tags/tag248.xml"/><Relationship Id="rId17" Type="http://schemas.openxmlformats.org/officeDocument/2006/relationships/tags" Target="../tags/tag247.xml"/><Relationship Id="rId16" Type="http://schemas.openxmlformats.org/officeDocument/2006/relationships/tags" Target="../tags/tag246.xml"/><Relationship Id="rId15" Type="http://schemas.openxmlformats.org/officeDocument/2006/relationships/tags" Target="../tags/tag245.xml"/><Relationship Id="rId14" Type="http://schemas.openxmlformats.org/officeDocument/2006/relationships/tags" Target="../tags/tag244.xml"/><Relationship Id="rId13" Type="http://schemas.openxmlformats.org/officeDocument/2006/relationships/tags" Target="../tags/tag243.xml"/><Relationship Id="rId12" Type="http://schemas.openxmlformats.org/officeDocument/2006/relationships/tags" Target="../tags/tag242.xml"/><Relationship Id="rId11" Type="http://schemas.openxmlformats.org/officeDocument/2006/relationships/tags" Target="../tags/tag241.xml"/><Relationship Id="rId10" Type="http://schemas.openxmlformats.org/officeDocument/2006/relationships/tags" Target="../tags/tag240.xml"/><Relationship Id="rId1" Type="http://schemas.openxmlformats.org/officeDocument/2006/relationships/tags" Target="../tags/tag231.xml"/></Relationships>
</file>

<file path=ppt/slides/_rels/slide7.xml.rels><?xml version="1.0" encoding="UTF-8" standalone="yes"?>
<Relationships xmlns="http://schemas.openxmlformats.org/package/2006/relationships"><Relationship Id="rId9" Type="http://schemas.openxmlformats.org/officeDocument/2006/relationships/tags" Target="../tags/tag265.xml"/><Relationship Id="rId8" Type="http://schemas.openxmlformats.org/officeDocument/2006/relationships/tags" Target="../tags/tag264.xml"/><Relationship Id="rId7" Type="http://schemas.openxmlformats.org/officeDocument/2006/relationships/tags" Target="../tags/tag263.xml"/><Relationship Id="rId6" Type="http://schemas.openxmlformats.org/officeDocument/2006/relationships/tags" Target="../tags/tag262.xml"/><Relationship Id="rId5" Type="http://schemas.openxmlformats.org/officeDocument/2006/relationships/tags" Target="../tags/tag261.xml"/><Relationship Id="rId4" Type="http://schemas.openxmlformats.org/officeDocument/2006/relationships/tags" Target="../tags/tag260.xml"/><Relationship Id="rId3" Type="http://schemas.openxmlformats.org/officeDocument/2006/relationships/tags" Target="../tags/tag259.xml"/><Relationship Id="rId27" Type="http://schemas.openxmlformats.org/officeDocument/2006/relationships/slideLayout" Target="../slideLayouts/slideLayout22.xml"/><Relationship Id="rId26" Type="http://schemas.openxmlformats.org/officeDocument/2006/relationships/tags" Target="../tags/tag282.xml"/><Relationship Id="rId25" Type="http://schemas.openxmlformats.org/officeDocument/2006/relationships/tags" Target="../tags/tag281.xml"/><Relationship Id="rId24" Type="http://schemas.openxmlformats.org/officeDocument/2006/relationships/tags" Target="../tags/tag280.xml"/><Relationship Id="rId23" Type="http://schemas.openxmlformats.org/officeDocument/2006/relationships/tags" Target="../tags/tag279.xml"/><Relationship Id="rId22" Type="http://schemas.openxmlformats.org/officeDocument/2006/relationships/tags" Target="../tags/tag278.xml"/><Relationship Id="rId21" Type="http://schemas.openxmlformats.org/officeDocument/2006/relationships/tags" Target="../tags/tag277.xml"/><Relationship Id="rId20" Type="http://schemas.openxmlformats.org/officeDocument/2006/relationships/tags" Target="../tags/tag276.xml"/><Relationship Id="rId2" Type="http://schemas.openxmlformats.org/officeDocument/2006/relationships/tags" Target="../tags/tag258.xml"/><Relationship Id="rId19" Type="http://schemas.openxmlformats.org/officeDocument/2006/relationships/tags" Target="../tags/tag275.xml"/><Relationship Id="rId18" Type="http://schemas.openxmlformats.org/officeDocument/2006/relationships/tags" Target="../tags/tag274.xml"/><Relationship Id="rId17" Type="http://schemas.openxmlformats.org/officeDocument/2006/relationships/tags" Target="../tags/tag273.xml"/><Relationship Id="rId16" Type="http://schemas.openxmlformats.org/officeDocument/2006/relationships/tags" Target="../tags/tag272.xml"/><Relationship Id="rId15" Type="http://schemas.openxmlformats.org/officeDocument/2006/relationships/tags" Target="../tags/tag271.xml"/><Relationship Id="rId14" Type="http://schemas.openxmlformats.org/officeDocument/2006/relationships/tags" Target="../tags/tag270.xml"/><Relationship Id="rId13" Type="http://schemas.openxmlformats.org/officeDocument/2006/relationships/tags" Target="../tags/tag269.xml"/><Relationship Id="rId12" Type="http://schemas.openxmlformats.org/officeDocument/2006/relationships/tags" Target="../tags/tag268.xml"/><Relationship Id="rId11" Type="http://schemas.openxmlformats.org/officeDocument/2006/relationships/tags" Target="../tags/tag267.xml"/><Relationship Id="rId10" Type="http://schemas.openxmlformats.org/officeDocument/2006/relationships/tags" Target="../tags/tag266.xml"/><Relationship Id="rId1" Type="http://schemas.openxmlformats.org/officeDocument/2006/relationships/tags" Target="../tags/tag257.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3.xml"/><Relationship Id="rId3" Type="http://schemas.openxmlformats.org/officeDocument/2006/relationships/tags" Target="../tags/tag285.xml"/><Relationship Id="rId2" Type="http://schemas.openxmlformats.org/officeDocument/2006/relationships/tags" Target="../tags/tag284.xml"/><Relationship Id="rId1" Type="http://schemas.openxmlformats.org/officeDocument/2006/relationships/tags" Target="../tags/tag283.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288.xml"/><Relationship Id="rId2" Type="http://schemas.openxmlformats.org/officeDocument/2006/relationships/tags" Target="../tags/tag287.xml"/><Relationship Id="rId1" Type="http://schemas.openxmlformats.org/officeDocument/2006/relationships/tags" Target="../tags/tag2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p:cNvSpPr>
            <a:spLocks noGrp="true"/>
          </p:cNvSpPr>
          <p:nvPr>
            <p:ph type="ctrTitle"/>
            <p:custDataLst>
              <p:tags r:id="rId1"/>
            </p:custDataLst>
          </p:nvPr>
        </p:nvSpPr>
        <p:spPr>
          <a:xfrm>
            <a:off x="229870" y="1845945"/>
            <a:ext cx="8129270" cy="2152015"/>
          </a:xfrm>
        </p:spPr>
        <p:txBody>
          <a:bodyPr>
            <a:normAutofit fontScale="90000"/>
          </a:bodyPr>
          <a:p>
            <a:pPr marL="0" indent="0" algn="ctr">
              <a:lnSpc>
                <a:spcPct val="100000"/>
              </a:lnSpc>
              <a:spcBef>
                <a:spcPts val="0"/>
              </a:spcBef>
              <a:spcAft>
                <a:spcPts val="0"/>
              </a:spcAft>
              <a:buSzPct val="100000"/>
            </a:pPr>
            <a:r>
              <a:rPr lang="zh-CN" altLang="en-US" sz="5335"/>
              <a:t>益阳市党政机关</a:t>
            </a:r>
            <a:br>
              <a:rPr lang="zh-CN" altLang="en-US" sz="5335"/>
            </a:br>
            <a:br>
              <a:rPr lang="zh-CN" altLang="en-US" sz="3110"/>
            </a:br>
            <a:r>
              <a:rPr lang="zh-CN" altLang="en-US" sz="5335"/>
              <a:t>国内公务接待管理政策解读</a:t>
            </a:r>
            <a:endParaRPr lang="zh-CN" altLang="en-US" sz="5335"/>
          </a:p>
        </p:txBody>
      </p:sp>
      <p:sp>
        <p:nvSpPr>
          <p:cNvPr id="6" name="副标题"/>
          <p:cNvSpPr>
            <a:spLocks noGrp="true"/>
          </p:cNvSpPr>
          <p:nvPr>
            <p:ph type="subTitle" idx="1"/>
            <p:custDataLst>
              <p:tags r:id="rId2"/>
            </p:custDataLst>
          </p:nvPr>
        </p:nvSpPr>
        <p:spPr>
          <a:xfrm>
            <a:off x="3797935" y="5043805"/>
            <a:ext cx="1118235" cy="248285"/>
          </a:xfrm>
        </p:spPr>
        <p:txBody>
          <a:bodyPr>
            <a:normAutofit fontScale="90000"/>
          </a:bodyPr>
          <a:p>
            <a:pPr marL="0" indent="0" algn="l">
              <a:lnSpc>
                <a:spcPct val="100000"/>
              </a:lnSpc>
              <a:spcBef>
                <a:spcPts val="1000"/>
              </a:spcBef>
              <a:spcAft>
                <a:spcPts val="0"/>
              </a:spcAft>
              <a:buSzPct val="100000"/>
            </a:pPr>
            <a:r>
              <a:rPr lang="zh-CN" sz="1800">
                <a:sym typeface="方正兰亭黑简体" panose="02000000000000000000" charset="-122"/>
              </a:rPr>
              <a:t>2025/06/21</a:t>
            </a:r>
            <a:endParaRPr lang="zh-CN" sz="1800">
              <a:sym typeface="方正兰亭黑简体" panose="02000000000000000000" charset="-122"/>
            </a:endParaRPr>
          </a:p>
        </p:txBody>
      </p:sp>
      <p:sp>
        <p:nvSpPr>
          <p:cNvPr id="10" name="署名"/>
          <p:cNvSpPr>
            <a:spLocks noGrp="true"/>
          </p:cNvSpPr>
          <p:nvPr>
            <p:ph type="body" sz="quarter" idx="17"/>
            <p:custDataLst>
              <p:tags r:id="rId3"/>
            </p:custDataLst>
          </p:nvPr>
        </p:nvSpPr>
        <p:spPr>
          <a:xfrm>
            <a:off x="3169285" y="4469130"/>
            <a:ext cx="2375535" cy="504190"/>
          </a:xfrm>
        </p:spPr>
        <p:txBody>
          <a:bodyPr/>
          <a:p>
            <a:pPr marL="0" indent="0" algn="l">
              <a:lnSpc>
                <a:spcPct val="100000"/>
              </a:lnSpc>
              <a:spcBef>
                <a:spcPts val="1000"/>
              </a:spcBef>
              <a:spcAft>
                <a:spcPts val="0"/>
              </a:spcAft>
              <a:buSzPct val="100000"/>
            </a:pPr>
            <a:r>
              <a:rPr lang="zh-CN"/>
              <a:t>益阳市机关事务管理局</a:t>
            </a:r>
            <a:endParaRPr lang="zh-CN"/>
          </a:p>
        </p:txBody>
      </p:sp>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文本占位符 9"/>
          <p:cNvSpPr>
            <a:spLocks noGrp="true"/>
          </p:cNvSpPr>
          <p:nvPr>
            <p:custDataLst>
              <p:tags r:id="rId1"/>
            </p:custDataLst>
          </p:nvPr>
        </p:nvSpPr>
        <p:spPr>
          <a:xfrm>
            <a:off x="6553200" y="2387600"/>
            <a:ext cx="4724400" cy="914400"/>
          </a:xfrm>
          <a:prstGeom prst="rect">
            <a:avLst/>
          </a:prstGeom>
          <a:noFill/>
        </p:spPr>
        <p:txBody>
          <a:bodyPr vert="horz" wrap="square" lIns="0" tIns="0" rIns="0" bIns="0" rtlCol="0" anchor="t">
            <a:noAutofit/>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2000">
                <a:solidFill>
                  <a:schemeClr val="accent1"/>
                </a:solidFill>
                <a:effectLst>
                  <a:outerShdw blurRad="38100" dist="25400" dir="5400000" algn="ctr" rotWithShape="0">
                    <a:srgbClr val="6E747A">
                      <a:alpha val="43000"/>
                    </a:srgbClr>
                  </a:outerShdw>
                </a:effectLst>
              </a:rPr>
              <a:t>群团组织、事业单位、国有企业、国有金融企业的国内公务接待，参照细则执行。</a:t>
            </a:r>
            <a:endParaRPr lang="zh-CN" altLang="en-US" sz="2000">
              <a:solidFill>
                <a:schemeClr val="accent1"/>
              </a:solidFill>
              <a:effectLst>
                <a:outerShdw blurRad="38100" dist="25400" dir="5400000" algn="ctr" rotWithShape="0">
                  <a:srgbClr val="6E747A">
                    <a:alpha val="43000"/>
                  </a:srgbClr>
                </a:outerShdw>
              </a:effectLst>
            </a:endParaRPr>
          </a:p>
        </p:txBody>
      </p:sp>
      <p:sp>
        <p:nvSpPr>
          <p:cNvPr id="12" name="文本占位符 8"/>
          <p:cNvSpPr>
            <a:spLocks noGrp="true"/>
          </p:cNvSpPr>
          <p:nvPr>
            <p:custDataLst>
              <p:tags r:id="rId2"/>
            </p:custDataLst>
          </p:nvPr>
        </p:nvSpPr>
        <p:spPr>
          <a:xfrm>
            <a:off x="6553200" y="1828800"/>
            <a:ext cx="47244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其他单位</a:t>
            </a:r>
            <a:endParaRPr lang="zh-CN" altLang="en-US">
              <a:solidFill>
                <a:schemeClr val="accent1"/>
              </a:solidFill>
            </a:endParaRPr>
          </a:p>
        </p:txBody>
      </p:sp>
      <p:pic>
        <p:nvPicPr>
          <p:cNvPr id="13" name="图片占位符 7" descr="2dc75d864ff144264126b3569a6de7a9"/>
          <p:cNvPicPr>
            <a:picLocks noChangeAspect="true"/>
          </p:cNvPicPr>
          <p:nvPr>
            <p:custDataLst>
              <p:tags r:id="rId3"/>
            </p:custDataLst>
          </p:nvPr>
        </p:nvPicPr>
        <p:blipFill>
          <a:blip r:embed="rId4"/>
          <a:srcRect t="14447" b="14447"/>
          <a:stretch>
            <a:fillRect/>
          </a:stretch>
        </p:blipFill>
        <p:spPr>
          <a:xfrm>
            <a:off x="6248400" y="3606800"/>
            <a:ext cx="5334000" cy="2641600"/>
          </a:xfrm>
          <a:custGeom>
            <a:avLst>
              <a:gd name="connisteX0" fmla="*/ 0 w 5334000"/>
              <a:gd name="connsiteY0" fmla="*/ 0 h 2641600"/>
              <a:gd name="connisteX1" fmla="*/ 5334000 w 5334000"/>
              <a:gd name="connsiteY1" fmla="*/ 0 h 2641600"/>
              <a:gd name="connisteX2" fmla="*/ 5334000 w 5334000"/>
              <a:gd name="connsiteY2" fmla="*/ 2438400 h 2641600"/>
              <a:gd name="connisteX3" fmla="*/ 5130800 w 5334000"/>
              <a:gd name="connsiteY3" fmla="*/ 2641600 h 2641600"/>
              <a:gd name="connisteX4" fmla="*/ 203200 w 5334000"/>
              <a:gd name="connsiteY4" fmla="*/ 2641600 h 2641600"/>
              <a:gd name="connisteX5" fmla="*/ 0 w 5334000"/>
              <a:gd name="connsiteY5" fmla="*/ 2438400 h 2641600"/>
              <a:gd name="connisteX6" fmla="*/ 0 w 5334000"/>
              <a:gd name="connsiteY6" fmla="*/ 0 h 2641600"/>
            </a:avLst>
            <a:gdLst>
              <a:gd name="connisteX0-1" fmla="*/ 0 w 5334000"/>
              <a:gd name="connsiteY0-2" fmla="*/ 0 h 2641600"/>
              <a:gd name="connisteX1-3" fmla="*/ 5334000 w 5334000"/>
              <a:gd name="connsiteY1-4" fmla="*/ 0 h 2641600"/>
              <a:gd name="connisteX2-5" fmla="*/ 5334000 w 5334000"/>
              <a:gd name="connsiteY2-6" fmla="*/ 2438400 h 2641600"/>
              <a:gd name="connisteX3-7" fmla="*/ 5130800 w 5334000"/>
              <a:gd name="connsiteY3-8" fmla="*/ 2641600 h 2641600"/>
              <a:gd name="connisteX4-9" fmla="*/ 203200 w 5334000"/>
              <a:gd name="connsiteY4-10" fmla="*/ 2641600 h 2641600"/>
              <a:gd name="connisteX5-11" fmla="*/ 0 w 5334000"/>
              <a:gd name="connsiteY5-12" fmla="*/ 2438400 h 2641600"/>
              <a:gd name="connisteX6-13" fmla="*/ 0 w 5334000"/>
              <a:gd name="connsiteY6-14" fmla="*/ 0 h 2641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Lst>
            <a:pathLst>
              <a:path w="5334000" h="2641600">
                <a:moveTo>
                  <a:pt x="0" y="0"/>
                </a:moveTo>
                <a:lnTo>
                  <a:pt x="5334000" y="0"/>
                </a:lnTo>
                <a:lnTo>
                  <a:pt x="5334000" y="2438400"/>
                </a:lnTo>
                <a:cubicBezTo>
                  <a:pt x="5334000" y="2550624"/>
                  <a:pt x="5243024" y="2641600"/>
                  <a:pt x="5130800" y="2641600"/>
                </a:cubicBezTo>
                <a:lnTo>
                  <a:pt x="203200" y="2641600"/>
                </a:lnTo>
                <a:cubicBezTo>
                  <a:pt x="90976" y="2641600"/>
                  <a:pt x="0" y="2550624"/>
                  <a:pt x="0" y="2438400"/>
                </a:cubicBezTo>
                <a:lnTo>
                  <a:pt x="0" y="0"/>
                </a:lnTo>
                <a:close/>
              </a:path>
              <a:path w="5334000" h="2641600">
                <a:moveTo>
                  <a:pt x="0" y="0"/>
                </a:moveTo>
                <a:lnTo>
                  <a:pt x="5334000" y="0"/>
                </a:lnTo>
                <a:lnTo>
                  <a:pt x="5334000" y="2438400"/>
                </a:lnTo>
                <a:cubicBezTo>
                  <a:pt x="5334000" y="2550624"/>
                  <a:pt x="5243024" y="2641600"/>
                  <a:pt x="5130800" y="2641600"/>
                </a:cubicBezTo>
                <a:lnTo>
                  <a:pt x="203200" y="2641600"/>
                </a:lnTo>
                <a:cubicBezTo>
                  <a:pt x="90976" y="2641600"/>
                  <a:pt x="0" y="2550624"/>
                  <a:pt x="0" y="2438400"/>
                </a:cubicBezTo>
                <a:lnTo>
                  <a:pt x="0" y="0"/>
                </a:lnTo>
                <a:close/>
              </a:path>
            </a:pathLst>
          </a:custGeom>
          <a:solidFill>
            <a:srgbClr val="DDDDDD"/>
          </a:solidFill>
          <a:ln>
            <a:noFill/>
          </a:ln>
        </p:spPr>
      </p:pic>
      <p:sp>
        <p:nvSpPr>
          <p:cNvPr id="15" name="文本占位符 5"/>
          <p:cNvSpPr>
            <a:spLocks noGrp="true"/>
          </p:cNvSpPr>
          <p:nvPr>
            <p:custDataLst>
              <p:tags r:id="rId5"/>
            </p:custDataLst>
          </p:nvPr>
        </p:nvSpPr>
        <p:spPr>
          <a:xfrm>
            <a:off x="914400" y="5029200"/>
            <a:ext cx="4724400" cy="914400"/>
          </a:xfrm>
          <a:prstGeom prst="rect">
            <a:avLst/>
          </a:prstGeom>
          <a:noFill/>
        </p:spPr>
        <p:txBody>
          <a:bodyPr vert="horz" wrap="square" lIns="0" tIns="0" rIns="0" bIns="0" rtlCol="0" anchor="t">
            <a:normAutofit fontScale="90000" lnSpcReduction="20000"/>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2000">
                <a:solidFill>
                  <a:schemeClr val="accent1"/>
                </a:solidFill>
                <a:effectLst>
                  <a:outerShdw blurRad="38100" dist="25400" dir="5400000" algn="ctr" rotWithShape="0">
                    <a:srgbClr val="6E747A">
                      <a:alpha val="43000"/>
                    </a:srgbClr>
                  </a:outerShdw>
                </a:effectLst>
              </a:rPr>
              <a:t>政策适用于全市各级党的机关、人大机关、行政机关、政协机关、监察机关、审判机关、检察机关。</a:t>
            </a:r>
            <a:endParaRPr lang="zh-CN" altLang="en-US" sz="2000">
              <a:solidFill>
                <a:schemeClr val="accent1"/>
              </a:solidFill>
              <a:effectLst>
                <a:outerShdw blurRad="38100" dist="25400" dir="5400000" algn="ctr" rotWithShape="0">
                  <a:srgbClr val="6E747A">
                    <a:alpha val="43000"/>
                  </a:srgbClr>
                </a:outerShdw>
              </a:effectLst>
            </a:endParaRPr>
          </a:p>
        </p:txBody>
      </p:sp>
      <p:sp>
        <p:nvSpPr>
          <p:cNvPr id="16" name="文本占位符 4"/>
          <p:cNvSpPr>
            <a:spLocks noGrp="true"/>
          </p:cNvSpPr>
          <p:nvPr>
            <p:custDataLst>
              <p:tags r:id="rId6"/>
            </p:custDataLst>
          </p:nvPr>
        </p:nvSpPr>
        <p:spPr>
          <a:xfrm>
            <a:off x="914400" y="4470400"/>
            <a:ext cx="47244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机关单位范围</a:t>
            </a:r>
            <a:endParaRPr lang="zh-CN" altLang="en-US">
              <a:solidFill>
                <a:schemeClr val="accent1"/>
              </a:solidFill>
            </a:endParaRPr>
          </a:p>
        </p:txBody>
      </p:sp>
      <p:pic>
        <p:nvPicPr>
          <p:cNvPr id="17" name="图片占位符 3" descr="0c04a1d3470ffbe46eb6ba7326a9a0c9"/>
          <p:cNvPicPr>
            <a:picLocks noChangeAspect="true"/>
          </p:cNvPicPr>
          <p:nvPr>
            <p:custDataLst>
              <p:tags r:id="rId7"/>
            </p:custDataLst>
          </p:nvPr>
        </p:nvPicPr>
        <p:blipFill>
          <a:blip r:embed="rId8"/>
          <a:srcRect t="8891" b="8891"/>
          <a:stretch>
            <a:fillRect/>
          </a:stretch>
        </p:blipFill>
        <p:spPr>
          <a:xfrm>
            <a:off x="609600" y="1524000"/>
            <a:ext cx="5334000" cy="2641600"/>
          </a:xfrm>
          <a:custGeom>
            <a:avLst>
              <a:gd name="connisteX0" fmla="*/ 0 w 5334000"/>
              <a:gd name="connsiteY0" fmla="*/ 203200 h 2641600"/>
              <a:gd name="connisteX1" fmla="*/ 203200 w 5334000"/>
              <a:gd name="connsiteY1" fmla="*/ 0 h 2641600"/>
              <a:gd name="connisteX2" fmla="*/ 5130800 w 5334000"/>
              <a:gd name="connsiteY2" fmla="*/ 0 h 2641600"/>
              <a:gd name="connisteX3" fmla="*/ 5334000 w 5334000"/>
              <a:gd name="connsiteY3" fmla="*/ 203200 h 2641600"/>
              <a:gd name="connisteX4" fmla="*/ 5334000 w 5334000"/>
              <a:gd name="connsiteY4" fmla="*/ 2641600 h 2641600"/>
              <a:gd name="connisteX5" fmla="*/ 0 w 5334000"/>
              <a:gd name="connsiteY5" fmla="*/ 2641600 h 2641600"/>
              <a:gd name="connisteX6" fmla="*/ 0 w 5334000"/>
              <a:gd name="connsiteY6" fmla="*/ 203200 h 2641600"/>
            </a:avLst>
            <a:gdLst>
              <a:gd name="connisteX0-1" fmla="*/ 0 w 5334000"/>
              <a:gd name="connsiteY0-2" fmla="*/ 203200 h 2641600"/>
              <a:gd name="connisteX1-3" fmla="*/ 203200 w 5334000"/>
              <a:gd name="connsiteY1-4" fmla="*/ 0 h 2641600"/>
              <a:gd name="connisteX2-5" fmla="*/ 5130800 w 5334000"/>
              <a:gd name="connsiteY2-6" fmla="*/ 0 h 2641600"/>
              <a:gd name="connisteX3-7" fmla="*/ 5334000 w 5334000"/>
              <a:gd name="connsiteY3-8" fmla="*/ 203200 h 2641600"/>
              <a:gd name="connisteX4-9" fmla="*/ 5334000 w 5334000"/>
              <a:gd name="connsiteY4-10" fmla="*/ 2641600 h 2641600"/>
              <a:gd name="connisteX5-11" fmla="*/ 0 w 5334000"/>
              <a:gd name="connsiteY5-12" fmla="*/ 2641600 h 2641600"/>
              <a:gd name="connisteX6-13" fmla="*/ 0 w 5334000"/>
              <a:gd name="connsiteY6-14" fmla="*/ 203200 h 2641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Lst>
            <a:pathLst>
              <a:path w="5334000" h="2641600">
                <a:moveTo>
                  <a:pt x="0" y="203200"/>
                </a:moveTo>
                <a:cubicBezTo>
                  <a:pt x="0" y="90976"/>
                  <a:pt x="90976" y="0"/>
                  <a:pt x="203200" y="0"/>
                </a:cubicBezTo>
                <a:lnTo>
                  <a:pt x="5130800" y="0"/>
                </a:lnTo>
                <a:cubicBezTo>
                  <a:pt x="5243024" y="0"/>
                  <a:pt x="5334000" y="90976"/>
                  <a:pt x="5334000" y="203200"/>
                </a:cubicBezTo>
                <a:lnTo>
                  <a:pt x="5334000" y="2641600"/>
                </a:lnTo>
                <a:lnTo>
                  <a:pt x="0" y="2641600"/>
                </a:lnTo>
                <a:lnTo>
                  <a:pt x="0" y="203200"/>
                </a:lnTo>
                <a:close/>
              </a:path>
              <a:path w="5334000" h="2641600">
                <a:moveTo>
                  <a:pt x="0" y="203200"/>
                </a:moveTo>
                <a:cubicBezTo>
                  <a:pt x="0" y="90976"/>
                  <a:pt x="90976" y="0"/>
                  <a:pt x="203200" y="0"/>
                </a:cubicBezTo>
                <a:lnTo>
                  <a:pt x="5130800" y="0"/>
                </a:lnTo>
                <a:cubicBezTo>
                  <a:pt x="5243024" y="0"/>
                  <a:pt x="5334000" y="90976"/>
                  <a:pt x="5334000" y="203200"/>
                </a:cubicBezTo>
                <a:lnTo>
                  <a:pt x="5334000" y="2641600"/>
                </a:lnTo>
                <a:lnTo>
                  <a:pt x="0" y="2641600"/>
                </a:lnTo>
                <a:lnTo>
                  <a:pt x="0" y="203200"/>
                </a:lnTo>
                <a:close/>
              </a:path>
            </a:pathLst>
          </a:custGeom>
          <a:solidFill>
            <a:srgbClr val="DDDDDD"/>
          </a:solidFill>
          <a:ln>
            <a:noFill/>
          </a:ln>
        </p:spPr>
      </p:pic>
      <p:sp>
        <p:nvSpPr>
          <p:cNvPr id="19" name="标题 1"/>
          <p:cNvSpPr>
            <a:spLocks noGrp="true"/>
          </p:cNvSpPr>
          <p:nvPr>
            <p:custDataLst>
              <p:tags r:id="rId9"/>
            </p:custDataLst>
          </p:nvPr>
        </p:nvSpPr>
        <p:spPr>
          <a:xfrm>
            <a:off x="609600" y="533400"/>
            <a:ext cx="10972800" cy="609600"/>
          </a:xfrm>
          <a:prstGeom prst="rect">
            <a:avLst/>
          </a:prstGeom>
          <a:noFill/>
        </p:spPr>
        <p:txBody>
          <a:bodyPr vert="horz" wrap="square" lIns="0" tIns="0" rIns="0" bIns="0" rtlCol="0" anchor="t" anchorCtr="false">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ea"/>
                <a:cs typeface="+mj-cs"/>
              </a:defRPr>
            </a:lvl1pPr>
          </a:lstStyle>
          <a:p>
            <a:r>
              <a:rPr lang="zh-CN" altLang="en-US" sz="3300">
                <a:solidFill>
                  <a:schemeClr val="tx1"/>
                </a:solidFill>
              </a:rPr>
              <a:t>适用范围界定</a:t>
            </a:r>
            <a:endParaRPr lang="zh-CN" altLang="en-US" sz="3300">
              <a:solidFill>
                <a:schemeClr val="tx1"/>
              </a:solidFill>
            </a:endParaRPr>
          </a:p>
        </p:txBody>
      </p:sp>
    </p:spTree>
    <p:custDataLst>
      <p:tags r:id="rId10"/>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占位符 8"/>
          <p:cNvSpPr>
            <a:spLocks noGrp="true"/>
          </p:cNvSpPr>
          <p:nvPr>
            <p:custDataLst>
              <p:tags r:id="rId1"/>
            </p:custDataLst>
          </p:nvPr>
        </p:nvSpPr>
        <p:spPr>
          <a:xfrm>
            <a:off x="5340350" y="4144010"/>
            <a:ext cx="6172200" cy="831850"/>
          </a:xfrm>
          <a:prstGeom prst="rect">
            <a:avLst/>
          </a:prstGeom>
          <a:noFill/>
        </p:spPr>
        <p:txBody>
          <a:bodyPr vert="horz" wrap="square" lIns="0" tIns="0" rIns="0" bIns="0" rtlCol="0" anchor="t">
            <a:noAutofit/>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algn="l">
              <a:buClrTx/>
              <a:buSzTx/>
            </a:pPr>
            <a:r>
              <a:rPr lang="zh-CN" altLang="en-US" sz="1800">
                <a:solidFill>
                  <a:schemeClr val="accent1"/>
                </a:solidFill>
                <a:effectLst>
                  <a:outerShdw blurRad="38100" dist="25400" dir="5400000" algn="ctr" rotWithShape="0">
                    <a:srgbClr val="6E747A">
                      <a:alpha val="43000"/>
                    </a:srgbClr>
                  </a:outerShdw>
                </a:effectLst>
              </a:rPr>
              <a:t>禁止异地部门间没有特别需要的一般性学习交流、考察调研，禁止重复性考察，禁止以各种名义和方式变相旅游，禁止违反规定到风景名胜区举办会议和活动。</a:t>
            </a:r>
            <a:endParaRPr lang="zh-CN" altLang="en-US" sz="1800">
              <a:solidFill>
                <a:schemeClr val="accent1"/>
              </a:solidFill>
              <a:effectLst>
                <a:outerShdw blurRad="38100" dist="25400" dir="5400000" algn="ctr" rotWithShape="0">
                  <a:srgbClr val="6E747A">
                    <a:alpha val="43000"/>
                  </a:srgbClr>
                </a:outerShdw>
              </a:effectLst>
            </a:endParaRPr>
          </a:p>
        </p:txBody>
      </p:sp>
      <p:sp>
        <p:nvSpPr>
          <p:cNvPr id="11" name="文本占位符 7"/>
          <p:cNvSpPr>
            <a:spLocks noGrp="true"/>
          </p:cNvSpPr>
          <p:nvPr>
            <p:custDataLst>
              <p:tags r:id="rId2"/>
            </p:custDataLst>
          </p:nvPr>
        </p:nvSpPr>
        <p:spPr>
          <a:xfrm>
            <a:off x="5340350" y="3636010"/>
            <a:ext cx="61722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禁止的违规外出行为</a:t>
            </a:r>
            <a:endParaRPr lang="zh-CN" altLang="en-US">
              <a:solidFill>
                <a:schemeClr val="accent1"/>
              </a:solidFill>
            </a:endParaRPr>
          </a:p>
        </p:txBody>
      </p:sp>
      <p:sp>
        <p:nvSpPr>
          <p:cNvPr id="13" name="文本占位符 5"/>
          <p:cNvSpPr>
            <a:spLocks noGrp="true"/>
          </p:cNvSpPr>
          <p:nvPr>
            <p:custDataLst>
              <p:tags r:id="rId3"/>
            </p:custDataLst>
          </p:nvPr>
        </p:nvSpPr>
        <p:spPr>
          <a:xfrm>
            <a:off x="5340350" y="2416810"/>
            <a:ext cx="6172200" cy="609600"/>
          </a:xfrm>
          <a:prstGeom prst="rect">
            <a:avLst/>
          </a:prstGeom>
          <a:noFill/>
        </p:spPr>
        <p:txBody>
          <a:bodyPr vert="horz" wrap="square" lIns="0" tIns="0" rIns="0" bIns="0" rtlCol="0" anchor="t">
            <a:noAutofit/>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1800">
                <a:solidFill>
                  <a:schemeClr val="accent1"/>
                </a:solidFill>
                <a:effectLst>
                  <a:outerShdw blurRad="38100" dist="25400" dir="5400000" algn="ctr" rotWithShape="0">
                    <a:srgbClr val="6E747A">
                      <a:alpha val="43000"/>
                    </a:srgbClr>
                  </a:outerShdw>
                </a:effectLst>
              </a:rPr>
              <a:t>各级党政机关应加强公务外出计划管理，科学安排和严格控制公务外出的时间、内容、路线、频率、人数，公务外出须经所在单位相关负责同志批准。</a:t>
            </a:r>
            <a:endParaRPr lang="zh-CN" altLang="en-US" sz="1800">
              <a:solidFill>
                <a:schemeClr val="accent1"/>
              </a:solidFill>
              <a:effectLst>
                <a:outerShdw blurRad="38100" dist="25400" dir="5400000" algn="ctr" rotWithShape="0">
                  <a:srgbClr val="6E747A">
                    <a:alpha val="43000"/>
                  </a:srgbClr>
                </a:outerShdw>
              </a:effectLst>
            </a:endParaRPr>
          </a:p>
        </p:txBody>
      </p:sp>
      <p:sp>
        <p:nvSpPr>
          <p:cNvPr id="14" name="文本占位符 4"/>
          <p:cNvSpPr>
            <a:spLocks noGrp="true"/>
          </p:cNvSpPr>
          <p:nvPr>
            <p:custDataLst>
              <p:tags r:id="rId4"/>
            </p:custDataLst>
          </p:nvPr>
        </p:nvSpPr>
        <p:spPr>
          <a:xfrm>
            <a:off x="5340350" y="1908810"/>
            <a:ext cx="61722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计划管理要求</a:t>
            </a:r>
            <a:endParaRPr lang="zh-CN" altLang="en-US">
              <a:solidFill>
                <a:schemeClr val="accent1"/>
              </a:solidFill>
            </a:endParaRPr>
          </a:p>
        </p:txBody>
      </p:sp>
      <p:pic>
        <p:nvPicPr>
          <p:cNvPr id="16" name="内容占位符 2" descr="61df646f0f317347fc9304d56dae8b7a"/>
          <p:cNvPicPr>
            <a:picLocks noChangeAspect="true"/>
          </p:cNvPicPr>
          <p:nvPr>
            <p:custDataLst>
              <p:tags r:id="rId5"/>
            </p:custDataLst>
          </p:nvPr>
        </p:nvPicPr>
        <p:blipFill>
          <a:blip r:embed="rId6"/>
          <a:srcRect l="14189" r="14189"/>
          <a:stretch>
            <a:fillRect/>
          </a:stretch>
        </p:blipFill>
        <p:spPr>
          <a:xfrm>
            <a:off x="609600" y="609600"/>
            <a:ext cx="4038600" cy="5638800"/>
          </a:xfrm>
          <a:custGeom>
            <a:avLst>
              <a:gd name="connisteX0" fmla="*/ 0 w 4038600"/>
              <a:gd name="connsiteY0" fmla="*/ 203200 h 5638800"/>
              <a:gd name="connisteX1" fmla="*/ 203200 w 4038600"/>
              <a:gd name="connsiteY1" fmla="*/ 0 h 5638800"/>
              <a:gd name="connisteX2" fmla="*/ 3835400 w 4038600"/>
              <a:gd name="connsiteY2" fmla="*/ 0 h 5638800"/>
              <a:gd name="connisteX3" fmla="*/ 4038600 w 4038600"/>
              <a:gd name="connsiteY3" fmla="*/ 203200 h 5638800"/>
              <a:gd name="connisteX4" fmla="*/ 4038600 w 4038600"/>
              <a:gd name="connsiteY4" fmla="*/ 5435600 h 5638800"/>
              <a:gd name="connisteX5" fmla="*/ 3835400 w 4038600"/>
              <a:gd name="connsiteY5" fmla="*/ 5638800 h 5638800"/>
              <a:gd name="connisteX6" fmla="*/ 203200 w 4038600"/>
              <a:gd name="connsiteY6" fmla="*/ 5638800 h 5638800"/>
              <a:gd name="connisteX7" fmla="*/ 0 w 4038600"/>
              <a:gd name="connsiteY7" fmla="*/ 5435600 h 5638800"/>
              <a:gd name="connisteX8" fmla="*/ 0 w 4038600"/>
              <a:gd name="connsiteY8" fmla="*/ 203200 h 5638800"/>
            </a:avLst>
            <a:gdLst>
              <a:gd name="connisteX0-1" fmla="*/ 0 w 4038600"/>
              <a:gd name="connsiteY0-2" fmla="*/ 203200 h 5638800"/>
              <a:gd name="connisteX1-3" fmla="*/ 203200 w 4038600"/>
              <a:gd name="connsiteY1-4" fmla="*/ 0 h 5638800"/>
              <a:gd name="connisteX2-5" fmla="*/ 3835400 w 4038600"/>
              <a:gd name="connsiteY2-6" fmla="*/ 0 h 5638800"/>
              <a:gd name="connisteX3-7" fmla="*/ 4038600 w 4038600"/>
              <a:gd name="connsiteY3-8" fmla="*/ 203200 h 5638800"/>
              <a:gd name="connisteX4-9" fmla="*/ 4038600 w 4038600"/>
              <a:gd name="connsiteY4-10" fmla="*/ 5435600 h 5638800"/>
              <a:gd name="connisteX5-11" fmla="*/ 3835400 w 4038600"/>
              <a:gd name="connsiteY5-12" fmla="*/ 5638800 h 5638800"/>
              <a:gd name="connisteX6-13" fmla="*/ 203200 w 4038600"/>
              <a:gd name="connsiteY6-14" fmla="*/ 5638800 h 5638800"/>
              <a:gd name="connisteX7-15" fmla="*/ 0 w 4038600"/>
              <a:gd name="connsiteY7-16" fmla="*/ 5435600 h 5638800"/>
              <a:gd name="connisteX8-17" fmla="*/ 0 w 4038600"/>
              <a:gd name="connsiteY8-18" fmla="*/ 203200 h 563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 ang="0">
                <a:pos x="connisteX7-15" y="connsiteY7-16"/>
              </a:cxn>
              <a:cxn ang="0">
                <a:pos x="connisteX8-17" y="connsiteY8-18"/>
              </a:cxn>
            </a:cxnLst>
            <a:pathLst>
              <a:path w="4038600" h="5638800">
                <a:moveTo>
                  <a:pt x="0" y="203200"/>
                </a:moveTo>
                <a:cubicBezTo>
                  <a:pt x="0" y="90976"/>
                  <a:pt x="90976" y="0"/>
                  <a:pt x="203200" y="0"/>
                </a:cubicBezTo>
                <a:lnTo>
                  <a:pt x="3835400" y="0"/>
                </a:lnTo>
                <a:cubicBezTo>
                  <a:pt x="3947624" y="0"/>
                  <a:pt x="4038600" y="90976"/>
                  <a:pt x="4038600" y="203200"/>
                </a:cubicBezTo>
                <a:lnTo>
                  <a:pt x="4038600" y="5435600"/>
                </a:lnTo>
                <a:cubicBezTo>
                  <a:pt x="4038600" y="5547824"/>
                  <a:pt x="3947624" y="5638800"/>
                  <a:pt x="3835400" y="5638800"/>
                </a:cubicBezTo>
                <a:lnTo>
                  <a:pt x="203200" y="5638800"/>
                </a:lnTo>
                <a:cubicBezTo>
                  <a:pt x="90976" y="5638800"/>
                  <a:pt x="0" y="5547824"/>
                  <a:pt x="0" y="5435600"/>
                </a:cubicBezTo>
                <a:lnTo>
                  <a:pt x="0" y="203200"/>
                </a:lnTo>
                <a:close/>
              </a:path>
              <a:path w="4038600" h="5638800">
                <a:moveTo>
                  <a:pt x="0" y="203200"/>
                </a:moveTo>
                <a:cubicBezTo>
                  <a:pt x="0" y="90976"/>
                  <a:pt x="90976" y="0"/>
                  <a:pt x="203200" y="0"/>
                </a:cubicBezTo>
                <a:lnTo>
                  <a:pt x="3835400" y="0"/>
                </a:lnTo>
                <a:cubicBezTo>
                  <a:pt x="3947624" y="0"/>
                  <a:pt x="4038600" y="90976"/>
                  <a:pt x="4038600" y="203200"/>
                </a:cubicBezTo>
                <a:lnTo>
                  <a:pt x="4038600" y="5435600"/>
                </a:lnTo>
                <a:cubicBezTo>
                  <a:pt x="4038600" y="5547824"/>
                  <a:pt x="3947624" y="5638800"/>
                  <a:pt x="3835400" y="5638800"/>
                </a:cubicBezTo>
                <a:lnTo>
                  <a:pt x="203200" y="5638800"/>
                </a:lnTo>
                <a:cubicBezTo>
                  <a:pt x="90976" y="5638800"/>
                  <a:pt x="0" y="5547824"/>
                  <a:pt x="0" y="5435600"/>
                </a:cubicBezTo>
                <a:lnTo>
                  <a:pt x="0" y="203200"/>
                </a:lnTo>
                <a:close/>
              </a:path>
            </a:pathLst>
          </a:custGeom>
          <a:solidFill>
            <a:srgbClr val="DDDDDD"/>
          </a:solidFill>
          <a:ln>
            <a:noFill/>
          </a:ln>
        </p:spPr>
      </p:pic>
      <p:sp>
        <p:nvSpPr>
          <p:cNvPr id="17" name="标题 1"/>
          <p:cNvSpPr>
            <a:spLocks noGrp="true"/>
          </p:cNvSpPr>
          <p:nvPr>
            <p:custDataLst>
              <p:tags r:id="rId7"/>
            </p:custDataLst>
          </p:nvPr>
        </p:nvSpPr>
        <p:spPr>
          <a:xfrm>
            <a:off x="5257800" y="533400"/>
            <a:ext cx="6324600" cy="609600"/>
          </a:xfrm>
          <a:prstGeom prst="rect">
            <a:avLst/>
          </a:prstGeom>
          <a:noFill/>
        </p:spPr>
        <p:txBody>
          <a:bodyPr vert="horz" wrap="square" lIns="0" tIns="0" rIns="0" bIns="0" rtlCol="0" anchor="t" anchorCtr="false">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ea"/>
                <a:cs typeface="+mj-cs"/>
              </a:defRPr>
            </a:lvl1pPr>
          </a:lstStyle>
          <a:p>
            <a:r>
              <a:rPr lang="zh-CN" altLang="en-US" sz="3300">
                <a:solidFill>
                  <a:schemeClr val="tx1"/>
                </a:solidFill>
              </a:rPr>
              <a:t>审批控制要求</a:t>
            </a:r>
            <a:endParaRPr lang="zh-CN" altLang="en-US" sz="3300">
              <a:solidFill>
                <a:schemeClr val="tx1"/>
              </a:solidFill>
            </a:endParaRPr>
          </a:p>
        </p:txBody>
      </p:sp>
    </p:spTree>
    <p:custDataLst>
      <p:tags r:id="rId8"/>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占位符 13"/>
          <p:cNvSpPr>
            <a:spLocks noGrp="true"/>
          </p:cNvSpPr>
          <p:nvPr>
            <p:custDataLst>
              <p:tags r:id="rId1"/>
            </p:custDataLst>
          </p:nvPr>
        </p:nvSpPr>
        <p:spPr>
          <a:xfrm>
            <a:off x="9296400" y="4343400"/>
            <a:ext cx="2481580" cy="1524000"/>
          </a:xfrm>
          <a:prstGeom prst="rect">
            <a:avLst/>
          </a:prstGeom>
          <a:noFill/>
        </p:spPr>
        <p:txBody>
          <a:bodyPr vert="horz" wrap="square" lIns="0" tIns="0" rIns="0" bIns="0" rtlCol="0" anchor="t">
            <a:normAutofit/>
          </a:bodyPr>
          <a:lstStyle>
            <a:lvl1pPr marL="0" indent="0" algn="ctr"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tx1"/>
                </a:solidFill>
              </a:rPr>
              <a:t>由接待单位发出的、要素齐全的邀请函可以视作公函。</a:t>
            </a:r>
            <a:endParaRPr lang="zh-CN" altLang="en-US">
              <a:solidFill>
                <a:schemeClr val="tx1"/>
              </a:solidFill>
            </a:endParaRPr>
          </a:p>
        </p:txBody>
      </p:sp>
      <p:sp>
        <p:nvSpPr>
          <p:cNvPr id="16" name="文本占位符 12"/>
          <p:cNvSpPr>
            <a:spLocks noGrp="true"/>
          </p:cNvSpPr>
          <p:nvPr>
            <p:custDataLst>
              <p:tags r:id="rId2"/>
            </p:custDataLst>
          </p:nvPr>
        </p:nvSpPr>
        <p:spPr>
          <a:xfrm>
            <a:off x="9296400" y="3784600"/>
            <a:ext cx="2286000" cy="406400"/>
          </a:xfrm>
          <a:prstGeom prst="rect">
            <a:avLst/>
          </a:prstGeom>
          <a:noFill/>
        </p:spPr>
        <p:txBody>
          <a:bodyPr vert="horz" wrap="square" lIns="0" tIns="0" rIns="0" bIns="0" rtlCol="0" anchor="t">
            <a:normAutofit fontScale="70000"/>
          </a:bodyPr>
          <a:lstStyle>
            <a:lvl1pPr marL="0" indent="0" algn="ctr"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邀请函视作公函的条件</a:t>
            </a:r>
            <a:endParaRPr lang="zh-CN" altLang="en-US">
              <a:solidFill>
                <a:schemeClr val="accent1"/>
              </a:solidFill>
            </a:endParaRPr>
          </a:p>
        </p:txBody>
      </p:sp>
      <p:pic>
        <p:nvPicPr>
          <p:cNvPr id="17" name="图片占位符 11" descr="f5a6e98fb4deb209ce2d125874830ef1"/>
          <p:cNvPicPr>
            <a:picLocks noChangeAspect="true"/>
          </p:cNvPicPr>
          <p:nvPr>
            <p:custDataLst>
              <p:tags r:id="rId3"/>
            </p:custDataLst>
          </p:nvPr>
        </p:nvPicPr>
        <p:blipFill>
          <a:blip r:embed="rId4"/>
          <a:srcRect/>
          <a:stretch>
            <a:fillRect/>
          </a:stretch>
        </p:blipFill>
        <p:spPr>
          <a:xfrm>
            <a:off x="9677400" y="1905000"/>
            <a:ext cx="1524000" cy="1524000"/>
          </a:xfrm>
          <a:custGeom>
            <a:avLst>
              <a:gd name="connisteX0" fmla="*/ 0 w 1524000"/>
              <a:gd name="connsiteY0" fmla="*/ 762000 h 1524000"/>
              <a:gd name="connisteX1" fmla="*/ 762000 w 1524000"/>
              <a:gd name="connsiteY1" fmla="*/ 0 h 1524000"/>
              <a:gd name="connisteX2" fmla="*/ 762000 w 1524000"/>
              <a:gd name="connsiteY2" fmla="*/ 0 h 1524000"/>
              <a:gd name="connisteX3" fmla="*/ 1524000 w 1524000"/>
              <a:gd name="connsiteY3" fmla="*/ 762000 h 1524000"/>
              <a:gd name="connisteX4" fmla="*/ 1524000 w 1524000"/>
              <a:gd name="connsiteY4" fmla="*/ 762000 h 1524000"/>
              <a:gd name="connisteX5" fmla="*/ 762000 w 1524000"/>
              <a:gd name="connsiteY5" fmla="*/ 1524000 h 1524000"/>
              <a:gd name="connisteX6" fmla="*/ 762000 w 1524000"/>
              <a:gd name="connsiteY6" fmla="*/ 1524000 h 1524000"/>
              <a:gd name="connisteX7" fmla="*/ 0 w 1524000"/>
              <a:gd name="connsiteY7" fmla="*/ 762000 h 1524000"/>
              <a:gd name="connisteX8" fmla="*/ 0 w 1524000"/>
              <a:gd name="connsiteY8" fmla="*/ 762000 h 1524000"/>
            </a:avLst>
            <a:gdLst>
              <a:gd name="connisteX0-1" fmla="*/ 0 w 1524000"/>
              <a:gd name="connsiteY0-2" fmla="*/ 762000 h 1524000"/>
              <a:gd name="connisteX1-3" fmla="*/ 762000 w 1524000"/>
              <a:gd name="connsiteY1-4" fmla="*/ 0 h 1524000"/>
              <a:gd name="connisteX2-5" fmla="*/ 762000 w 1524000"/>
              <a:gd name="connsiteY2-6" fmla="*/ 0 h 1524000"/>
              <a:gd name="connisteX3-7" fmla="*/ 1524000 w 1524000"/>
              <a:gd name="connsiteY3-8" fmla="*/ 762000 h 1524000"/>
              <a:gd name="connisteX4-9" fmla="*/ 1524000 w 1524000"/>
              <a:gd name="connsiteY4-10" fmla="*/ 762000 h 1524000"/>
              <a:gd name="connisteX5-11" fmla="*/ 762000 w 1524000"/>
              <a:gd name="connsiteY5-12" fmla="*/ 1524000 h 1524000"/>
              <a:gd name="connisteX6-13" fmla="*/ 762000 w 1524000"/>
              <a:gd name="connsiteY6-14" fmla="*/ 1524000 h 1524000"/>
              <a:gd name="connisteX7-15" fmla="*/ 0 w 1524000"/>
              <a:gd name="connsiteY7-16" fmla="*/ 762000 h 1524000"/>
              <a:gd name="connisteX8-17" fmla="*/ 0 w 1524000"/>
              <a:gd name="connsiteY8-18" fmla="*/ 762000 h 1524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 ang="0">
                <a:pos x="connisteX7-15" y="connsiteY7-16"/>
              </a:cxn>
              <a:cxn ang="0">
                <a:pos x="connisteX8-17" y="connsiteY8-18"/>
              </a:cxn>
            </a:cxnLst>
            <a:pathLst>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Lst>
          </a:custGeom>
          <a:solidFill>
            <a:srgbClr val="DDDDDD"/>
          </a:solidFill>
          <a:ln>
            <a:noFill/>
          </a:ln>
        </p:spPr>
      </p:pic>
      <p:sp>
        <p:nvSpPr>
          <p:cNvPr id="18" name="文本占位符 10"/>
          <p:cNvSpPr>
            <a:spLocks noGrp="true"/>
          </p:cNvSpPr>
          <p:nvPr>
            <p:custDataLst>
              <p:tags r:id="rId5"/>
            </p:custDataLst>
          </p:nvPr>
        </p:nvSpPr>
        <p:spPr>
          <a:xfrm>
            <a:off x="6400800" y="4343400"/>
            <a:ext cx="2286000" cy="1524000"/>
          </a:xfrm>
          <a:prstGeom prst="rect">
            <a:avLst/>
          </a:prstGeom>
          <a:noFill/>
        </p:spPr>
        <p:txBody>
          <a:bodyPr vert="horz" wrap="square" lIns="0" tIns="0" rIns="0" bIns="0" rtlCol="0" anchor="t">
            <a:normAutofit/>
          </a:bodyPr>
          <a:lstStyle>
            <a:lvl1pPr marL="0" indent="0" algn="ctr"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tx1"/>
                </a:solidFill>
              </a:rPr>
              <a:t>情况特殊的，可以先电话通知，但须在公务外出活动结束后5个工作日内补发公函。</a:t>
            </a:r>
            <a:endParaRPr lang="zh-CN" altLang="en-US">
              <a:solidFill>
                <a:schemeClr val="tx1"/>
              </a:solidFill>
            </a:endParaRPr>
          </a:p>
        </p:txBody>
      </p:sp>
      <p:sp>
        <p:nvSpPr>
          <p:cNvPr id="19" name="文本占位符 9"/>
          <p:cNvSpPr>
            <a:spLocks noGrp="true"/>
          </p:cNvSpPr>
          <p:nvPr>
            <p:custDataLst>
              <p:tags r:id="rId6"/>
            </p:custDataLst>
          </p:nvPr>
        </p:nvSpPr>
        <p:spPr>
          <a:xfrm>
            <a:off x="6400800" y="3784600"/>
            <a:ext cx="2286000" cy="406400"/>
          </a:xfrm>
          <a:prstGeom prst="rect">
            <a:avLst/>
          </a:prstGeom>
          <a:noFill/>
        </p:spPr>
        <p:txBody>
          <a:bodyPr vert="horz" wrap="square" lIns="0" tIns="0" rIns="0" bIns="0" rtlCol="0" anchor="t">
            <a:normAutofit fontScale="70000"/>
          </a:bodyPr>
          <a:lstStyle>
            <a:lvl1pPr marL="0" indent="0" algn="ctr"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特殊情况补发公函时限</a:t>
            </a:r>
            <a:endParaRPr lang="zh-CN" altLang="en-US">
              <a:solidFill>
                <a:schemeClr val="accent1"/>
              </a:solidFill>
            </a:endParaRPr>
          </a:p>
        </p:txBody>
      </p:sp>
      <p:pic>
        <p:nvPicPr>
          <p:cNvPr id="20" name="图片占位符 8" descr="233577a760347988144056619f239f61"/>
          <p:cNvPicPr>
            <a:picLocks noChangeAspect="true"/>
          </p:cNvPicPr>
          <p:nvPr>
            <p:custDataLst>
              <p:tags r:id="rId7"/>
            </p:custDataLst>
          </p:nvPr>
        </p:nvPicPr>
        <p:blipFill>
          <a:blip r:embed="rId8"/>
          <a:srcRect l="8176" r="8176"/>
          <a:stretch>
            <a:fillRect/>
          </a:stretch>
        </p:blipFill>
        <p:spPr>
          <a:xfrm>
            <a:off x="6781800" y="1905000"/>
            <a:ext cx="1524000" cy="1524000"/>
          </a:xfrm>
          <a:custGeom>
            <a:avLst>
              <a:gd name="connisteX0" fmla="*/ 0 w 1524000"/>
              <a:gd name="connsiteY0" fmla="*/ 762000 h 1524000"/>
              <a:gd name="connisteX1" fmla="*/ 762000 w 1524000"/>
              <a:gd name="connsiteY1" fmla="*/ 0 h 1524000"/>
              <a:gd name="connisteX2" fmla="*/ 762000 w 1524000"/>
              <a:gd name="connsiteY2" fmla="*/ 0 h 1524000"/>
              <a:gd name="connisteX3" fmla="*/ 1524000 w 1524000"/>
              <a:gd name="connsiteY3" fmla="*/ 762000 h 1524000"/>
              <a:gd name="connisteX4" fmla="*/ 1524000 w 1524000"/>
              <a:gd name="connsiteY4" fmla="*/ 762000 h 1524000"/>
              <a:gd name="connisteX5" fmla="*/ 762000 w 1524000"/>
              <a:gd name="connsiteY5" fmla="*/ 1524000 h 1524000"/>
              <a:gd name="connisteX6" fmla="*/ 762000 w 1524000"/>
              <a:gd name="connsiteY6" fmla="*/ 1524000 h 1524000"/>
              <a:gd name="connisteX7" fmla="*/ 0 w 1524000"/>
              <a:gd name="connsiteY7" fmla="*/ 762000 h 1524000"/>
              <a:gd name="connisteX8" fmla="*/ 0 w 1524000"/>
              <a:gd name="connsiteY8" fmla="*/ 762000 h 1524000"/>
            </a:avLst>
            <a:gdLst>
              <a:gd name="connisteX0-1" fmla="*/ 0 w 1524000"/>
              <a:gd name="connsiteY0-2" fmla="*/ 762000 h 1524000"/>
              <a:gd name="connisteX1-3" fmla="*/ 762000 w 1524000"/>
              <a:gd name="connsiteY1-4" fmla="*/ 0 h 1524000"/>
              <a:gd name="connisteX2-5" fmla="*/ 762000 w 1524000"/>
              <a:gd name="connsiteY2-6" fmla="*/ 0 h 1524000"/>
              <a:gd name="connisteX3-7" fmla="*/ 1524000 w 1524000"/>
              <a:gd name="connsiteY3-8" fmla="*/ 762000 h 1524000"/>
              <a:gd name="connisteX4-9" fmla="*/ 1524000 w 1524000"/>
              <a:gd name="connsiteY4-10" fmla="*/ 762000 h 1524000"/>
              <a:gd name="connisteX5-11" fmla="*/ 762000 w 1524000"/>
              <a:gd name="connsiteY5-12" fmla="*/ 1524000 h 1524000"/>
              <a:gd name="connisteX6-13" fmla="*/ 762000 w 1524000"/>
              <a:gd name="connsiteY6-14" fmla="*/ 1524000 h 1524000"/>
              <a:gd name="connisteX7-15" fmla="*/ 0 w 1524000"/>
              <a:gd name="connsiteY7-16" fmla="*/ 762000 h 1524000"/>
              <a:gd name="connisteX8-17" fmla="*/ 0 w 1524000"/>
              <a:gd name="connsiteY8-18" fmla="*/ 762000 h 1524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 ang="0">
                <a:pos x="connisteX7-15" y="connsiteY7-16"/>
              </a:cxn>
              <a:cxn ang="0">
                <a:pos x="connisteX8-17" y="connsiteY8-18"/>
              </a:cxn>
            </a:cxnLst>
            <a:pathLst>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Lst>
          </a:custGeom>
          <a:solidFill>
            <a:srgbClr val="DDDDDD"/>
          </a:solidFill>
          <a:ln>
            <a:noFill/>
          </a:ln>
        </p:spPr>
      </p:pic>
      <p:sp>
        <p:nvSpPr>
          <p:cNvPr id="21" name="文本占位符 7"/>
          <p:cNvSpPr>
            <a:spLocks noGrp="true"/>
          </p:cNvSpPr>
          <p:nvPr>
            <p:custDataLst>
              <p:tags r:id="rId9"/>
            </p:custDataLst>
          </p:nvPr>
        </p:nvSpPr>
        <p:spPr>
          <a:xfrm>
            <a:off x="3338195" y="4343400"/>
            <a:ext cx="2698750" cy="1524000"/>
          </a:xfrm>
          <a:prstGeom prst="rect">
            <a:avLst/>
          </a:prstGeom>
          <a:noFill/>
        </p:spPr>
        <p:txBody>
          <a:bodyPr vert="horz" wrap="square" lIns="0" tIns="0" rIns="0" bIns="0" rtlCol="0" anchor="t">
            <a:noAutofit/>
          </a:bodyPr>
          <a:lstStyle>
            <a:lvl1pPr marL="0" indent="0" algn="ctr"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1500">
                <a:solidFill>
                  <a:schemeClr val="tx1"/>
                </a:solidFill>
              </a:rPr>
              <a:t>省内公务接待活动统一使用电子公函，派出单位在省“互联网 + 监督”系统公务用车和公务接待管理信息平台制作公函；省外来湘公务活动由首接单位根据纸质公函内容制作电子公函。</a:t>
            </a:r>
            <a:endParaRPr lang="zh-CN" altLang="en-US" sz="1500">
              <a:solidFill>
                <a:schemeClr val="tx1"/>
              </a:solidFill>
            </a:endParaRPr>
          </a:p>
        </p:txBody>
      </p:sp>
      <p:sp>
        <p:nvSpPr>
          <p:cNvPr id="22" name="文本占位符 6"/>
          <p:cNvSpPr>
            <a:spLocks noGrp="true"/>
          </p:cNvSpPr>
          <p:nvPr>
            <p:custDataLst>
              <p:tags r:id="rId10"/>
            </p:custDataLst>
          </p:nvPr>
        </p:nvSpPr>
        <p:spPr>
          <a:xfrm>
            <a:off x="3505200" y="3784600"/>
            <a:ext cx="2286000" cy="406400"/>
          </a:xfrm>
          <a:prstGeom prst="rect">
            <a:avLst/>
          </a:prstGeom>
          <a:noFill/>
        </p:spPr>
        <p:txBody>
          <a:bodyPr vert="horz" wrap="square" lIns="0" tIns="0" rIns="0" bIns="0" rtlCol="0" anchor="t">
            <a:normAutofit/>
          </a:bodyPr>
          <a:lstStyle>
            <a:lvl1pPr marL="0" indent="0" algn="ctr"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1700">
                <a:solidFill>
                  <a:schemeClr val="accent1"/>
                </a:solidFill>
              </a:rPr>
              <a:t>公函格式规范</a:t>
            </a:r>
            <a:endParaRPr lang="zh-CN" altLang="en-US" sz="1700">
              <a:solidFill>
                <a:schemeClr val="accent1"/>
              </a:solidFill>
            </a:endParaRPr>
          </a:p>
        </p:txBody>
      </p:sp>
      <p:pic>
        <p:nvPicPr>
          <p:cNvPr id="23" name="图片占位符 5" descr="4b4d5539e17fda372a1f900afb4dec33"/>
          <p:cNvPicPr>
            <a:picLocks noChangeAspect="true"/>
          </p:cNvPicPr>
          <p:nvPr>
            <p:custDataLst>
              <p:tags r:id="rId11"/>
            </p:custDataLst>
          </p:nvPr>
        </p:nvPicPr>
        <p:blipFill>
          <a:blip r:embed="rId12"/>
          <a:srcRect/>
          <a:stretch>
            <a:fillRect/>
          </a:stretch>
        </p:blipFill>
        <p:spPr>
          <a:xfrm>
            <a:off x="3886200" y="1905000"/>
            <a:ext cx="1524000" cy="1524000"/>
          </a:xfrm>
          <a:custGeom>
            <a:avLst>
              <a:gd name="connisteX0" fmla="*/ 0 w 1524000"/>
              <a:gd name="connsiteY0" fmla="*/ 762000 h 1524000"/>
              <a:gd name="connisteX1" fmla="*/ 762000 w 1524000"/>
              <a:gd name="connsiteY1" fmla="*/ 0 h 1524000"/>
              <a:gd name="connisteX2" fmla="*/ 762000 w 1524000"/>
              <a:gd name="connsiteY2" fmla="*/ 0 h 1524000"/>
              <a:gd name="connisteX3" fmla="*/ 1524000 w 1524000"/>
              <a:gd name="connsiteY3" fmla="*/ 762000 h 1524000"/>
              <a:gd name="connisteX4" fmla="*/ 1524000 w 1524000"/>
              <a:gd name="connsiteY4" fmla="*/ 762000 h 1524000"/>
              <a:gd name="connisteX5" fmla="*/ 762000 w 1524000"/>
              <a:gd name="connsiteY5" fmla="*/ 1524000 h 1524000"/>
              <a:gd name="connisteX6" fmla="*/ 762000 w 1524000"/>
              <a:gd name="connsiteY6" fmla="*/ 1524000 h 1524000"/>
              <a:gd name="connisteX7" fmla="*/ 0 w 1524000"/>
              <a:gd name="connsiteY7" fmla="*/ 762000 h 1524000"/>
              <a:gd name="connisteX8" fmla="*/ 0 w 1524000"/>
              <a:gd name="connsiteY8" fmla="*/ 762000 h 1524000"/>
            </a:avLst>
            <a:gdLst>
              <a:gd name="connisteX0-1" fmla="*/ 0 w 1524000"/>
              <a:gd name="connsiteY0-2" fmla="*/ 762000 h 1524000"/>
              <a:gd name="connisteX1-3" fmla="*/ 762000 w 1524000"/>
              <a:gd name="connsiteY1-4" fmla="*/ 0 h 1524000"/>
              <a:gd name="connisteX2-5" fmla="*/ 762000 w 1524000"/>
              <a:gd name="connsiteY2-6" fmla="*/ 0 h 1524000"/>
              <a:gd name="connisteX3-7" fmla="*/ 1524000 w 1524000"/>
              <a:gd name="connsiteY3-8" fmla="*/ 762000 h 1524000"/>
              <a:gd name="connisteX4-9" fmla="*/ 1524000 w 1524000"/>
              <a:gd name="connsiteY4-10" fmla="*/ 762000 h 1524000"/>
              <a:gd name="connisteX5-11" fmla="*/ 762000 w 1524000"/>
              <a:gd name="connsiteY5-12" fmla="*/ 1524000 h 1524000"/>
              <a:gd name="connisteX6-13" fmla="*/ 762000 w 1524000"/>
              <a:gd name="connsiteY6-14" fmla="*/ 1524000 h 1524000"/>
              <a:gd name="connisteX7-15" fmla="*/ 0 w 1524000"/>
              <a:gd name="connsiteY7-16" fmla="*/ 762000 h 1524000"/>
              <a:gd name="connisteX8-17" fmla="*/ 0 w 1524000"/>
              <a:gd name="connsiteY8-18" fmla="*/ 762000 h 1524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 ang="0">
                <a:pos x="connisteX7-15" y="connsiteY7-16"/>
              </a:cxn>
              <a:cxn ang="0">
                <a:pos x="connisteX8-17" y="connsiteY8-18"/>
              </a:cxn>
            </a:cxnLst>
            <a:pathLst>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Lst>
          </a:custGeom>
          <a:solidFill>
            <a:srgbClr val="DDDDDD"/>
          </a:solidFill>
          <a:ln>
            <a:noFill/>
          </a:ln>
        </p:spPr>
      </p:pic>
      <p:sp>
        <p:nvSpPr>
          <p:cNvPr id="24" name="文本占位符 4"/>
          <p:cNvSpPr>
            <a:spLocks noGrp="true"/>
          </p:cNvSpPr>
          <p:nvPr>
            <p:custDataLst>
              <p:tags r:id="rId13"/>
            </p:custDataLst>
          </p:nvPr>
        </p:nvSpPr>
        <p:spPr>
          <a:xfrm>
            <a:off x="387985" y="4343400"/>
            <a:ext cx="2507615" cy="1524000"/>
          </a:xfrm>
          <a:prstGeom prst="rect">
            <a:avLst/>
          </a:prstGeom>
          <a:noFill/>
        </p:spPr>
        <p:txBody>
          <a:bodyPr vert="horz" wrap="square" lIns="0" tIns="0" rIns="0" bIns="0" rtlCol="0" anchor="t">
            <a:noAutofit/>
          </a:bodyPr>
          <a:lstStyle>
            <a:lvl1pPr marL="0" indent="0" algn="ctr"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t>公函是指派出单位发出的，包括公务活动内容、行程和人员等要素，具有特定效力和规范体式的正式文书。</a:t>
            </a:r>
            <a:endParaRPr lang="zh-CN" altLang="en-US"/>
          </a:p>
        </p:txBody>
      </p:sp>
      <p:sp>
        <p:nvSpPr>
          <p:cNvPr id="25" name="文本占位符 3"/>
          <p:cNvSpPr>
            <a:spLocks noGrp="true"/>
          </p:cNvSpPr>
          <p:nvPr>
            <p:custDataLst>
              <p:tags r:id="rId14"/>
            </p:custDataLst>
          </p:nvPr>
        </p:nvSpPr>
        <p:spPr>
          <a:xfrm>
            <a:off x="609600" y="3784600"/>
            <a:ext cx="2286000" cy="406400"/>
          </a:xfrm>
          <a:prstGeom prst="rect">
            <a:avLst/>
          </a:prstGeom>
          <a:noFill/>
        </p:spPr>
        <p:txBody>
          <a:bodyPr vert="horz" wrap="square" lIns="0" tIns="0" rIns="0" bIns="0" rtlCol="0" anchor="t">
            <a:normAutofit/>
          </a:bodyPr>
          <a:lstStyle>
            <a:lvl1pPr marL="0" indent="0" algn="ctr"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1700">
                <a:solidFill>
                  <a:schemeClr val="accent1"/>
                </a:solidFill>
              </a:rPr>
              <a:t>公函必备要素</a:t>
            </a:r>
            <a:endParaRPr lang="zh-CN" altLang="en-US" sz="1700">
              <a:solidFill>
                <a:schemeClr val="accent1"/>
              </a:solidFill>
            </a:endParaRPr>
          </a:p>
        </p:txBody>
      </p:sp>
      <p:pic>
        <p:nvPicPr>
          <p:cNvPr id="26" name="图片占位符 2" descr="ba9c8dc0338e7eff299e6c2f7b394d04"/>
          <p:cNvPicPr>
            <a:picLocks noChangeAspect="true"/>
          </p:cNvPicPr>
          <p:nvPr>
            <p:custDataLst>
              <p:tags r:id="rId15"/>
            </p:custDataLst>
          </p:nvPr>
        </p:nvPicPr>
        <p:blipFill>
          <a:blip r:embed="rId16"/>
          <a:srcRect l="16059" r="16059"/>
          <a:stretch>
            <a:fillRect/>
          </a:stretch>
        </p:blipFill>
        <p:spPr>
          <a:xfrm>
            <a:off x="990600" y="1905000"/>
            <a:ext cx="1524000" cy="1524000"/>
          </a:xfrm>
          <a:custGeom>
            <a:avLst>
              <a:gd name="connisteX0" fmla="*/ 0 w 1524000"/>
              <a:gd name="connsiteY0" fmla="*/ 762000 h 1524000"/>
              <a:gd name="connisteX1" fmla="*/ 762000 w 1524000"/>
              <a:gd name="connsiteY1" fmla="*/ 0 h 1524000"/>
              <a:gd name="connisteX2" fmla="*/ 762000 w 1524000"/>
              <a:gd name="connsiteY2" fmla="*/ 0 h 1524000"/>
              <a:gd name="connisteX3" fmla="*/ 1524000 w 1524000"/>
              <a:gd name="connsiteY3" fmla="*/ 762000 h 1524000"/>
              <a:gd name="connisteX4" fmla="*/ 1524000 w 1524000"/>
              <a:gd name="connsiteY4" fmla="*/ 762000 h 1524000"/>
              <a:gd name="connisteX5" fmla="*/ 762000 w 1524000"/>
              <a:gd name="connsiteY5" fmla="*/ 1524000 h 1524000"/>
              <a:gd name="connisteX6" fmla="*/ 762000 w 1524000"/>
              <a:gd name="connsiteY6" fmla="*/ 1524000 h 1524000"/>
              <a:gd name="connisteX7" fmla="*/ 0 w 1524000"/>
              <a:gd name="connsiteY7" fmla="*/ 762000 h 1524000"/>
              <a:gd name="connisteX8" fmla="*/ 0 w 1524000"/>
              <a:gd name="connsiteY8" fmla="*/ 762000 h 1524000"/>
            </a:avLst>
            <a:gdLst>
              <a:gd name="connisteX0-1" fmla="*/ 0 w 1524000"/>
              <a:gd name="connsiteY0-2" fmla="*/ 762000 h 1524000"/>
              <a:gd name="connisteX1-3" fmla="*/ 762000 w 1524000"/>
              <a:gd name="connsiteY1-4" fmla="*/ 0 h 1524000"/>
              <a:gd name="connisteX2-5" fmla="*/ 762000 w 1524000"/>
              <a:gd name="connsiteY2-6" fmla="*/ 0 h 1524000"/>
              <a:gd name="connisteX3-7" fmla="*/ 1524000 w 1524000"/>
              <a:gd name="connsiteY3-8" fmla="*/ 762000 h 1524000"/>
              <a:gd name="connisteX4-9" fmla="*/ 1524000 w 1524000"/>
              <a:gd name="connsiteY4-10" fmla="*/ 762000 h 1524000"/>
              <a:gd name="connisteX5-11" fmla="*/ 762000 w 1524000"/>
              <a:gd name="connsiteY5-12" fmla="*/ 1524000 h 1524000"/>
              <a:gd name="connisteX6-13" fmla="*/ 762000 w 1524000"/>
              <a:gd name="connsiteY6-14" fmla="*/ 1524000 h 1524000"/>
              <a:gd name="connisteX7-15" fmla="*/ 0 w 1524000"/>
              <a:gd name="connsiteY7-16" fmla="*/ 762000 h 1524000"/>
              <a:gd name="connisteX8-17" fmla="*/ 0 w 1524000"/>
              <a:gd name="connsiteY8-18" fmla="*/ 762000 h 1524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 ang="0">
                <a:pos x="connisteX7-15" y="connsiteY7-16"/>
              </a:cxn>
              <a:cxn ang="0">
                <a:pos x="connisteX8-17" y="connsiteY8-18"/>
              </a:cxn>
            </a:cxnLst>
            <a:pathLst>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Lst>
          </a:custGeom>
          <a:solidFill>
            <a:srgbClr val="DDDDDD"/>
          </a:solidFill>
          <a:ln>
            <a:noFill/>
          </a:ln>
        </p:spPr>
      </p:pic>
      <p:sp>
        <p:nvSpPr>
          <p:cNvPr id="27" name="标题 1"/>
          <p:cNvSpPr>
            <a:spLocks noGrp="true"/>
          </p:cNvSpPr>
          <p:nvPr>
            <p:custDataLst>
              <p:tags r:id="rId17"/>
            </p:custDataLst>
          </p:nvPr>
        </p:nvSpPr>
        <p:spPr>
          <a:xfrm>
            <a:off x="609600" y="533400"/>
            <a:ext cx="10972800" cy="609600"/>
          </a:xfrm>
          <a:prstGeom prst="rect">
            <a:avLst/>
          </a:prstGeom>
          <a:noFill/>
        </p:spPr>
        <p:txBody>
          <a:bodyPr vert="horz" wrap="square" lIns="0" tIns="0" rIns="0" bIns="0" rtlCol="0" anchor="t" anchorCtr="false">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ea"/>
                <a:cs typeface="+mj-cs"/>
              </a:defRPr>
            </a:lvl1pPr>
          </a:lstStyle>
          <a:p>
            <a:r>
              <a:rPr lang="zh-CN" altLang="en-US" sz="3300">
                <a:solidFill>
                  <a:schemeClr val="tx1"/>
                </a:solidFill>
              </a:rPr>
              <a:t>公函制度详解</a:t>
            </a:r>
            <a:endParaRPr lang="zh-CN" altLang="en-US" sz="3300">
              <a:solidFill>
                <a:schemeClr val="tx1"/>
              </a:solidFill>
            </a:endParaRPr>
          </a:p>
        </p:txBody>
      </p:sp>
    </p:spTree>
    <p:custDataLst>
      <p:tags r:id="rId18"/>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占位符 13"/>
          <p:cNvSpPr>
            <a:spLocks noGrp="true"/>
          </p:cNvSpPr>
          <p:nvPr>
            <p:custDataLst>
              <p:tags r:id="rId1"/>
            </p:custDataLst>
          </p:nvPr>
        </p:nvSpPr>
        <p:spPr>
          <a:xfrm>
            <a:off x="8534400" y="3835400"/>
            <a:ext cx="2802890" cy="1828800"/>
          </a:xfrm>
          <a:prstGeom prst="rect">
            <a:avLst/>
          </a:prstGeom>
          <a:noFill/>
        </p:spPr>
        <p:txBody>
          <a:bodyPr vert="horz" wrap="square" lIns="0" tIns="0" rIns="0" bIns="0" rtlCol="0" anchor="t">
            <a:noAutofit/>
          </a:bodyPr>
          <a:lstStyle>
            <a:lvl1pPr marL="0" indent="0" algn="ctr"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1800">
                <a:solidFill>
                  <a:schemeClr val="tx1"/>
                </a:solidFill>
              </a:rPr>
              <a:t>如遇特别紧急情况，无法按规定等级乘坐交通工具，须报告所在单位相关负责同志批准，方可乘坐其他等级的交通工具并凭据报销。</a:t>
            </a:r>
            <a:endParaRPr lang="zh-CN" altLang="en-US" sz="1800">
              <a:solidFill>
                <a:schemeClr val="tx1"/>
              </a:solidFill>
            </a:endParaRPr>
          </a:p>
        </p:txBody>
      </p:sp>
      <p:sp>
        <p:nvSpPr>
          <p:cNvPr id="8" name="文本占位符 12"/>
          <p:cNvSpPr>
            <a:spLocks noGrp="true"/>
          </p:cNvSpPr>
          <p:nvPr>
            <p:custDataLst>
              <p:tags r:id="rId2"/>
            </p:custDataLst>
          </p:nvPr>
        </p:nvSpPr>
        <p:spPr>
          <a:xfrm>
            <a:off x="8534400" y="3276600"/>
            <a:ext cx="2641600" cy="406400"/>
          </a:xfrm>
          <a:prstGeom prst="rect">
            <a:avLst/>
          </a:prstGeom>
          <a:noFill/>
        </p:spPr>
        <p:txBody>
          <a:bodyPr vert="horz" wrap="square" lIns="0" tIns="0" rIns="0" bIns="0" rtlCol="0" anchor="t">
            <a:normAutofit fontScale="80000"/>
          </a:bodyPr>
          <a:lstStyle>
            <a:lvl1pPr marL="0" indent="0" algn="ctr"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特殊紧急情况审批流程</a:t>
            </a:r>
            <a:endParaRPr lang="zh-CN" altLang="en-US">
              <a:solidFill>
                <a:schemeClr val="accent1"/>
              </a:solidFill>
            </a:endParaRPr>
          </a:p>
        </p:txBody>
      </p:sp>
      <p:pic>
        <p:nvPicPr>
          <p:cNvPr id="12" name="图片占位符 14" descr="3"/>
          <p:cNvPicPr>
            <a:picLocks noChangeAspect="true"/>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9398000" y="2108200"/>
            <a:ext cx="914400" cy="914400"/>
          </a:xfrm>
          <a:prstGeom prst="rect">
            <a:avLst/>
          </a:prstGeom>
        </p:spPr>
      </p:pic>
      <p:sp>
        <p:nvSpPr>
          <p:cNvPr id="19" name="文本占位符 9"/>
          <p:cNvSpPr>
            <a:spLocks noGrp="true"/>
          </p:cNvSpPr>
          <p:nvPr>
            <p:custDataLst>
              <p:tags r:id="rId6"/>
            </p:custDataLst>
          </p:nvPr>
        </p:nvSpPr>
        <p:spPr>
          <a:xfrm>
            <a:off x="4775200" y="3835400"/>
            <a:ext cx="2772410" cy="1828800"/>
          </a:xfrm>
          <a:prstGeom prst="rect">
            <a:avLst/>
          </a:prstGeom>
          <a:noFill/>
        </p:spPr>
        <p:txBody>
          <a:bodyPr vert="horz" wrap="square" lIns="0" tIns="0" rIns="0" bIns="0" rtlCol="0" anchor="t">
            <a:normAutofit/>
          </a:bodyPr>
          <a:lstStyle>
            <a:lvl1pPr marL="0" indent="0" algn="ctr"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1800">
                <a:solidFill>
                  <a:schemeClr val="tx1"/>
                </a:solidFill>
              </a:rPr>
              <a:t>未按规定等级乘坐交通工具的，超支部分由个人自理。</a:t>
            </a:r>
            <a:endParaRPr lang="zh-CN" altLang="en-US" sz="1800">
              <a:solidFill>
                <a:schemeClr val="tx1"/>
              </a:solidFill>
            </a:endParaRPr>
          </a:p>
        </p:txBody>
      </p:sp>
      <p:sp>
        <p:nvSpPr>
          <p:cNvPr id="20" name="文本占位符 8"/>
          <p:cNvSpPr>
            <a:spLocks noGrp="true"/>
          </p:cNvSpPr>
          <p:nvPr>
            <p:custDataLst>
              <p:tags r:id="rId7"/>
            </p:custDataLst>
          </p:nvPr>
        </p:nvSpPr>
        <p:spPr>
          <a:xfrm>
            <a:off x="4775200" y="3276600"/>
            <a:ext cx="2641600" cy="406400"/>
          </a:xfrm>
          <a:prstGeom prst="rect">
            <a:avLst/>
          </a:prstGeom>
          <a:noFill/>
        </p:spPr>
        <p:txBody>
          <a:bodyPr vert="horz" wrap="square" lIns="0" tIns="0" rIns="0" bIns="0" rtlCol="0" anchor="t">
            <a:normAutofit/>
          </a:bodyPr>
          <a:lstStyle>
            <a:lvl1pPr marL="0" indent="0" algn="ctr"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1900">
                <a:solidFill>
                  <a:schemeClr val="accent1"/>
                </a:solidFill>
              </a:rPr>
              <a:t>超支部分处理方式</a:t>
            </a:r>
            <a:endParaRPr lang="zh-CN" altLang="en-US" sz="1900">
              <a:solidFill>
                <a:schemeClr val="accent1"/>
              </a:solidFill>
            </a:endParaRPr>
          </a:p>
        </p:txBody>
      </p:sp>
      <p:pic>
        <p:nvPicPr>
          <p:cNvPr id="21" name="图片占位符 15" descr="2"/>
          <p:cNvPicPr>
            <a:picLocks noChangeAspect="true"/>
          </p:cNvPicPr>
          <p:nvPr>
            <p:custDataLst>
              <p:tags r:id="rId8"/>
            </p:custDataLst>
          </p:nvPr>
        </p:nvPicPr>
        <p:blipFill>
          <a:blip r:embed="rId9">
            <a:extLst>
              <a:ext uri="{96DAC541-7B7A-43D3-8B79-37D633B846F1}">
                <asvg:svgBlip xmlns:asvg="http://schemas.microsoft.com/office/drawing/2016/SVG/main" r:embed="rId10"/>
              </a:ext>
            </a:extLst>
          </a:blip>
          <a:stretch>
            <a:fillRect/>
          </a:stretch>
        </p:blipFill>
        <p:spPr>
          <a:xfrm>
            <a:off x="5638800" y="2108200"/>
            <a:ext cx="914400" cy="914400"/>
          </a:xfrm>
          <a:prstGeom prst="rect">
            <a:avLst/>
          </a:prstGeom>
        </p:spPr>
      </p:pic>
      <p:sp>
        <p:nvSpPr>
          <p:cNvPr id="23" name="文本占位符 5"/>
          <p:cNvSpPr>
            <a:spLocks noGrp="true"/>
          </p:cNvSpPr>
          <p:nvPr>
            <p:custDataLst>
              <p:tags r:id="rId11"/>
            </p:custDataLst>
          </p:nvPr>
        </p:nvSpPr>
        <p:spPr>
          <a:xfrm>
            <a:off x="844550" y="3835400"/>
            <a:ext cx="2813050" cy="1828800"/>
          </a:xfrm>
          <a:prstGeom prst="rect">
            <a:avLst/>
          </a:prstGeom>
          <a:noFill/>
        </p:spPr>
        <p:txBody>
          <a:bodyPr vert="horz" wrap="square" lIns="0" tIns="0" rIns="0" bIns="0" rtlCol="0" anchor="t">
            <a:normAutofit/>
          </a:bodyPr>
          <a:lstStyle>
            <a:lvl1pPr marL="0" indent="0" algn="ctr"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1800"/>
              <a:t>厅局级及相当职务人员，可以乘坐火车软席、高铁一等座等；其余人员，可以乘坐火车硬席、高铁二等座等。</a:t>
            </a:r>
            <a:endParaRPr lang="zh-CN" altLang="en-US" sz="1800"/>
          </a:p>
        </p:txBody>
      </p:sp>
      <p:sp>
        <p:nvSpPr>
          <p:cNvPr id="24" name="文本占位符 4"/>
          <p:cNvSpPr>
            <a:spLocks noGrp="true"/>
          </p:cNvSpPr>
          <p:nvPr>
            <p:custDataLst>
              <p:tags r:id="rId12"/>
            </p:custDataLst>
          </p:nvPr>
        </p:nvSpPr>
        <p:spPr>
          <a:xfrm>
            <a:off x="1016000" y="3276600"/>
            <a:ext cx="2641600" cy="406400"/>
          </a:xfrm>
          <a:prstGeom prst="rect">
            <a:avLst/>
          </a:prstGeom>
          <a:noFill/>
        </p:spPr>
        <p:txBody>
          <a:bodyPr vert="horz" wrap="square" lIns="0" tIns="0" rIns="0" bIns="0" rtlCol="0" anchor="t">
            <a:normAutofit fontScale="80000"/>
          </a:bodyPr>
          <a:lstStyle>
            <a:lvl1pPr marL="0" indent="0" algn="ctr"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交通工具乘坐等级标准</a:t>
            </a:r>
            <a:endParaRPr lang="zh-CN" altLang="en-US">
              <a:solidFill>
                <a:schemeClr val="accent1"/>
              </a:solidFill>
            </a:endParaRPr>
          </a:p>
        </p:txBody>
      </p:sp>
      <p:pic>
        <p:nvPicPr>
          <p:cNvPr id="25" name="图片占位符 16" descr="1"/>
          <p:cNvPicPr>
            <a:picLocks noChangeAspect="true"/>
          </p:cNvPicPr>
          <p:nvPr>
            <p:custDataLst>
              <p:tags r:id="rId13"/>
            </p:custDataLst>
          </p:nvPr>
        </p:nvPicPr>
        <p:blipFill>
          <a:blip r:embed="rId14">
            <a:extLst>
              <a:ext uri="{96DAC541-7B7A-43D3-8B79-37D633B846F1}">
                <asvg:svgBlip xmlns:asvg="http://schemas.microsoft.com/office/drawing/2016/SVG/main" r:embed="rId15"/>
              </a:ext>
            </a:extLst>
          </a:blip>
          <a:stretch>
            <a:fillRect/>
          </a:stretch>
        </p:blipFill>
        <p:spPr>
          <a:xfrm>
            <a:off x="1879600" y="2108200"/>
            <a:ext cx="914400" cy="914400"/>
          </a:xfrm>
          <a:prstGeom prst="rect">
            <a:avLst/>
          </a:prstGeom>
        </p:spPr>
      </p:pic>
      <p:sp>
        <p:nvSpPr>
          <p:cNvPr id="27" name="标题 1"/>
          <p:cNvSpPr>
            <a:spLocks noGrp="true"/>
          </p:cNvSpPr>
          <p:nvPr>
            <p:custDataLst>
              <p:tags r:id="rId16"/>
            </p:custDataLst>
          </p:nvPr>
        </p:nvSpPr>
        <p:spPr>
          <a:xfrm>
            <a:off x="609600" y="533400"/>
            <a:ext cx="10972800" cy="609600"/>
          </a:xfrm>
          <a:prstGeom prst="rect">
            <a:avLst/>
          </a:prstGeom>
          <a:noFill/>
        </p:spPr>
        <p:txBody>
          <a:bodyPr vert="horz" wrap="square" lIns="0" tIns="0" rIns="0" bIns="0" rtlCol="0" anchor="t" anchorCtr="false">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ea"/>
                <a:cs typeface="+mj-cs"/>
              </a:defRPr>
            </a:lvl1pPr>
          </a:lstStyle>
          <a:p>
            <a:r>
              <a:rPr lang="zh-CN" altLang="en-US" sz="3300">
                <a:solidFill>
                  <a:schemeClr val="tx1"/>
                </a:solidFill>
              </a:rPr>
              <a:t>差旅费管理规定</a:t>
            </a:r>
            <a:endParaRPr lang="zh-CN" altLang="en-US" sz="3300">
              <a:solidFill>
                <a:schemeClr val="tx1"/>
              </a:solidFill>
            </a:endParaRPr>
          </a:p>
        </p:txBody>
      </p:sp>
    </p:spTree>
    <p:custDataLst>
      <p:tags r:id="rId17"/>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p:cNvSpPr>
            <a:spLocks noGrp="true"/>
          </p:cNvSpPr>
          <p:nvPr>
            <p:ph type="title"/>
            <p:custDataLst>
              <p:tags r:id="rId1"/>
            </p:custDataLst>
          </p:nvPr>
        </p:nvSpPr>
        <p:spPr>
          <a:xfrm>
            <a:off x="4697730" y="3188335"/>
            <a:ext cx="6283325" cy="1163955"/>
          </a:xfrm>
        </p:spPr>
        <p:txBody>
          <a:bodyPr>
            <a:normAutofit fontScale="90000"/>
          </a:bodyPr>
          <a:p>
            <a:pPr marL="0" indent="0" algn="r">
              <a:lnSpc>
                <a:spcPct val="100000"/>
              </a:lnSpc>
              <a:spcBef>
                <a:spcPts val="0"/>
              </a:spcBef>
              <a:spcAft>
                <a:spcPts val="0"/>
              </a:spcAft>
              <a:buSzPct val="100000"/>
            </a:pPr>
            <a:r>
              <a:rPr lang="zh-CN" altLang="en-US" sz="5400"/>
              <a:t>国内公务接待行为规范</a:t>
            </a:r>
            <a:endParaRPr lang="zh-CN" altLang="en-US" sz="5400"/>
          </a:p>
        </p:txBody>
      </p:sp>
      <p:sp>
        <p:nvSpPr>
          <p:cNvPr id="6" name="节编号"/>
          <p:cNvSpPr>
            <a:spLocks noGrp="true"/>
          </p:cNvSpPr>
          <p:nvPr>
            <p:ph type="body" sz="quarter" idx="13"/>
            <p:custDataLst>
              <p:tags r:id="rId2"/>
            </p:custDataLst>
          </p:nvPr>
        </p:nvSpPr>
        <p:spPr>
          <a:prstGeom prst="rect">
            <a:avLst/>
          </a:prstGeom>
        </p:spPr>
        <p:txBody>
          <a:bodyPr/>
          <a:p>
            <a:r>
              <a:rPr lang="en-US" altLang="en-US"/>
              <a:t>PART THREE</a:t>
            </a:r>
            <a:endParaRPr lang="en-US" altLang="en-US"/>
          </a:p>
        </p:txBody>
      </p:sp>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占位符 10"/>
          <p:cNvSpPr>
            <a:spLocks noGrp="true"/>
          </p:cNvSpPr>
          <p:nvPr>
            <p:custDataLst>
              <p:tags r:id="rId1"/>
            </p:custDataLst>
          </p:nvPr>
        </p:nvSpPr>
        <p:spPr>
          <a:xfrm>
            <a:off x="8462010" y="3787775"/>
            <a:ext cx="3251200" cy="1524000"/>
          </a:xfrm>
          <a:prstGeom prst="rect">
            <a:avLst/>
          </a:prstGeom>
          <a:noFill/>
        </p:spPr>
        <p:txBody>
          <a:bodyPr vert="horz" wrap="square" lIns="0" tIns="0" rIns="0" bIns="0" rtlCol="0" anchor="t">
            <a:noAutofit/>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1800">
                <a:solidFill>
                  <a:schemeClr val="tx1"/>
                </a:solidFill>
              </a:rPr>
              <a:t>市委办公室负责党和国家领导人等重要接待的组织协调；市人大、政府、政协办公室对口承担厅局级以上干部接待；市接待服务中心承办交办的接待工作。</a:t>
            </a:r>
            <a:endParaRPr lang="zh-CN" altLang="en-US" sz="1800">
              <a:solidFill>
                <a:schemeClr val="tx1"/>
              </a:solidFill>
            </a:endParaRPr>
          </a:p>
        </p:txBody>
      </p:sp>
      <p:sp>
        <p:nvSpPr>
          <p:cNvPr id="13" name="文本占位符 9"/>
          <p:cNvSpPr>
            <a:spLocks noGrp="true"/>
          </p:cNvSpPr>
          <p:nvPr>
            <p:custDataLst>
              <p:tags r:id="rId2"/>
            </p:custDataLst>
          </p:nvPr>
        </p:nvSpPr>
        <p:spPr>
          <a:xfrm>
            <a:off x="8462010" y="3228975"/>
            <a:ext cx="32512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接待职责</a:t>
            </a:r>
            <a:endParaRPr lang="zh-CN" altLang="en-US">
              <a:solidFill>
                <a:schemeClr val="accent1"/>
              </a:solidFill>
            </a:endParaRPr>
          </a:p>
        </p:txBody>
      </p:sp>
      <p:sp>
        <p:nvSpPr>
          <p:cNvPr id="14" name="文本占位符 8"/>
          <p:cNvSpPr>
            <a:spLocks noGrp="true"/>
          </p:cNvSpPr>
          <p:nvPr>
            <p:custDataLst>
              <p:tags r:id="rId3"/>
            </p:custDataLst>
          </p:nvPr>
        </p:nvSpPr>
        <p:spPr>
          <a:xfrm>
            <a:off x="8474710" y="1577975"/>
            <a:ext cx="1498600" cy="1270000"/>
          </a:xfrm>
          <a:prstGeom prst="rect">
            <a:avLst/>
          </a:prstGeom>
          <a:noFill/>
        </p:spPr>
        <p:txBody>
          <a:bodyPr vert="horz" wrap="none" lIns="0" tIns="0" rIns="0" bIns="0" rtlCol="0" anchor="ctr">
            <a:noAutofit/>
          </a:bodyPr>
          <a:lstStyle>
            <a:lvl1pPr marL="0" indent="0" algn="ctr" defTabSz="914400" rtl="0" eaLnBrk="1" latinLnBrk="0" hangingPunct="1">
              <a:lnSpc>
                <a:spcPct val="109000"/>
              </a:lnSpc>
              <a:spcBef>
                <a:spcPct val="0"/>
              </a:spcBef>
              <a:spcAft>
                <a:spcPct val="0"/>
              </a:spcAft>
              <a:buFont typeface="Arial" panose="02080604020202020204" pitchFamily="34" charset="0"/>
              <a:buNone/>
              <a:defRPr sz="10000" b="0" kern="1200" spc="0">
                <a:solidFill>
                  <a:schemeClr val="accent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tx1"/>
                </a:solidFill>
              </a:rPr>
              <a:t>03</a:t>
            </a:r>
            <a:endParaRPr lang="zh-CN" altLang="en-US">
              <a:solidFill>
                <a:schemeClr val="tx1"/>
              </a:solidFill>
            </a:endParaRPr>
          </a:p>
        </p:txBody>
      </p:sp>
      <p:sp>
        <p:nvSpPr>
          <p:cNvPr id="15" name="文本占位符 7"/>
          <p:cNvSpPr>
            <a:spLocks noGrp="true"/>
          </p:cNvSpPr>
          <p:nvPr>
            <p:custDataLst>
              <p:tags r:id="rId4"/>
            </p:custDataLst>
          </p:nvPr>
        </p:nvSpPr>
        <p:spPr>
          <a:xfrm>
            <a:off x="4601210" y="3787775"/>
            <a:ext cx="3251200" cy="1524000"/>
          </a:xfrm>
          <a:prstGeom prst="rect">
            <a:avLst/>
          </a:prstGeom>
          <a:noFill/>
        </p:spPr>
        <p:txBody>
          <a:bodyPr vert="horz" wrap="square" lIns="0" tIns="0" rIns="0" bIns="0" rtlCol="0" anchor="t">
            <a:normAutofit/>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1800">
                <a:solidFill>
                  <a:schemeClr val="tx1"/>
                </a:solidFill>
              </a:rPr>
              <a:t>上下级、同级、异地党政机关开展公务活动，原则上由对口部门和单位负责接待，确保接待工作的专业性和针对性。</a:t>
            </a:r>
            <a:endParaRPr lang="zh-CN" altLang="en-US" sz="1800">
              <a:solidFill>
                <a:schemeClr val="tx1"/>
              </a:solidFill>
            </a:endParaRPr>
          </a:p>
        </p:txBody>
      </p:sp>
      <p:sp>
        <p:nvSpPr>
          <p:cNvPr id="16" name="文本占位符 6"/>
          <p:cNvSpPr>
            <a:spLocks noGrp="true"/>
          </p:cNvSpPr>
          <p:nvPr>
            <p:custDataLst>
              <p:tags r:id="rId5"/>
            </p:custDataLst>
          </p:nvPr>
        </p:nvSpPr>
        <p:spPr>
          <a:xfrm>
            <a:off x="4601210" y="3228975"/>
            <a:ext cx="32512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对口接待要求</a:t>
            </a:r>
            <a:endParaRPr lang="zh-CN" altLang="en-US">
              <a:solidFill>
                <a:schemeClr val="accent1"/>
              </a:solidFill>
            </a:endParaRPr>
          </a:p>
        </p:txBody>
      </p:sp>
      <p:sp>
        <p:nvSpPr>
          <p:cNvPr id="17" name="文本占位符 5"/>
          <p:cNvSpPr>
            <a:spLocks noGrp="true"/>
          </p:cNvSpPr>
          <p:nvPr>
            <p:custDataLst>
              <p:tags r:id="rId6"/>
            </p:custDataLst>
          </p:nvPr>
        </p:nvSpPr>
        <p:spPr>
          <a:xfrm>
            <a:off x="4613910" y="1577975"/>
            <a:ext cx="1498600" cy="1270000"/>
          </a:xfrm>
          <a:prstGeom prst="rect">
            <a:avLst/>
          </a:prstGeom>
          <a:noFill/>
        </p:spPr>
        <p:txBody>
          <a:bodyPr vert="horz" wrap="none" lIns="0" tIns="0" rIns="0" bIns="0" rtlCol="0" anchor="ctr">
            <a:noAutofit/>
          </a:bodyPr>
          <a:lstStyle>
            <a:lvl1pPr marL="0" indent="0" algn="ctr" defTabSz="914400" rtl="0" eaLnBrk="1" latinLnBrk="0" hangingPunct="1">
              <a:lnSpc>
                <a:spcPct val="109000"/>
              </a:lnSpc>
              <a:spcBef>
                <a:spcPct val="0"/>
              </a:spcBef>
              <a:spcAft>
                <a:spcPct val="0"/>
              </a:spcAft>
              <a:buFont typeface="Arial" panose="02080604020202020204" pitchFamily="34" charset="0"/>
              <a:buNone/>
              <a:defRPr sz="10000" b="0" kern="1200" spc="0">
                <a:solidFill>
                  <a:schemeClr val="accent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tx1"/>
                </a:solidFill>
              </a:rPr>
              <a:t>02</a:t>
            </a:r>
            <a:endParaRPr lang="zh-CN" altLang="en-US">
              <a:solidFill>
                <a:schemeClr val="tx1"/>
              </a:solidFill>
            </a:endParaRPr>
          </a:p>
        </p:txBody>
      </p:sp>
      <p:sp>
        <p:nvSpPr>
          <p:cNvPr id="18" name="文本占位符 4"/>
          <p:cNvSpPr>
            <a:spLocks noGrp="true"/>
          </p:cNvSpPr>
          <p:nvPr>
            <p:custDataLst>
              <p:tags r:id="rId7"/>
            </p:custDataLst>
          </p:nvPr>
        </p:nvSpPr>
        <p:spPr>
          <a:xfrm>
            <a:off x="740410" y="3787775"/>
            <a:ext cx="3251200" cy="1524000"/>
          </a:xfrm>
          <a:prstGeom prst="rect">
            <a:avLst/>
          </a:prstGeom>
          <a:noFill/>
        </p:spPr>
        <p:txBody>
          <a:bodyPr vert="horz" wrap="square" lIns="0" tIns="0" rIns="0" bIns="0" rtlCol="0" anchor="t">
            <a:noAutofit/>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1800"/>
              <a:t>国内公务接待范围为参加公务活动且有公函的来访人员，不得用公款报销个人费用，国家工作人员不得将休假、探亲、旅游等活动纳入接待范围。</a:t>
            </a:r>
            <a:endParaRPr lang="zh-CN" altLang="en-US" sz="1800"/>
          </a:p>
        </p:txBody>
      </p:sp>
      <p:sp>
        <p:nvSpPr>
          <p:cNvPr id="19" name="文本占位符 3"/>
          <p:cNvSpPr>
            <a:spLocks noGrp="true"/>
          </p:cNvSpPr>
          <p:nvPr>
            <p:custDataLst>
              <p:tags r:id="rId8"/>
            </p:custDataLst>
          </p:nvPr>
        </p:nvSpPr>
        <p:spPr>
          <a:xfrm>
            <a:off x="740410" y="3228975"/>
            <a:ext cx="32512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明确接待范围</a:t>
            </a:r>
            <a:endParaRPr lang="zh-CN" altLang="en-US">
              <a:solidFill>
                <a:schemeClr val="accent1"/>
              </a:solidFill>
            </a:endParaRPr>
          </a:p>
        </p:txBody>
      </p:sp>
      <p:sp>
        <p:nvSpPr>
          <p:cNvPr id="20" name="文本占位符 2"/>
          <p:cNvSpPr>
            <a:spLocks noGrp="true"/>
          </p:cNvSpPr>
          <p:nvPr>
            <p:custDataLst>
              <p:tags r:id="rId9"/>
            </p:custDataLst>
          </p:nvPr>
        </p:nvSpPr>
        <p:spPr>
          <a:xfrm>
            <a:off x="753110" y="1577975"/>
            <a:ext cx="1498600" cy="1270000"/>
          </a:xfrm>
          <a:prstGeom prst="rect">
            <a:avLst/>
          </a:prstGeom>
          <a:noFill/>
        </p:spPr>
        <p:txBody>
          <a:bodyPr vert="horz" wrap="none" lIns="0" tIns="0" rIns="0" bIns="0" rtlCol="0" anchor="ctr">
            <a:noAutofit/>
          </a:bodyPr>
          <a:lstStyle>
            <a:lvl1pPr marL="0" indent="0" algn="ctr" defTabSz="914400" rtl="0" eaLnBrk="1" latinLnBrk="0" hangingPunct="1">
              <a:lnSpc>
                <a:spcPct val="109000"/>
              </a:lnSpc>
              <a:spcBef>
                <a:spcPct val="0"/>
              </a:spcBef>
              <a:spcAft>
                <a:spcPct val="0"/>
              </a:spcAft>
              <a:buFont typeface="Arial" panose="02080604020202020204" pitchFamily="34" charset="0"/>
              <a:buNone/>
              <a:defRPr sz="10000" b="0" kern="1200" spc="0">
                <a:solidFill>
                  <a:schemeClr val="accent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tx1"/>
                </a:solidFill>
              </a:rPr>
              <a:t>01</a:t>
            </a:r>
            <a:endParaRPr lang="zh-CN" altLang="en-US">
              <a:solidFill>
                <a:schemeClr val="tx1"/>
              </a:solidFill>
            </a:endParaRPr>
          </a:p>
        </p:txBody>
      </p:sp>
      <p:sp>
        <p:nvSpPr>
          <p:cNvPr id="21" name="标题 1"/>
          <p:cNvSpPr>
            <a:spLocks noGrp="true"/>
          </p:cNvSpPr>
          <p:nvPr>
            <p:custDataLst>
              <p:tags r:id="rId10"/>
            </p:custDataLst>
          </p:nvPr>
        </p:nvSpPr>
        <p:spPr>
          <a:xfrm>
            <a:off x="609600" y="533400"/>
            <a:ext cx="10972800" cy="609600"/>
          </a:xfrm>
          <a:prstGeom prst="rect">
            <a:avLst/>
          </a:prstGeom>
          <a:noFill/>
        </p:spPr>
        <p:txBody>
          <a:bodyPr vert="horz" wrap="square" lIns="0" tIns="0" rIns="0" bIns="0" rtlCol="0" anchor="t" anchorCtr="false">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ea"/>
                <a:cs typeface="+mj-cs"/>
              </a:defRPr>
            </a:lvl1pPr>
          </a:lstStyle>
          <a:p>
            <a:r>
              <a:rPr lang="zh-CN" altLang="en-US" sz="3300">
                <a:solidFill>
                  <a:schemeClr val="tx1"/>
                </a:solidFill>
              </a:rPr>
              <a:t>接待范围与对口接待原则</a:t>
            </a:r>
            <a:endParaRPr lang="zh-CN" altLang="en-US" sz="3300">
              <a:solidFill>
                <a:schemeClr val="tx1"/>
              </a:solidFill>
            </a:endParaRPr>
          </a:p>
        </p:txBody>
      </p:sp>
    </p:spTree>
    <p:custDataLst>
      <p:tags r:id="rId1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占位符 13"/>
          <p:cNvSpPr>
            <a:spLocks noGrp="true"/>
          </p:cNvSpPr>
          <p:nvPr>
            <p:custDataLst>
              <p:tags r:id="rId1"/>
            </p:custDataLst>
          </p:nvPr>
        </p:nvSpPr>
        <p:spPr>
          <a:xfrm>
            <a:off x="8432165" y="3413125"/>
            <a:ext cx="3382010" cy="1524000"/>
          </a:xfrm>
          <a:prstGeom prst="rect">
            <a:avLst/>
          </a:prstGeom>
          <a:noFill/>
        </p:spPr>
        <p:txBody>
          <a:bodyPr vert="horz" wrap="square" lIns="0" tIns="0" rIns="0" bIns="0" rtlCol="0" anchor="t">
            <a:noAutofit/>
          </a:bodyPr>
          <a:lstStyle>
            <a:lvl1pPr marL="0" indent="0" algn="ctr"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1800">
                <a:solidFill>
                  <a:schemeClr val="tx1"/>
                </a:solidFill>
              </a:rPr>
              <a:t>其他市领导下基层，陪同的市直部门负责同志不超过</a:t>
            </a:r>
            <a:r>
              <a:rPr lang="en-US" altLang="zh-CN" sz="1800">
                <a:solidFill>
                  <a:schemeClr val="tx1"/>
                </a:solidFill>
              </a:rPr>
              <a:t>2</a:t>
            </a:r>
            <a:r>
              <a:rPr lang="zh-CN" altLang="en-US" sz="1800">
                <a:solidFill>
                  <a:schemeClr val="tx1"/>
                </a:solidFill>
              </a:rPr>
              <a:t>人，县市区可安排</a:t>
            </a:r>
            <a:r>
              <a:rPr lang="en-US" altLang="zh-CN" sz="1800">
                <a:solidFill>
                  <a:schemeClr val="tx1"/>
                </a:solidFill>
              </a:rPr>
              <a:t>1</a:t>
            </a:r>
            <a:r>
              <a:rPr lang="zh-CN" altLang="en-US" sz="1800">
                <a:solidFill>
                  <a:schemeClr val="tx1"/>
                </a:solidFill>
              </a:rPr>
              <a:t>名相关负责同志陪同，主要负责同志除必要外一般不陪同。</a:t>
            </a:r>
            <a:endParaRPr lang="zh-CN" altLang="en-US" sz="1800">
              <a:solidFill>
                <a:schemeClr val="tx1"/>
              </a:solidFill>
            </a:endParaRPr>
          </a:p>
        </p:txBody>
      </p:sp>
      <p:sp>
        <p:nvSpPr>
          <p:cNvPr id="16" name="文本占位符 12"/>
          <p:cNvSpPr>
            <a:spLocks noGrp="true"/>
          </p:cNvSpPr>
          <p:nvPr>
            <p:custDataLst>
              <p:tags r:id="rId2"/>
            </p:custDataLst>
          </p:nvPr>
        </p:nvSpPr>
        <p:spPr>
          <a:xfrm>
            <a:off x="8432165" y="2905125"/>
            <a:ext cx="3251200" cy="406400"/>
          </a:xfrm>
          <a:prstGeom prst="rect">
            <a:avLst/>
          </a:prstGeom>
          <a:noFill/>
        </p:spPr>
        <p:txBody>
          <a:bodyPr vert="horz" wrap="square" lIns="0" tIns="0" rIns="0" bIns="0" rtlCol="0" anchor="t">
            <a:normAutofit/>
          </a:bodyPr>
          <a:lstStyle>
            <a:lvl1pPr marL="0" indent="0" algn="ctr"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其他市领导陪同标准</a:t>
            </a:r>
            <a:endParaRPr lang="zh-CN" altLang="en-US">
              <a:solidFill>
                <a:schemeClr val="accent1"/>
              </a:solidFill>
            </a:endParaRPr>
          </a:p>
        </p:txBody>
      </p:sp>
      <p:sp>
        <p:nvSpPr>
          <p:cNvPr id="17" name="文本占位符 11"/>
          <p:cNvSpPr>
            <a:spLocks noGrp="true"/>
          </p:cNvSpPr>
          <p:nvPr>
            <p:custDataLst>
              <p:tags r:id="rId3"/>
            </p:custDataLst>
          </p:nvPr>
        </p:nvSpPr>
        <p:spPr>
          <a:xfrm>
            <a:off x="9695815" y="1685925"/>
            <a:ext cx="723900" cy="609600"/>
          </a:xfrm>
          <a:prstGeom prst="rect">
            <a:avLst/>
          </a:prstGeom>
          <a:noFill/>
        </p:spPr>
        <p:txBody>
          <a:bodyPr vert="horz" wrap="none" lIns="0" tIns="0" rIns="0" bIns="0" rtlCol="0" anchor="ctr">
            <a:noAutofit/>
          </a:bodyPr>
          <a:lstStyle>
            <a:lvl1pPr marL="0" indent="0" algn="ctr" defTabSz="914400" rtl="0" eaLnBrk="1" latinLnBrk="0" hangingPunct="1">
              <a:lnSpc>
                <a:spcPct val="109000"/>
              </a:lnSpc>
              <a:spcBef>
                <a:spcPct val="0"/>
              </a:spcBef>
              <a:spcAft>
                <a:spcPct val="0"/>
              </a:spcAft>
              <a:buFont typeface="Arial" panose="02080604020202020204" pitchFamily="34" charset="0"/>
              <a:buNone/>
              <a:defRPr sz="4800" b="0" kern="1200" spc="0">
                <a:solidFill>
                  <a:srgbClr val="FFFFFF"/>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tx1"/>
                </a:solidFill>
              </a:rPr>
              <a:t>03</a:t>
            </a:r>
            <a:endParaRPr lang="zh-CN" altLang="en-US">
              <a:solidFill>
                <a:schemeClr val="tx1"/>
              </a:solidFill>
            </a:endParaRPr>
          </a:p>
        </p:txBody>
      </p:sp>
      <p:sp>
        <p:nvSpPr>
          <p:cNvPr id="19" name="文本占位符 9"/>
          <p:cNvSpPr>
            <a:spLocks noGrp="true"/>
          </p:cNvSpPr>
          <p:nvPr>
            <p:custDataLst>
              <p:tags r:id="rId4"/>
            </p:custDataLst>
          </p:nvPr>
        </p:nvSpPr>
        <p:spPr>
          <a:xfrm>
            <a:off x="4571365" y="3413125"/>
            <a:ext cx="3251200" cy="1524000"/>
          </a:xfrm>
          <a:prstGeom prst="rect">
            <a:avLst/>
          </a:prstGeom>
          <a:noFill/>
        </p:spPr>
        <p:txBody>
          <a:bodyPr vert="horz" wrap="square" lIns="0" tIns="0" rIns="0" bIns="0" rtlCol="0" anchor="t">
            <a:normAutofit/>
          </a:bodyPr>
          <a:lstStyle>
            <a:lvl1pPr marL="0" indent="0" algn="ctr"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1800">
                <a:solidFill>
                  <a:schemeClr val="tx1"/>
                </a:solidFill>
              </a:rPr>
              <a:t>市主要负责同志下基层，陪同的市直部门负责同志不超过</a:t>
            </a:r>
            <a:r>
              <a:rPr lang="en-US" altLang="zh-CN" sz="1800">
                <a:solidFill>
                  <a:schemeClr val="tx1"/>
                </a:solidFill>
              </a:rPr>
              <a:t>4</a:t>
            </a:r>
            <a:r>
              <a:rPr lang="zh-CN" altLang="en-US" sz="1800">
                <a:solidFill>
                  <a:schemeClr val="tx1"/>
                </a:solidFill>
              </a:rPr>
              <a:t>人，县市区不超过</a:t>
            </a:r>
            <a:r>
              <a:rPr lang="en-US" altLang="zh-CN" sz="1800">
                <a:solidFill>
                  <a:schemeClr val="tx1"/>
                </a:solidFill>
              </a:rPr>
              <a:t>2</a:t>
            </a:r>
            <a:r>
              <a:rPr lang="zh-CN" altLang="en-US" sz="1800">
                <a:solidFill>
                  <a:schemeClr val="tx1"/>
                </a:solidFill>
              </a:rPr>
              <a:t>人，各考察点负责同志仅现场介绍，不随车。</a:t>
            </a:r>
            <a:endParaRPr lang="zh-CN" altLang="en-US" sz="1800">
              <a:solidFill>
                <a:schemeClr val="tx1"/>
              </a:solidFill>
            </a:endParaRPr>
          </a:p>
        </p:txBody>
      </p:sp>
      <p:sp>
        <p:nvSpPr>
          <p:cNvPr id="20" name="文本占位符 8"/>
          <p:cNvSpPr>
            <a:spLocks noGrp="true"/>
          </p:cNvSpPr>
          <p:nvPr>
            <p:custDataLst>
              <p:tags r:id="rId5"/>
            </p:custDataLst>
          </p:nvPr>
        </p:nvSpPr>
        <p:spPr>
          <a:xfrm>
            <a:off x="4571365" y="2905125"/>
            <a:ext cx="3251200" cy="406400"/>
          </a:xfrm>
          <a:prstGeom prst="rect">
            <a:avLst/>
          </a:prstGeom>
          <a:noFill/>
        </p:spPr>
        <p:txBody>
          <a:bodyPr vert="horz" wrap="square" lIns="0" tIns="0" rIns="0" bIns="0" rtlCol="0" anchor="t">
            <a:normAutofit/>
          </a:bodyPr>
          <a:lstStyle>
            <a:lvl1pPr marL="0" indent="0" algn="ctr"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市主要领导陪同标准</a:t>
            </a:r>
            <a:endParaRPr lang="zh-CN" altLang="en-US">
              <a:solidFill>
                <a:schemeClr val="accent1"/>
              </a:solidFill>
            </a:endParaRPr>
          </a:p>
        </p:txBody>
      </p:sp>
      <p:sp>
        <p:nvSpPr>
          <p:cNvPr id="21" name="文本占位符 7"/>
          <p:cNvSpPr>
            <a:spLocks noGrp="true"/>
          </p:cNvSpPr>
          <p:nvPr>
            <p:custDataLst>
              <p:tags r:id="rId6"/>
            </p:custDataLst>
          </p:nvPr>
        </p:nvSpPr>
        <p:spPr>
          <a:xfrm>
            <a:off x="5835015" y="1685925"/>
            <a:ext cx="723900" cy="609600"/>
          </a:xfrm>
          <a:prstGeom prst="rect">
            <a:avLst/>
          </a:prstGeom>
          <a:noFill/>
        </p:spPr>
        <p:txBody>
          <a:bodyPr vert="horz" wrap="none" lIns="0" tIns="0" rIns="0" bIns="0" rtlCol="0" anchor="ctr">
            <a:noAutofit/>
          </a:bodyPr>
          <a:lstStyle>
            <a:lvl1pPr marL="0" indent="0" algn="ctr" defTabSz="914400" rtl="0" eaLnBrk="1" latinLnBrk="0" hangingPunct="1">
              <a:lnSpc>
                <a:spcPct val="109000"/>
              </a:lnSpc>
              <a:spcBef>
                <a:spcPct val="0"/>
              </a:spcBef>
              <a:spcAft>
                <a:spcPct val="0"/>
              </a:spcAft>
              <a:buFont typeface="Arial" panose="02080604020202020204" pitchFamily="34" charset="0"/>
              <a:buNone/>
              <a:defRPr sz="4800" b="0" kern="1200" spc="0">
                <a:solidFill>
                  <a:srgbClr val="FFFFFF"/>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tx1"/>
                </a:solidFill>
              </a:rPr>
              <a:t>02</a:t>
            </a:r>
            <a:endParaRPr lang="zh-CN" altLang="en-US">
              <a:solidFill>
                <a:schemeClr val="tx1"/>
              </a:solidFill>
            </a:endParaRPr>
          </a:p>
        </p:txBody>
      </p:sp>
      <p:sp>
        <p:nvSpPr>
          <p:cNvPr id="23" name="文本占位符 5"/>
          <p:cNvSpPr>
            <a:spLocks noGrp="true"/>
          </p:cNvSpPr>
          <p:nvPr>
            <p:custDataLst>
              <p:tags r:id="rId7"/>
            </p:custDataLst>
          </p:nvPr>
        </p:nvSpPr>
        <p:spPr>
          <a:xfrm>
            <a:off x="710565" y="3413125"/>
            <a:ext cx="3251200" cy="1524000"/>
          </a:xfrm>
          <a:prstGeom prst="rect">
            <a:avLst/>
          </a:prstGeom>
          <a:noFill/>
        </p:spPr>
        <p:txBody>
          <a:bodyPr vert="horz" wrap="square" lIns="0" tIns="0" rIns="0" bIns="0" rtlCol="0" anchor="t">
            <a:noAutofit/>
          </a:bodyPr>
          <a:lstStyle>
            <a:lvl1pPr marL="0" indent="0" algn="ctr"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1800"/>
              <a:t>国内公务接待不得在机场、车站等地组织迎送活动，不得跨地区迎送，不得张贴横幅、铺设地毯等，地区、部门主要负责同志不参加迎送，一般不安排接见合影。</a:t>
            </a:r>
            <a:endParaRPr lang="zh-CN" altLang="en-US" sz="1800"/>
          </a:p>
        </p:txBody>
      </p:sp>
      <p:sp>
        <p:nvSpPr>
          <p:cNvPr id="24" name="文本占位符 4"/>
          <p:cNvSpPr>
            <a:spLocks noGrp="true"/>
          </p:cNvSpPr>
          <p:nvPr>
            <p:custDataLst>
              <p:tags r:id="rId8"/>
            </p:custDataLst>
          </p:nvPr>
        </p:nvSpPr>
        <p:spPr>
          <a:xfrm>
            <a:off x="710565" y="2905125"/>
            <a:ext cx="3251200" cy="406400"/>
          </a:xfrm>
          <a:prstGeom prst="rect">
            <a:avLst/>
          </a:prstGeom>
          <a:noFill/>
        </p:spPr>
        <p:txBody>
          <a:bodyPr vert="horz" wrap="square" lIns="0" tIns="0" rIns="0" bIns="0" rtlCol="0" anchor="t">
            <a:normAutofit/>
          </a:bodyPr>
          <a:lstStyle>
            <a:lvl1pPr marL="0" indent="0" algn="ctr"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禁止的迎送礼仪</a:t>
            </a:r>
            <a:endParaRPr lang="zh-CN" altLang="en-US">
              <a:solidFill>
                <a:schemeClr val="accent1"/>
              </a:solidFill>
            </a:endParaRPr>
          </a:p>
        </p:txBody>
      </p:sp>
      <p:sp>
        <p:nvSpPr>
          <p:cNvPr id="25" name="文本占位符 3"/>
          <p:cNvSpPr>
            <a:spLocks noGrp="true"/>
          </p:cNvSpPr>
          <p:nvPr>
            <p:custDataLst>
              <p:tags r:id="rId9"/>
            </p:custDataLst>
          </p:nvPr>
        </p:nvSpPr>
        <p:spPr>
          <a:xfrm>
            <a:off x="1974215" y="1685925"/>
            <a:ext cx="723900" cy="609600"/>
          </a:xfrm>
          <a:prstGeom prst="rect">
            <a:avLst/>
          </a:prstGeom>
          <a:noFill/>
        </p:spPr>
        <p:txBody>
          <a:bodyPr vert="horz" wrap="none" lIns="0" tIns="0" rIns="0" bIns="0" rtlCol="0" anchor="ctr">
            <a:noAutofit/>
          </a:bodyPr>
          <a:lstStyle>
            <a:lvl1pPr marL="0" indent="0" algn="ctr" defTabSz="914400" rtl="0" eaLnBrk="1" latinLnBrk="0" hangingPunct="1">
              <a:lnSpc>
                <a:spcPct val="109000"/>
              </a:lnSpc>
              <a:spcBef>
                <a:spcPct val="0"/>
              </a:spcBef>
              <a:spcAft>
                <a:spcPct val="0"/>
              </a:spcAft>
              <a:buFont typeface="Arial" panose="02080604020202020204" pitchFamily="34" charset="0"/>
              <a:buNone/>
              <a:defRPr sz="4800" b="0" kern="1200" spc="0">
                <a:solidFill>
                  <a:srgbClr val="FFFFFF"/>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tx1"/>
                </a:solidFill>
              </a:rPr>
              <a:t>01</a:t>
            </a:r>
            <a:endParaRPr lang="zh-CN" altLang="en-US">
              <a:solidFill>
                <a:schemeClr val="tx1"/>
              </a:solidFill>
            </a:endParaRPr>
          </a:p>
        </p:txBody>
      </p:sp>
      <p:sp>
        <p:nvSpPr>
          <p:cNvPr id="27" name="标题 1"/>
          <p:cNvSpPr>
            <a:spLocks noGrp="true"/>
          </p:cNvSpPr>
          <p:nvPr>
            <p:custDataLst>
              <p:tags r:id="rId10"/>
            </p:custDataLst>
          </p:nvPr>
        </p:nvSpPr>
        <p:spPr>
          <a:xfrm>
            <a:off x="609600" y="533400"/>
            <a:ext cx="10972800" cy="609600"/>
          </a:xfrm>
          <a:prstGeom prst="rect">
            <a:avLst/>
          </a:prstGeom>
          <a:noFill/>
        </p:spPr>
        <p:txBody>
          <a:bodyPr vert="horz" wrap="square" lIns="0" tIns="0" rIns="0" bIns="0" rtlCol="0" anchor="t" anchorCtr="false">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ea"/>
                <a:cs typeface="+mj-cs"/>
              </a:defRPr>
            </a:lvl1pPr>
          </a:lstStyle>
          <a:p>
            <a:r>
              <a:rPr lang="zh-CN" altLang="en-US" sz="3300">
                <a:solidFill>
                  <a:schemeClr val="tx1"/>
                </a:solidFill>
              </a:rPr>
              <a:t>接待礼仪与陪同人员标准</a:t>
            </a:r>
            <a:endParaRPr lang="zh-CN" altLang="en-US" sz="3300">
              <a:solidFill>
                <a:schemeClr val="tx1"/>
              </a:solidFill>
            </a:endParaRPr>
          </a:p>
        </p:txBody>
      </p:sp>
    </p:spTree>
    <p:custDataLst>
      <p:tags r:id="rId1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占位符 13"/>
          <p:cNvSpPr>
            <a:spLocks noGrp="true"/>
          </p:cNvSpPr>
          <p:nvPr>
            <p:custDataLst>
              <p:tags r:id="rId1"/>
            </p:custDataLst>
          </p:nvPr>
        </p:nvSpPr>
        <p:spPr>
          <a:xfrm>
            <a:off x="8432800" y="4724400"/>
            <a:ext cx="2844800" cy="1219200"/>
          </a:xfrm>
          <a:prstGeom prst="rect">
            <a:avLst/>
          </a:prstGeom>
          <a:noFill/>
        </p:spPr>
        <p:txBody>
          <a:bodyPr vert="horz" wrap="square" lIns="0" tIns="0" rIns="0" bIns="0" rtlCol="0" anchor="t">
            <a:normAutofit lnSpcReduction="10000"/>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tx1"/>
                </a:solidFill>
              </a:rPr>
              <a:t>接待对象10人以内陪餐不超3人，超过10人不超1/3。工作餐供应本地家常菜，不得提供高档菜肴、野生保护动物菜肴、香烟和酒。</a:t>
            </a:r>
            <a:endParaRPr lang="zh-CN" altLang="en-US">
              <a:solidFill>
                <a:schemeClr val="tx1"/>
              </a:solidFill>
            </a:endParaRPr>
          </a:p>
        </p:txBody>
      </p:sp>
      <p:sp>
        <p:nvSpPr>
          <p:cNvPr id="16" name="文本占位符 12"/>
          <p:cNvSpPr>
            <a:spLocks noGrp="true"/>
          </p:cNvSpPr>
          <p:nvPr>
            <p:custDataLst>
              <p:tags r:id="rId2"/>
            </p:custDataLst>
          </p:nvPr>
        </p:nvSpPr>
        <p:spPr>
          <a:xfrm>
            <a:off x="8432800" y="4165600"/>
            <a:ext cx="28448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陪餐人数与菜品要求</a:t>
            </a:r>
            <a:endParaRPr lang="zh-CN" altLang="en-US">
              <a:solidFill>
                <a:schemeClr val="accent1"/>
              </a:solidFill>
            </a:endParaRPr>
          </a:p>
        </p:txBody>
      </p:sp>
      <p:pic>
        <p:nvPicPr>
          <p:cNvPr id="17" name="图片占位符 11" descr="e1b1f5d97b1343854b981e18a5cb1e54"/>
          <p:cNvPicPr>
            <a:picLocks noChangeAspect="true"/>
          </p:cNvPicPr>
          <p:nvPr>
            <p:custDataLst>
              <p:tags r:id="rId3"/>
            </p:custDataLst>
          </p:nvPr>
        </p:nvPicPr>
        <p:blipFill>
          <a:blip r:embed="rId4"/>
          <a:srcRect l="739" r="739"/>
          <a:stretch>
            <a:fillRect/>
          </a:stretch>
        </p:blipFill>
        <p:spPr>
          <a:xfrm>
            <a:off x="8128000" y="1524000"/>
            <a:ext cx="3454400" cy="2336800"/>
          </a:xfrm>
          <a:custGeom>
            <a:avLst>
              <a:gd name="connisteX0" fmla="*/ 0 w 3454400"/>
              <a:gd name="connsiteY0" fmla="*/ 203200 h 2336800"/>
              <a:gd name="connisteX1" fmla="*/ 203200 w 3454400"/>
              <a:gd name="connsiteY1" fmla="*/ 0 h 2336800"/>
              <a:gd name="connisteX2" fmla="*/ 3251200 w 3454400"/>
              <a:gd name="connsiteY2" fmla="*/ 0 h 2336800"/>
              <a:gd name="connisteX3" fmla="*/ 3454400 w 3454400"/>
              <a:gd name="connsiteY3" fmla="*/ 203200 h 2336800"/>
              <a:gd name="connisteX4" fmla="*/ 3454400 w 3454400"/>
              <a:gd name="connsiteY4" fmla="*/ 2336800 h 2336800"/>
              <a:gd name="connisteX5" fmla="*/ 0 w 3454400"/>
              <a:gd name="connsiteY5" fmla="*/ 2336800 h 2336800"/>
              <a:gd name="connisteX6" fmla="*/ 0 w 3454400"/>
              <a:gd name="connsiteY6" fmla="*/ 203200 h 2336800"/>
            </a:avLst>
            <a:gdLst>
              <a:gd name="connisteX0-1" fmla="*/ 0 w 3454400"/>
              <a:gd name="connsiteY0-2" fmla="*/ 203200 h 2336800"/>
              <a:gd name="connisteX1-3" fmla="*/ 203200 w 3454400"/>
              <a:gd name="connsiteY1-4" fmla="*/ 0 h 2336800"/>
              <a:gd name="connisteX2-5" fmla="*/ 3251200 w 3454400"/>
              <a:gd name="connsiteY2-6" fmla="*/ 0 h 2336800"/>
              <a:gd name="connisteX3-7" fmla="*/ 3454400 w 3454400"/>
              <a:gd name="connsiteY3-8" fmla="*/ 203200 h 2336800"/>
              <a:gd name="connisteX4-9" fmla="*/ 3454400 w 3454400"/>
              <a:gd name="connsiteY4-10" fmla="*/ 2336800 h 2336800"/>
              <a:gd name="connisteX5-11" fmla="*/ 0 w 3454400"/>
              <a:gd name="connsiteY5-12" fmla="*/ 2336800 h 2336800"/>
              <a:gd name="connisteX6-13" fmla="*/ 0 w 3454400"/>
              <a:gd name="connsiteY6-14" fmla="*/ 203200 h 2336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Lst>
            <a:pathLst>
              <a:path w="3454400" h="2336800">
                <a:moveTo>
                  <a:pt x="0" y="203200"/>
                </a:moveTo>
                <a:cubicBezTo>
                  <a:pt x="0" y="90976"/>
                  <a:pt x="90976" y="0"/>
                  <a:pt x="203200" y="0"/>
                </a:cubicBezTo>
                <a:lnTo>
                  <a:pt x="3251200" y="0"/>
                </a:lnTo>
                <a:cubicBezTo>
                  <a:pt x="3363424" y="0"/>
                  <a:pt x="3454400" y="90976"/>
                  <a:pt x="3454400" y="203200"/>
                </a:cubicBezTo>
                <a:lnTo>
                  <a:pt x="3454400" y="2336800"/>
                </a:lnTo>
                <a:lnTo>
                  <a:pt x="0" y="2336800"/>
                </a:lnTo>
                <a:lnTo>
                  <a:pt x="0" y="203200"/>
                </a:lnTo>
                <a:close/>
              </a:path>
              <a:path w="3454400" h="2336800">
                <a:moveTo>
                  <a:pt x="0" y="203200"/>
                </a:moveTo>
                <a:cubicBezTo>
                  <a:pt x="0" y="90976"/>
                  <a:pt x="90976" y="0"/>
                  <a:pt x="203200" y="0"/>
                </a:cubicBezTo>
                <a:lnTo>
                  <a:pt x="3251200" y="0"/>
                </a:lnTo>
                <a:cubicBezTo>
                  <a:pt x="3363424" y="0"/>
                  <a:pt x="3454400" y="90976"/>
                  <a:pt x="3454400" y="203200"/>
                </a:cubicBezTo>
                <a:lnTo>
                  <a:pt x="3454400" y="2336800"/>
                </a:lnTo>
                <a:lnTo>
                  <a:pt x="0" y="2336800"/>
                </a:lnTo>
                <a:lnTo>
                  <a:pt x="0" y="203200"/>
                </a:lnTo>
                <a:close/>
              </a:path>
            </a:pathLst>
          </a:custGeom>
          <a:solidFill>
            <a:srgbClr val="DDDDDD"/>
          </a:solidFill>
          <a:ln>
            <a:noFill/>
          </a:ln>
        </p:spPr>
      </p:pic>
      <p:sp>
        <p:nvSpPr>
          <p:cNvPr id="19" name="文本占位符 9"/>
          <p:cNvSpPr>
            <a:spLocks noGrp="true"/>
          </p:cNvSpPr>
          <p:nvPr>
            <p:custDataLst>
              <p:tags r:id="rId5"/>
            </p:custDataLst>
          </p:nvPr>
        </p:nvSpPr>
        <p:spPr>
          <a:xfrm>
            <a:off x="4673600" y="4724400"/>
            <a:ext cx="2844800" cy="1219200"/>
          </a:xfrm>
          <a:prstGeom prst="rect">
            <a:avLst/>
          </a:prstGeom>
          <a:noFill/>
        </p:spPr>
        <p:txBody>
          <a:bodyPr vert="horz" wrap="square" lIns="0" tIns="0" rIns="0" bIns="0" rtlCol="0" anchor="t">
            <a:normAutofit/>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rgbClr val="FFFFFF"/>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tx1"/>
                </a:solidFill>
              </a:rPr>
              <a:t>确因工作需要，市级接待单位可安排1次工作餐，省部级200元/人/餐，厅局级160元，其余人员140元。</a:t>
            </a:r>
            <a:endParaRPr lang="zh-CN" altLang="en-US">
              <a:solidFill>
                <a:schemeClr val="tx1"/>
              </a:solidFill>
            </a:endParaRPr>
          </a:p>
        </p:txBody>
      </p:sp>
      <p:sp>
        <p:nvSpPr>
          <p:cNvPr id="20" name="文本占位符 8"/>
          <p:cNvSpPr>
            <a:spLocks noGrp="true"/>
          </p:cNvSpPr>
          <p:nvPr>
            <p:custDataLst>
              <p:tags r:id="rId6"/>
            </p:custDataLst>
          </p:nvPr>
        </p:nvSpPr>
        <p:spPr>
          <a:xfrm>
            <a:off x="4673600" y="4165600"/>
            <a:ext cx="28448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rgbClr val="FFFFFF"/>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工作餐标准限额</a:t>
            </a:r>
            <a:endParaRPr lang="zh-CN" altLang="en-US">
              <a:solidFill>
                <a:schemeClr val="accent1"/>
              </a:solidFill>
            </a:endParaRPr>
          </a:p>
        </p:txBody>
      </p:sp>
      <p:pic>
        <p:nvPicPr>
          <p:cNvPr id="21" name="图片占位符 7" descr="b42de9025f4379227d15f5d4fba50ead"/>
          <p:cNvPicPr>
            <a:picLocks noChangeAspect="true"/>
          </p:cNvPicPr>
          <p:nvPr>
            <p:custDataLst>
              <p:tags r:id="rId7"/>
            </p:custDataLst>
          </p:nvPr>
        </p:nvPicPr>
        <p:blipFill>
          <a:blip r:embed="rId8"/>
          <a:srcRect t="43" b="43"/>
          <a:stretch>
            <a:fillRect/>
          </a:stretch>
        </p:blipFill>
        <p:spPr>
          <a:xfrm>
            <a:off x="4368800" y="1524000"/>
            <a:ext cx="3454400" cy="2336800"/>
          </a:xfrm>
          <a:custGeom>
            <a:avLst>
              <a:gd name="connisteX0" fmla="*/ 0 w 3454400"/>
              <a:gd name="connsiteY0" fmla="*/ 203200 h 2336800"/>
              <a:gd name="connisteX1" fmla="*/ 203200 w 3454400"/>
              <a:gd name="connsiteY1" fmla="*/ 0 h 2336800"/>
              <a:gd name="connisteX2" fmla="*/ 3251200 w 3454400"/>
              <a:gd name="connsiteY2" fmla="*/ 0 h 2336800"/>
              <a:gd name="connisteX3" fmla="*/ 3454400 w 3454400"/>
              <a:gd name="connsiteY3" fmla="*/ 203200 h 2336800"/>
              <a:gd name="connisteX4" fmla="*/ 3454400 w 3454400"/>
              <a:gd name="connsiteY4" fmla="*/ 2336800 h 2336800"/>
              <a:gd name="connisteX5" fmla="*/ 0 w 3454400"/>
              <a:gd name="connsiteY5" fmla="*/ 2336800 h 2336800"/>
              <a:gd name="connisteX6" fmla="*/ 0 w 3454400"/>
              <a:gd name="connsiteY6" fmla="*/ 203200 h 2336800"/>
            </a:avLst>
            <a:gdLst>
              <a:gd name="connisteX0-1" fmla="*/ 0 w 3454400"/>
              <a:gd name="connsiteY0-2" fmla="*/ 203200 h 2336800"/>
              <a:gd name="connisteX1-3" fmla="*/ 203200 w 3454400"/>
              <a:gd name="connsiteY1-4" fmla="*/ 0 h 2336800"/>
              <a:gd name="connisteX2-5" fmla="*/ 3251200 w 3454400"/>
              <a:gd name="connsiteY2-6" fmla="*/ 0 h 2336800"/>
              <a:gd name="connisteX3-7" fmla="*/ 3454400 w 3454400"/>
              <a:gd name="connsiteY3-8" fmla="*/ 203200 h 2336800"/>
              <a:gd name="connisteX4-9" fmla="*/ 3454400 w 3454400"/>
              <a:gd name="connsiteY4-10" fmla="*/ 2336800 h 2336800"/>
              <a:gd name="connisteX5-11" fmla="*/ 0 w 3454400"/>
              <a:gd name="connsiteY5-12" fmla="*/ 2336800 h 2336800"/>
              <a:gd name="connisteX6-13" fmla="*/ 0 w 3454400"/>
              <a:gd name="connsiteY6-14" fmla="*/ 203200 h 2336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Lst>
            <a:pathLst>
              <a:path w="3454400" h="2336800">
                <a:moveTo>
                  <a:pt x="0" y="203200"/>
                </a:moveTo>
                <a:cubicBezTo>
                  <a:pt x="0" y="90976"/>
                  <a:pt x="90976" y="0"/>
                  <a:pt x="203200" y="0"/>
                </a:cubicBezTo>
                <a:lnTo>
                  <a:pt x="3251200" y="0"/>
                </a:lnTo>
                <a:cubicBezTo>
                  <a:pt x="3363424" y="0"/>
                  <a:pt x="3454400" y="90976"/>
                  <a:pt x="3454400" y="203200"/>
                </a:cubicBezTo>
                <a:lnTo>
                  <a:pt x="3454400" y="2336800"/>
                </a:lnTo>
                <a:lnTo>
                  <a:pt x="0" y="2336800"/>
                </a:lnTo>
                <a:lnTo>
                  <a:pt x="0" y="203200"/>
                </a:lnTo>
                <a:close/>
              </a:path>
              <a:path w="3454400" h="2336800">
                <a:moveTo>
                  <a:pt x="0" y="203200"/>
                </a:moveTo>
                <a:cubicBezTo>
                  <a:pt x="0" y="90976"/>
                  <a:pt x="90976" y="0"/>
                  <a:pt x="203200" y="0"/>
                </a:cubicBezTo>
                <a:lnTo>
                  <a:pt x="3251200" y="0"/>
                </a:lnTo>
                <a:cubicBezTo>
                  <a:pt x="3363424" y="0"/>
                  <a:pt x="3454400" y="90976"/>
                  <a:pt x="3454400" y="203200"/>
                </a:cubicBezTo>
                <a:lnTo>
                  <a:pt x="3454400" y="2336800"/>
                </a:lnTo>
                <a:lnTo>
                  <a:pt x="0" y="2336800"/>
                </a:lnTo>
                <a:lnTo>
                  <a:pt x="0" y="203200"/>
                </a:lnTo>
                <a:close/>
              </a:path>
            </a:pathLst>
          </a:custGeom>
          <a:solidFill>
            <a:srgbClr val="DDDDDD"/>
          </a:solidFill>
          <a:ln>
            <a:noFill/>
          </a:ln>
        </p:spPr>
      </p:pic>
      <p:sp>
        <p:nvSpPr>
          <p:cNvPr id="23" name="文本占位符 5"/>
          <p:cNvSpPr>
            <a:spLocks noGrp="true"/>
          </p:cNvSpPr>
          <p:nvPr>
            <p:custDataLst>
              <p:tags r:id="rId9"/>
            </p:custDataLst>
          </p:nvPr>
        </p:nvSpPr>
        <p:spPr>
          <a:xfrm>
            <a:off x="914400" y="4724400"/>
            <a:ext cx="2844800" cy="1219200"/>
          </a:xfrm>
          <a:prstGeom prst="rect">
            <a:avLst/>
          </a:prstGeom>
          <a:noFill/>
        </p:spPr>
        <p:txBody>
          <a:bodyPr vert="horz" wrap="square" lIns="0" tIns="0" rIns="0" bIns="0" rtlCol="0" anchor="t">
            <a:noAutofit/>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t>接待住宿在协议酒店、定点场所或机关内部接待场所安排，执行协议价格。省部级安排普通套间，厅局级安排单间，其他人员安排标准间，严禁超标准安排。</a:t>
            </a:r>
            <a:endParaRPr lang="zh-CN" altLang="en-US"/>
          </a:p>
        </p:txBody>
      </p:sp>
      <p:sp>
        <p:nvSpPr>
          <p:cNvPr id="24" name="文本占位符 4"/>
          <p:cNvSpPr>
            <a:spLocks noGrp="true"/>
          </p:cNvSpPr>
          <p:nvPr>
            <p:custDataLst>
              <p:tags r:id="rId10"/>
            </p:custDataLst>
          </p:nvPr>
        </p:nvSpPr>
        <p:spPr>
          <a:xfrm>
            <a:off x="914400" y="4165600"/>
            <a:ext cx="28448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住宿安排与标准</a:t>
            </a:r>
            <a:endParaRPr lang="zh-CN" altLang="en-US">
              <a:solidFill>
                <a:schemeClr val="accent1"/>
              </a:solidFill>
            </a:endParaRPr>
          </a:p>
        </p:txBody>
      </p:sp>
      <p:pic>
        <p:nvPicPr>
          <p:cNvPr id="25" name="图片占位符 3" descr="8ce986be85f3fdc0cc47be4a67dbdddf"/>
          <p:cNvPicPr>
            <a:picLocks noChangeAspect="true"/>
          </p:cNvPicPr>
          <p:nvPr>
            <p:custDataLst>
              <p:tags r:id="rId11"/>
            </p:custDataLst>
          </p:nvPr>
        </p:nvPicPr>
        <p:blipFill>
          <a:blip r:embed="rId12"/>
          <a:srcRect t="16176" b="16176"/>
          <a:stretch>
            <a:fillRect/>
          </a:stretch>
        </p:blipFill>
        <p:spPr>
          <a:xfrm>
            <a:off x="609600" y="1524000"/>
            <a:ext cx="3454400" cy="2336800"/>
          </a:xfrm>
          <a:custGeom>
            <a:avLst>
              <a:gd name="connisteX0" fmla="*/ 0 w 3454400"/>
              <a:gd name="connsiteY0" fmla="*/ 203200 h 2336800"/>
              <a:gd name="connisteX1" fmla="*/ 203200 w 3454400"/>
              <a:gd name="connsiteY1" fmla="*/ 0 h 2336800"/>
              <a:gd name="connisteX2" fmla="*/ 3251200 w 3454400"/>
              <a:gd name="connsiteY2" fmla="*/ 0 h 2336800"/>
              <a:gd name="connisteX3" fmla="*/ 3454400 w 3454400"/>
              <a:gd name="connsiteY3" fmla="*/ 203200 h 2336800"/>
              <a:gd name="connisteX4" fmla="*/ 3454400 w 3454400"/>
              <a:gd name="connsiteY4" fmla="*/ 2336800 h 2336800"/>
              <a:gd name="connisteX5" fmla="*/ 0 w 3454400"/>
              <a:gd name="connsiteY5" fmla="*/ 2336800 h 2336800"/>
              <a:gd name="connisteX6" fmla="*/ 0 w 3454400"/>
              <a:gd name="connsiteY6" fmla="*/ 203200 h 2336800"/>
            </a:avLst>
            <a:gdLst>
              <a:gd name="connisteX0-1" fmla="*/ 0 w 3454400"/>
              <a:gd name="connsiteY0-2" fmla="*/ 203200 h 2336800"/>
              <a:gd name="connisteX1-3" fmla="*/ 203200 w 3454400"/>
              <a:gd name="connsiteY1-4" fmla="*/ 0 h 2336800"/>
              <a:gd name="connisteX2-5" fmla="*/ 3251200 w 3454400"/>
              <a:gd name="connsiteY2-6" fmla="*/ 0 h 2336800"/>
              <a:gd name="connisteX3-7" fmla="*/ 3454400 w 3454400"/>
              <a:gd name="connsiteY3-8" fmla="*/ 203200 h 2336800"/>
              <a:gd name="connisteX4-9" fmla="*/ 3454400 w 3454400"/>
              <a:gd name="connsiteY4-10" fmla="*/ 2336800 h 2336800"/>
              <a:gd name="connisteX5-11" fmla="*/ 0 w 3454400"/>
              <a:gd name="connsiteY5-12" fmla="*/ 2336800 h 2336800"/>
              <a:gd name="connisteX6-13" fmla="*/ 0 w 3454400"/>
              <a:gd name="connsiteY6-14" fmla="*/ 203200 h 2336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Lst>
            <a:pathLst>
              <a:path w="3454400" h="2336800">
                <a:moveTo>
                  <a:pt x="0" y="203200"/>
                </a:moveTo>
                <a:cubicBezTo>
                  <a:pt x="0" y="90976"/>
                  <a:pt x="90976" y="0"/>
                  <a:pt x="203200" y="0"/>
                </a:cubicBezTo>
                <a:lnTo>
                  <a:pt x="3251200" y="0"/>
                </a:lnTo>
                <a:cubicBezTo>
                  <a:pt x="3363424" y="0"/>
                  <a:pt x="3454400" y="90976"/>
                  <a:pt x="3454400" y="203200"/>
                </a:cubicBezTo>
                <a:lnTo>
                  <a:pt x="3454400" y="2336800"/>
                </a:lnTo>
                <a:lnTo>
                  <a:pt x="0" y="2336800"/>
                </a:lnTo>
                <a:lnTo>
                  <a:pt x="0" y="203200"/>
                </a:lnTo>
                <a:close/>
              </a:path>
              <a:path w="3454400" h="2336800">
                <a:moveTo>
                  <a:pt x="0" y="203200"/>
                </a:moveTo>
                <a:cubicBezTo>
                  <a:pt x="0" y="90976"/>
                  <a:pt x="90976" y="0"/>
                  <a:pt x="203200" y="0"/>
                </a:cubicBezTo>
                <a:lnTo>
                  <a:pt x="3251200" y="0"/>
                </a:lnTo>
                <a:cubicBezTo>
                  <a:pt x="3363424" y="0"/>
                  <a:pt x="3454400" y="90976"/>
                  <a:pt x="3454400" y="203200"/>
                </a:cubicBezTo>
                <a:lnTo>
                  <a:pt x="3454400" y="2336800"/>
                </a:lnTo>
                <a:lnTo>
                  <a:pt x="0" y="2336800"/>
                </a:lnTo>
                <a:lnTo>
                  <a:pt x="0" y="203200"/>
                </a:lnTo>
                <a:close/>
              </a:path>
            </a:pathLst>
          </a:custGeom>
          <a:solidFill>
            <a:srgbClr val="DDDDDD"/>
          </a:solidFill>
          <a:ln>
            <a:noFill/>
          </a:ln>
        </p:spPr>
      </p:pic>
      <p:sp>
        <p:nvSpPr>
          <p:cNvPr id="27" name="标题 1"/>
          <p:cNvSpPr>
            <a:spLocks noGrp="true"/>
          </p:cNvSpPr>
          <p:nvPr>
            <p:custDataLst>
              <p:tags r:id="rId13"/>
            </p:custDataLst>
          </p:nvPr>
        </p:nvSpPr>
        <p:spPr>
          <a:xfrm>
            <a:off x="609600" y="533400"/>
            <a:ext cx="10972800" cy="609600"/>
          </a:xfrm>
          <a:prstGeom prst="rect">
            <a:avLst/>
          </a:prstGeom>
          <a:noFill/>
        </p:spPr>
        <p:txBody>
          <a:bodyPr vert="horz" wrap="square" lIns="0" tIns="0" rIns="0" bIns="0" rtlCol="0" anchor="t" anchorCtr="false">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ea"/>
                <a:cs typeface="+mj-cs"/>
              </a:defRPr>
            </a:lvl1pPr>
          </a:lstStyle>
          <a:p>
            <a:r>
              <a:rPr lang="zh-CN" altLang="en-US" sz="3300">
                <a:solidFill>
                  <a:schemeClr val="tx1"/>
                </a:solidFill>
              </a:rPr>
              <a:t>住宿与用餐标准</a:t>
            </a:r>
            <a:endParaRPr lang="zh-CN" altLang="en-US" sz="3300">
              <a:solidFill>
                <a:schemeClr val="tx1"/>
              </a:solidFill>
            </a:endParaRPr>
          </a:p>
        </p:txBody>
      </p:sp>
    </p:spTree>
    <p:custDataLst>
      <p:tags r:id="rId14"/>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占位符 16"/>
          <p:cNvSpPr>
            <a:spLocks noGrp="true"/>
          </p:cNvSpPr>
          <p:nvPr>
            <p:custDataLst>
              <p:tags r:id="rId1"/>
            </p:custDataLst>
          </p:nvPr>
        </p:nvSpPr>
        <p:spPr>
          <a:xfrm>
            <a:off x="8564880" y="3438525"/>
            <a:ext cx="2641600" cy="1524000"/>
          </a:xfrm>
          <a:prstGeom prst="rect">
            <a:avLst/>
          </a:prstGeom>
          <a:noFill/>
        </p:spPr>
        <p:txBody>
          <a:bodyPr vert="horz" wrap="square" lIns="0" tIns="0" rIns="0" bIns="0" rtlCol="0" anchor="t">
            <a:noAutofit/>
          </a:bodyPr>
          <a:lstStyle>
            <a:lvl1pPr marL="0" indent="0" algn="ctr"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1800">
                <a:solidFill>
                  <a:schemeClr val="tx1"/>
                </a:solidFill>
              </a:rPr>
              <a:t>接待单位向接待对象出具结算票据，所收费用可用于相关支出或作收入处理，接待对象可采取移动扫码等方式交纳费用。</a:t>
            </a:r>
            <a:endParaRPr lang="zh-CN" altLang="en-US" sz="1800">
              <a:solidFill>
                <a:schemeClr val="tx1"/>
              </a:solidFill>
            </a:endParaRPr>
          </a:p>
        </p:txBody>
      </p:sp>
      <p:sp>
        <p:nvSpPr>
          <p:cNvPr id="10" name="文本占位符 15"/>
          <p:cNvSpPr>
            <a:spLocks noGrp="true"/>
          </p:cNvSpPr>
          <p:nvPr>
            <p:custDataLst>
              <p:tags r:id="rId2"/>
            </p:custDataLst>
          </p:nvPr>
        </p:nvSpPr>
        <p:spPr>
          <a:xfrm>
            <a:off x="8564880" y="2879725"/>
            <a:ext cx="2641600" cy="406400"/>
          </a:xfrm>
          <a:prstGeom prst="rect">
            <a:avLst/>
          </a:prstGeom>
          <a:noFill/>
        </p:spPr>
        <p:txBody>
          <a:bodyPr vert="horz" wrap="square" lIns="0" tIns="0" rIns="0" bIns="0" rtlCol="0" anchor="t">
            <a:normAutofit/>
          </a:bodyPr>
          <a:lstStyle>
            <a:lvl1pPr marL="0" indent="0" algn="ctr"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2200">
                <a:solidFill>
                  <a:schemeClr val="accent1"/>
                </a:solidFill>
              </a:rPr>
              <a:t>费用交纳方式</a:t>
            </a:r>
            <a:endParaRPr lang="zh-CN" altLang="en-US" sz="2200">
              <a:solidFill>
                <a:schemeClr val="accent1"/>
              </a:solidFill>
            </a:endParaRPr>
          </a:p>
        </p:txBody>
      </p:sp>
      <p:pic>
        <p:nvPicPr>
          <p:cNvPr id="15" name="图片占位符 17" descr="9"/>
          <p:cNvPicPr>
            <a:picLocks noChangeAspect="true"/>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9530080" y="2367280"/>
            <a:ext cx="650240" cy="650240"/>
          </a:xfrm>
          <a:prstGeom prst="rect">
            <a:avLst/>
          </a:prstGeom>
        </p:spPr>
      </p:pic>
      <p:sp>
        <p:nvSpPr>
          <p:cNvPr id="23" name="文本占位符 11"/>
          <p:cNvSpPr>
            <a:spLocks noGrp="true"/>
          </p:cNvSpPr>
          <p:nvPr>
            <p:custDataLst>
              <p:tags r:id="rId6"/>
            </p:custDataLst>
          </p:nvPr>
        </p:nvSpPr>
        <p:spPr>
          <a:xfrm>
            <a:off x="4603750" y="3438525"/>
            <a:ext cx="3288030" cy="1524000"/>
          </a:xfrm>
          <a:prstGeom prst="rect">
            <a:avLst/>
          </a:prstGeom>
          <a:noFill/>
        </p:spPr>
        <p:txBody>
          <a:bodyPr vert="horz" wrap="square" lIns="0" tIns="0" rIns="0" bIns="0" rtlCol="0" anchor="t">
            <a:noAutofit/>
          </a:bodyPr>
          <a:lstStyle>
            <a:lvl1pPr marL="0" indent="0" algn="ctr" defTabSz="914400" rtl="0" eaLnBrk="1" latinLnBrk="0" hangingPunct="1">
              <a:lnSpc>
                <a:spcPct val="125000"/>
              </a:lnSpc>
              <a:spcBef>
                <a:spcPct val="0"/>
              </a:spcBef>
              <a:spcAft>
                <a:spcPct val="0"/>
              </a:spcAft>
              <a:buFont typeface="Arial" panose="02080604020202020204" pitchFamily="34" charset="0"/>
              <a:buNone/>
              <a:defRPr sz="1600" b="0" kern="1200" spc="0">
                <a:solidFill>
                  <a:srgbClr val="FFFFFF"/>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1800">
                <a:solidFill>
                  <a:schemeClr val="tx1"/>
                </a:solidFill>
              </a:rPr>
              <a:t>接待单位协助提供交通工具且有收费标准的，接待对象按规定和标准交纳，最高不超日差旅市内交通费标准；无标准的，每人每半天按日标准的</a:t>
            </a:r>
            <a:r>
              <a:rPr lang="en-US" altLang="zh-CN" sz="1800">
                <a:solidFill>
                  <a:schemeClr val="tx1"/>
                </a:solidFill>
              </a:rPr>
              <a:t>50%</a:t>
            </a:r>
            <a:r>
              <a:rPr lang="zh-CN" altLang="en-US" sz="1800">
                <a:solidFill>
                  <a:schemeClr val="tx1"/>
                </a:solidFill>
              </a:rPr>
              <a:t>交纳。</a:t>
            </a:r>
            <a:endParaRPr lang="zh-CN" altLang="en-US" sz="1800">
              <a:solidFill>
                <a:schemeClr val="tx1"/>
              </a:solidFill>
            </a:endParaRPr>
          </a:p>
        </p:txBody>
      </p:sp>
      <p:sp>
        <p:nvSpPr>
          <p:cNvPr id="24" name="文本占位符 10"/>
          <p:cNvSpPr>
            <a:spLocks noGrp="true"/>
          </p:cNvSpPr>
          <p:nvPr>
            <p:custDataLst>
              <p:tags r:id="rId7"/>
            </p:custDataLst>
          </p:nvPr>
        </p:nvSpPr>
        <p:spPr>
          <a:xfrm>
            <a:off x="4805680" y="2879725"/>
            <a:ext cx="2641600" cy="406400"/>
          </a:xfrm>
          <a:prstGeom prst="rect">
            <a:avLst/>
          </a:prstGeom>
          <a:noFill/>
        </p:spPr>
        <p:txBody>
          <a:bodyPr vert="horz" wrap="square" lIns="0" tIns="0" rIns="0" bIns="0" rtlCol="0" anchor="t">
            <a:normAutofit/>
          </a:bodyPr>
          <a:lstStyle>
            <a:lvl1pPr marL="0" indent="0" algn="ctr" defTabSz="914400" rtl="0" eaLnBrk="1" latinLnBrk="0" hangingPunct="1">
              <a:lnSpc>
                <a:spcPct val="111000"/>
              </a:lnSpc>
              <a:spcBef>
                <a:spcPct val="0"/>
              </a:spcBef>
              <a:spcAft>
                <a:spcPct val="0"/>
              </a:spcAft>
              <a:buFont typeface="Arial" panose="02080604020202020204" pitchFamily="34" charset="0"/>
              <a:buNone/>
              <a:defRPr sz="2400" b="0" kern="1200" spc="0">
                <a:solidFill>
                  <a:srgbClr val="FFFFFF"/>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2200">
                <a:solidFill>
                  <a:schemeClr val="accent1"/>
                </a:solidFill>
              </a:rPr>
              <a:t>交通费交纳标准</a:t>
            </a:r>
            <a:endParaRPr lang="zh-CN" altLang="en-US" sz="2200">
              <a:solidFill>
                <a:schemeClr val="accent1"/>
              </a:solidFill>
            </a:endParaRPr>
          </a:p>
        </p:txBody>
      </p:sp>
      <p:pic>
        <p:nvPicPr>
          <p:cNvPr id="25" name="图片占位符 19" descr="2"/>
          <p:cNvPicPr>
            <a:picLocks noChangeAspect="true"/>
          </p:cNvPicPr>
          <p:nvPr>
            <p:custDataLst>
              <p:tags r:id="rId8"/>
            </p:custDataLst>
          </p:nvPr>
        </p:nvPicPr>
        <p:blipFill>
          <a:blip r:embed="rId9">
            <a:extLst>
              <a:ext uri="{96DAC541-7B7A-43D3-8B79-37D633B846F1}">
                <asvg:svgBlip xmlns:asvg="http://schemas.microsoft.com/office/drawing/2016/SVG/main" r:embed="rId10"/>
              </a:ext>
            </a:extLst>
          </a:blip>
          <a:stretch>
            <a:fillRect/>
          </a:stretch>
        </p:blipFill>
        <p:spPr>
          <a:xfrm>
            <a:off x="5770880" y="1717040"/>
            <a:ext cx="650240" cy="650240"/>
          </a:xfrm>
          <a:prstGeom prst="rect">
            <a:avLst/>
          </a:prstGeom>
        </p:spPr>
      </p:pic>
      <p:sp>
        <p:nvSpPr>
          <p:cNvPr id="28" name="文本占位符 6"/>
          <p:cNvSpPr>
            <a:spLocks noGrp="true"/>
          </p:cNvSpPr>
          <p:nvPr>
            <p:custDataLst>
              <p:tags r:id="rId11"/>
            </p:custDataLst>
          </p:nvPr>
        </p:nvSpPr>
        <p:spPr>
          <a:xfrm>
            <a:off x="1046480" y="3438525"/>
            <a:ext cx="2641600" cy="1524000"/>
          </a:xfrm>
          <a:prstGeom prst="rect">
            <a:avLst/>
          </a:prstGeom>
          <a:noFill/>
        </p:spPr>
        <p:txBody>
          <a:bodyPr vert="horz" wrap="square" lIns="0" tIns="0" rIns="0" bIns="0" rtlCol="0" anchor="t">
            <a:noAutofit/>
          </a:bodyPr>
          <a:lstStyle>
            <a:lvl1pPr marL="0" indent="0" algn="ctr"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1800"/>
              <a:t>国内公务接待出行集中乘车，合理使用车型，严格控制随行车辆。接待单位按规定使用警车，不得违规实行交通管控。</a:t>
            </a:r>
            <a:endParaRPr lang="zh-CN" altLang="en-US" sz="1800"/>
          </a:p>
        </p:txBody>
      </p:sp>
      <p:sp>
        <p:nvSpPr>
          <p:cNvPr id="29" name="文本占位符 5"/>
          <p:cNvSpPr>
            <a:spLocks noGrp="true"/>
          </p:cNvSpPr>
          <p:nvPr>
            <p:custDataLst>
              <p:tags r:id="rId12"/>
            </p:custDataLst>
          </p:nvPr>
        </p:nvSpPr>
        <p:spPr>
          <a:xfrm>
            <a:off x="1046480" y="2879725"/>
            <a:ext cx="2641600" cy="406400"/>
          </a:xfrm>
          <a:prstGeom prst="rect">
            <a:avLst/>
          </a:prstGeom>
          <a:noFill/>
        </p:spPr>
        <p:txBody>
          <a:bodyPr vert="horz" wrap="square" lIns="0" tIns="0" rIns="0" bIns="0" rtlCol="0" anchor="t">
            <a:normAutofit fontScale="90000"/>
          </a:bodyPr>
          <a:lstStyle>
            <a:lvl1pPr marL="0" indent="0" algn="ctr"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乘车安排与警车使用</a:t>
            </a:r>
            <a:endParaRPr lang="zh-CN" altLang="en-US">
              <a:solidFill>
                <a:schemeClr val="accent1"/>
              </a:solidFill>
            </a:endParaRPr>
          </a:p>
        </p:txBody>
      </p:sp>
      <p:pic>
        <p:nvPicPr>
          <p:cNvPr id="30" name="图片占位符 18" descr="7"/>
          <p:cNvPicPr>
            <a:picLocks noChangeAspect="true"/>
          </p:cNvPicPr>
          <p:nvPr>
            <p:custDataLst>
              <p:tags r:id="rId13"/>
            </p:custDataLst>
          </p:nvPr>
        </p:nvPicPr>
        <p:blipFill>
          <a:blip r:embed="rId14">
            <a:extLst>
              <a:ext uri="{96DAC541-7B7A-43D3-8B79-37D633B846F1}">
                <asvg:svgBlip xmlns:asvg="http://schemas.microsoft.com/office/drawing/2016/SVG/main" r:embed="rId15"/>
              </a:ext>
            </a:extLst>
          </a:blip>
          <a:stretch>
            <a:fillRect/>
          </a:stretch>
        </p:blipFill>
        <p:spPr>
          <a:xfrm>
            <a:off x="2011680" y="2367280"/>
            <a:ext cx="650240" cy="650240"/>
          </a:xfrm>
          <a:prstGeom prst="rect">
            <a:avLst/>
          </a:prstGeom>
        </p:spPr>
      </p:pic>
      <p:sp>
        <p:nvSpPr>
          <p:cNvPr id="33" name="标题 1"/>
          <p:cNvSpPr>
            <a:spLocks noGrp="true"/>
          </p:cNvSpPr>
          <p:nvPr>
            <p:custDataLst>
              <p:tags r:id="rId16"/>
            </p:custDataLst>
          </p:nvPr>
        </p:nvSpPr>
        <p:spPr>
          <a:xfrm>
            <a:off x="609600" y="533400"/>
            <a:ext cx="10972800" cy="609600"/>
          </a:xfrm>
          <a:prstGeom prst="rect">
            <a:avLst/>
          </a:prstGeom>
          <a:noFill/>
        </p:spPr>
        <p:txBody>
          <a:bodyPr vert="horz" wrap="square" lIns="0" tIns="0" rIns="0" bIns="0" rtlCol="0" anchor="t" anchorCtr="false">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ea"/>
                <a:cs typeface="+mj-cs"/>
              </a:defRPr>
            </a:lvl1pPr>
          </a:lstStyle>
          <a:p>
            <a:r>
              <a:rPr lang="zh-CN" altLang="en-US" sz="3300">
                <a:solidFill>
                  <a:schemeClr val="tx1"/>
                </a:solidFill>
              </a:rPr>
              <a:t>用车标准与费用交纳</a:t>
            </a:r>
            <a:endParaRPr lang="zh-CN" altLang="en-US" sz="3300">
              <a:solidFill>
                <a:schemeClr val="tx1"/>
              </a:solidFill>
            </a:endParaRPr>
          </a:p>
        </p:txBody>
      </p:sp>
    </p:spTree>
    <p:custDataLst>
      <p:tags r:id="rId17"/>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占位符 13"/>
          <p:cNvSpPr>
            <a:spLocks noGrp="true"/>
          </p:cNvSpPr>
          <p:nvPr>
            <p:custDataLst>
              <p:tags r:id="rId1"/>
            </p:custDataLst>
          </p:nvPr>
        </p:nvSpPr>
        <p:spPr>
          <a:xfrm>
            <a:off x="8432800" y="5029200"/>
            <a:ext cx="2844800" cy="914400"/>
          </a:xfrm>
          <a:prstGeom prst="rect">
            <a:avLst/>
          </a:prstGeom>
          <a:noFill/>
        </p:spPr>
        <p:txBody>
          <a:bodyPr vert="horz" wrap="square" lIns="0" tIns="0" rIns="0" bIns="0" rtlCol="0" anchor="t">
            <a:noAutofit/>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1800">
                <a:solidFill>
                  <a:schemeClr val="tx1"/>
                </a:solidFill>
              </a:rPr>
              <a:t>接待清单应当一事一单，不得将多次公务接待合并填入一张清单，便于费用核算和监督管理。</a:t>
            </a:r>
            <a:endParaRPr lang="zh-CN" altLang="en-US" sz="1800">
              <a:solidFill>
                <a:schemeClr val="tx1"/>
              </a:solidFill>
            </a:endParaRPr>
          </a:p>
        </p:txBody>
      </p:sp>
      <p:sp>
        <p:nvSpPr>
          <p:cNvPr id="16" name="文本占位符 12"/>
          <p:cNvSpPr>
            <a:spLocks noGrp="true"/>
          </p:cNvSpPr>
          <p:nvPr>
            <p:custDataLst>
              <p:tags r:id="rId2"/>
            </p:custDataLst>
          </p:nvPr>
        </p:nvSpPr>
        <p:spPr>
          <a:xfrm>
            <a:off x="8432800" y="4470400"/>
            <a:ext cx="28448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一事一单原则</a:t>
            </a:r>
            <a:endParaRPr lang="zh-CN" altLang="en-US">
              <a:solidFill>
                <a:schemeClr val="accent1"/>
              </a:solidFill>
            </a:endParaRPr>
          </a:p>
        </p:txBody>
      </p:sp>
      <p:pic>
        <p:nvPicPr>
          <p:cNvPr id="17" name="图片占位符 11" descr="434d7db450f2fa08802d2745f3e3b35e"/>
          <p:cNvPicPr>
            <a:picLocks noChangeAspect="true"/>
          </p:cNvPicPr>
          <p:nvPr>
            <p:custDataLst>
              <p:tags r:id="rId3"/>
            </p:custDataLst>
          </p:nvPr>
        </p:nvPicPr>
        <p:blipFill>
          <a:blip r:embed="rId4"/>
          <a:srcRect l="8385" r="8385"/>
          <a:stretch>
            <a:fillRect/>
          </a:stretch>
        </p:blipFill>
        <p:spPr>
          <a:xfrm>
            <a:off x="8128000" y="1524000"/>
            <a:ext cx="3454400" cy="2641600"/>
          </a:xfrm>
          <a:custGeom>
            <a:avLst>
              <a:gd name="connisteX0" fmla="*/ 0 w 3454400"/>
              <a:gd name="connsiteY0" fmla="*/ 203200 h 2641600"/>
              <a:gd name="connisteX1" fmla="*/ 203200 w 3454400"/>
              <a:gd name="connsiteY1" fmla="*/ 0 h 2641600"/>
              <a:gd name="connisteX2" fmla="*/ 3251200 w 3454400"/>
              <a:gd name="connsiteY2" fmla="*/ 0 h 2641600"/>
              <a:gd name="connisteX3" fmla="*/ 3454400 w 3454400"/>
              <a:gd name="connsiteY3" fmla="*/ 203200 h 2641600"/>
              <a:gd name="connisteX4" fmla="*/ 3454400 w 3454400"/>
              <a:gd name="connsiteY4" fmla="*/ 2641600 h 2641600"/>
              <a:gd name="connisteX5" fmla="*/ 0 w 3454400"/>
              <a:gd name="connsiteY5" fmla="*/ 2641600 h 2641600"/>
              <a:gd name="connisteX6" fmla="*/ 0 w 3454400"/>
              <a:gd name="connsiteY6" fmla="*/ 203200 h 2641600"/>
            </a:avLst>
            <a:gdLst>
              <a:gd name="connisteX0-1" fmla="*/ 0 w 3454400"/>
              <a:gd name="connsiteY0-2" fmla="*/ 203200 h 2641600"/>
              <a:gd name="connisteX1-3" fmla="*/ 203200 w 3454400"/>
              <a:gd name="connsiteY1-4" fmla="*/ 0 h 2641600"/>
              <a:gd name="connisteX2-5" fmla="*/ 3251200 w 3454400"/>
              <a:gd name="connsiteY2-6" fmla="*/ 0 h 2641600"/>
              <a:gd name="connisteX3-7" fmla="*/ 3454400 w 3454400"/>
              <a:gd name="connsiteY3-8" fmla="*/ 203200 h 2641600"/>
              <a:gd name="connisteX4-9" fmla="*/ 3454400 w 3454400"/>
              <a:gd name="connsiteY4-10" fmla="*/ 2641600 h 2641600"/>
              <a:gd name="connisteX5-11" fmla="*/ 0 w 3454400"/>
              <a:gd name="connsiteY5-12" fmla="*/ 2641600 h 2641600"/>
              <a:gd name="connisteX6-13" fmla="*/ 0 w 3454400"/>
              <a:gd name="connsiteY6-14" fmla="*/ 203200 h 2641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Lst>
            <a:pathLst>
              <a:path w="3454400" h="2641600">
                <a:moveTo>
                  <a:pt x="0" y="203200"/>
                </a:moveTo>
                <a:cubicBezTo>
                  <a:pt x="0" y="90976"/>
                  <a:pt x="90976" y="0"/>
                  <a:pt x="203200" y="0"/>
                </a:cubicBezTo>
                <a:lnTo>
                  <a:pt x="3251200" y="0"/>
                </a:lnTo>
                <a:cubicBezTo>
                  <a:pt x="3363424" y="0"/>
                  <a:pt x="3454400" y="90976"/>
                  <a:pt x="3454400" y="203200"/>
                </a:cubicBezTo>
                <a:lnTo>
                  <a:pt x="3454400" y="2641600"/>
                </a:lnTo>
                <a:lnTo>
                  <a:pt x="0" y="2641600"/>
                </a:lnTo>
                <a:lnTo>
                  <a:pt x="0" y="203200"/>
                </a:lnTo>
                <a:close/>
              </a:path>
              <a:path w="3454400" h="2641600">
                <a:moveTo>
                  <a:pt x="0" y="203200"/>
                </a:moveTo>
                <a:cubicBezTo>
                  <a:pt x="0" y="90976"/>
                  <a:pt x="90976" y="0"/>
                  <a:pt x="203200" y="0"/>
                </a:cubicBezTo>
                <a:lnTo>
                  <a:pt x="3251200" y="0"/>
                </a:lnTo>
                <a:cubicBezTo>
                  <a:pt x="3363424" y="0"/>
                  <a:pt x="3454400" y="90976"/>
                  <a:pt x="3454400" y="203200"/>
                </a:cubicBezTo>
                <a:lnTo>
                  <a:pt x="3454400" y="2641600"/>
                </a:lnTo>
                <a:lnTo>
                  <a:pt x="0" y="2641600"/>
                </a:lnTo>
                <a:lnTo>
                  <a:pt x="0" y="203200"/>
                </a:lnTo>
                <a:close/>
              </a:path>
            </a:pathLst>
          </a:custGeom>
          <a:solidFill>
            <a:srgbClr val="DDDDDD"/>
          </a:solidFill>
          <a:ln>
            <a:noFill/>
          </a:ln>
        </p:spPr>
      </p:pic>
      <p:sp>
        <p:nvSpPr>
          <p:cNvPr id="19" name="文本占位符 9"/>
          <p:cNvSpPr>
            <a:spLocks noGrp="true"/>
          </p:cNvSpPr>
          <p:nvPr>
            <p:custDataLst>
              <p:tags r:id="rId5"/>
            </p:custDataLst>
          </p:nvPr>
        </p:nvSpPr>
        <p:spPr>
          <a:xfrm>
            <a:off x="4673600" y="5029200"/>
            <a:ext cx="3036570" cy="914400"/>
          </a:xfrm>
          <a:prstGeom prst="rect">
            <a:avLst/>
          </a:prstGeom>
          <a:noFill/>
        </p:spPr>
        <p:txBody>
          <a:bodyPr vert="horz" wrap="square" lIns="0" tIns="0" rIns="0" bIns="0" rtlCol="0" anchor="t">
            <a:noAutofit/>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1800">
                <a:solidFill>
                  <a:schemeClr val="tx1"/>
                </a:solidFill>
              </a:rPr>
              <a:t>接待单位如实填写接待清单后，需由相关负责同志审签，以保证清单的真实性和规范性。</a:t>
            </a:r>
            <a:endParaRPr lang="zh-CN" altLang="en-US" sz="1800">
              <a:solidFill>
                <a:schemeClr val="tx1"/>
              </a:solidFill>
            </a:endParaRPr>
          </a:p>
        </p:txBody>
      </p:sp>
      <p:sp>
        <p:nvSpPr>
          <p:cNvPr id="20" name="文本占位符 8"/>
          <p:cNvSpPr>
            <a:spLocks noGrp="true"/>
          </p:cNvSpPr>
          <p:nvPr>
            <p:custDataLst>
              <p:tags r:id="rId6"/>
            </p:custDataLst>
          </p:nvPr>
        </p:nvSpPr>
        <p:spPr>
          <a:xfrm>
            <a:off x="4673600" y="4470400"/>
            <a:ext cx="28448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审签要求</a:t>
            </a:r>
            <a:endParaRPr lang="zh-CN" altLang="en-US">
              <a:solidFill>
                <a:schemeClr val="accent1"/>
              </a:solidFill>
            </a:endParaRPr>
          </a:p>
        </p:txBody>
      </p:sp>
      <p:pic>
        <p:nvPicPr>
          <p:cNvPr id="21" name="图片占位符 7" descr="59e6c528bf938f07d8f01a5f03357ba5"/>
          <p:cNvPicPr>
            <a:picLocks noChangeAspect="true"/>
          </p:cNvPicPr>
          <p:nvPr>
            <p:custDataLst>
              <p:tags r:id="rId7"/>
            </p:custDataLst>
          </p:nvPr>
        </p:nvPicPr>
        <p:blipFill>
          <a:blip r:embed="rId8"/>
          <a:srcRect l="6423" r="6423"/>
          <a:stretch>
            <a:fillRect/>
          </a:stretch>
        </p:blipFill>
        <p:spPr>
          <a:xfrm>
            <a:off x="4368800" y="1524000"/>
            <a:ext cx="3454400" cy="2641600"/>
          </a:xfrm>
          <a:custGeom>
            <a:avLst>
              <a:gd name="connisteX0" fmla="*/ 0 w 3454400"/>
              <a:gd name="connsiteY0" fmla="*/ 203200 h 2641600"/>
              <a:gd name="connisteX1" fmla="*/ 203200 w 3454400"/>
              <a:gd name="connsiteY1" fmla="*/ 0 h 2641600"/>
              <a:gd name="connisteX2" fmla="*/ 3251200 w 3454400"/>
              <a:gd name="connsiteY2" fmla="*/ 0 h 2641600"/>
              <a:gd name="connisteX3" fmla="*/ 3454400 w 3454400"/>
              <a:gd name="connsiteY3" fmla="*/ 203200 h 2641600"/>
              <a:gd name="connisteX4" fmla="*/ 3454400 w 3454400"/>
              <a:gd name="connsiteY4" fmla="*/ 2641600 h 2641600"/>
              <a:gd name="connisteX5" fmla="*/ 0 w 3454400"/>
              <a:gd name="connsiteY5" fmla="*/ 2641600 h 2641600"/>
              <a:gd name="connisteX6" fmla="*/ 0 w 3454400"/>
              <a:gd name="connsiteY6" fmla="*/ 203200 h 2641600"/>
            </a:avLst>
            <a:gdLst>
              <a:gd name="connisteX0-1" fmla="*/ 0 w 3454400"/>
              <a:gd name="connsiteY0-2" fmla="*/ 203200 h 2641600"/>
              <a:gd name="connisteX1-3" fmla="*/ 203200 w 3454400"/>
              <a:gd name="connsiteY1-4" fmla="*/ 0 h 2641600"/>
              <a:gd name="connisteX2-5" fmla="*/ 3251200 w 3454400"/>
              <a:gd name="connsiteY2-6" fmla="*/ 0 h 2641600"/>
              <a:gd name="connisteX3-7" fmla="*/ 3454400 w 3454400"/>
              <a:gd name="connsiteY3-8" fmla="*/ 203200 h 2641600"/>
              <a:gd name="connisteX4-9" fmla="*/ 3454400 w 3454400"/>
              <a:gd name="connsiteY4-10" fmla="*/ 2641600 h 2641600"/>
              <a:gd name="connisteX5-11" fmla="*/ 0 w 3454400"/>
              <a:gd name="connsiteY5-12" fmla="*/ 2641600 h 2641600"/>
              <a:gd name="connisteX6-13" fmla="*/ 0 w 3454400"/>
              <a:gd name="connsiteY6-14" fmla="*/ 203200 h 2641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Lst>
            <a:pathLst>
              <a:path w="3454400" h="2641600">
                <a:moveTo>
                  <a:pt x="0" y="203200"/>
                </a:moveTo>
                <a:cubicBezTo>
                  <a:pt x="0" y="90976"/>
                  <a:pt x="90976" y="0"/>
                  <a:pt x="203200" y="0"/>
                </a:cubicBezTo>
                <a:lnTo>
                  <a:pt x="3251200" y="0"/>
                </a:lnTo>
                <a:cubicBezTo>
                  <a:pt x="3363424" y="0"/>
                  <a:pt x="3454400" y="90976"/>
                  <a:pt x="3454400" y="203200"/>
                </a:cubicBezTo>
                <a:lnTo>
                  <a:pt x="3454400" y="2641600"/>
                </a:lnTo>
                <a:lnTo>
                  <a:pt x="0" y="2641600"/>
                </a:lnTo>
                <a:lnTo>
                  <a:pt x="0" y="203200"/>
                </a:lnTo>
                <a:close/>
              </a:path>
              <a:path w="3454400" h="2641600">
                <a:moveTo>
                  <a:pt x="0" y="203200"/>
                </a:moveTo>
                <a:cubicBezTo>
                  <a:pt x="0" y="90976"/>
                  <a:pt x="90976" y="0"/>
                  <a:pt x="203200" y="0"/>
                </a:cubicBezTo>
                <a:lnTo>
                  <a:pt x="3251200" y="0"/>
                </a:lnTo>
                <a:cubicBezTo>
                  <a:pt x="3363424" y="0"/>
                  <a:pt x="3454400" y="90976"/>
                  <a:pt x="3454400" y="203200"/>
                </a:cubicBezTo>
                <a:lnTo>
                  <a:pt x="3454400" y="2641600"/>
                </a:lnTo>
                <a:lnTo>
                  <a:pt x="0" y="2641600"/>
                </a:lnTo>
                <a:lnTo>
                  <a:pt x="0" y="203200"/>
                </a:lnTo>
                <a:close/>
              </a:path>
            </a:pathLst>
          </a:custGeom>
          <a:solidFill>
            <a:srgbClr val="DDDDDD"/>
          </a:solidFill>
          <a:ln>
            <a:noFill/>
          </a:ln>
        </p:spPr>
      </p:pic>
      <p:sp>
        <p:nvSpPr>
          <p:cNvPr id="23" name="文本占位符 5"/>
          <p:cNvSpPr>
            <a:spLocks noGrp="true"/>
          </p:cNvSpPr>
          <p:nvPr>
            <p:custDataLst>
              <p:tags r:id="rId9"/>
            </p:custDataLst>
          </p:nvPr>
        </p:nvSpPr>
        <p:spPr>
          <a:xfrm>
            <a:off x="914400" y="5029200"/>
            <a:ext cx="2844800" cy="914400"/>
          </a:xfrm>
          <a:prstGeom prst="rect">
            <a:avLst/>
          </a:prstGeom>
          <a:noFill/>
        </p:spPr>
        <p:txBody>
          <a:bodyPr vert="horz" wrap="square" lIns="0" tIns="0" rIns="0" bIns="0" rtlCol="0" anchor="t">
            <a:noAutofit/>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1800"/>
              <a:t>接待清单包括接待对象的单位、姓名、职务和公务活动项目、时间、场所、费用等内容，确保信息全面准确。</a:t>
            </a:r>
            <a:endParaRPr lang="zh-CN" altLang="en-US" sz="1800"/>
          </a:p>
        </p:txBody>
      </p:sp>
      <p:sp>
        <p:nvSpPr>
          <p:cNvPr id="24" name="文本占位符 4"/>
          <p:cNvSpPr>
            <a:spLocks noGrp="true"/>
          </p:cNvSpPr>
          <p:nvPr>
            <p:custDataLst>
              <p:tags r:id="rId10"/>
            </p:custDataLst>
          </p:nvPr>
        </p:nvSpPr>
        <p:spPr>
          <a:xfrm>
            <a:off x="914400" y="4470400"/>
            <a:ext cx="28448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填写内容</a:t>
            </a:r>
            <a:endParaRPr lang="zh-CN" altLang="en-US">
              <a:solidFill>
                <a:schemeClr val="accent1"/>
              </a:solidFill>
            </a:endParaRPr>
          </a:p>
        </p:txBody>
      </p:sp>
      <p:pic>
        <p:nvPicPr>
          <p:cNvPr id="25" name="图片占位符 3" descr="fb7336250ab51540d708197573b58740"/>
          <p:cNvPicPr>
            <a:picLocks noChangeAspect="true"/>
          </p:cNvPicPr>
          <p:nvPr>
            <p:custDataLst>
              <p:tags r:id="rId11"/>
            </p:custDataLst>
          </p:nvPr>
        </p:nvPicPr>
        <p:blipFill>
          <a:blip r:embed="rId12"/>
          <a:srcRect l="6346" r="6346"/>
          <a:stretch>
            <a:fillRect/>
          </a:stretch>
        </p:blipFill>
        <p:spPr>
          <a:xfrm>
            <a:off x="609600" y="1524000"/>
            <a:ext cx="3454400" cy="2641600"/>
          </a:xfrm>
          <a:custGeom>
            <a:avLst>
              <a:gd name="connisteX0" fmla="*/ 0 w 3454400"/>
              <a:gd name="connsiteY0" fmla="*/ 203200 h 2641600"/>
              <a:gd name="connisteX1" fmla="*/ 203200 w 3454400"/>
              <a:gd name="connsiteY1" fmla="*/ 0 h 2641600"/>
              <a:gd name="connisteX2" fmla="*/ 3251200 w 3454400"/>
              <a:gd name="connsiteY2" fmla="*/ 0 h 2641600"/>
              <a:gd name="connisteX3" fmla="*/ 3454400 w 3454400"/>
              <a:gd name="connsiteY3" fmla="*/ 203200 h 2641600"/>
              <a:gd name="connisteX4" fmla="*/ 3454400 w 3454400"/>
              <a:gd name="connsiteY4" fmla="*/ 2641600 h 2641600"/>
              <a:gd name="connisteX5" fmla="*/ 0 w 3454400"/>
              <a:gd name="connsiteY5" fmla="*/ 2641600 h 2641600"/>
              <a:gd name="connisteX6" fmla="*/ 0 w 3454400"/>
              <a:gd name="connsiteY6" fmla="*/ 203200 h 2641600"/>
            </a:avLst>
            <a:gdLst>
              <a:gd name="connisteX0-1" fmla="*/ 0 w 3454400"/>
              <a:gd name="connsiteY0-2" fmla="*/ 203200 h 2641600"/>
              <a:gd name="connisteX1-3" fmla="*/ 203200 w 3454400"/>
              <a:gd name="connsiteY1-4" fmla="*/ 0 h 2641600"/>
              <a:gd name="connisteX2-5" fmla="*/ 3251200 w 3454400"/>
              <a:gd name="connsiteY2-6" fmla="*/ 0 h 2641600"/>
              <a:gd name="connisteX3-7" fmla="*/ 3454400 w 3454400"/>
              <a:gd name="connsiteY3-8" fmla="*/ 203200 h 2641600"/>
              <a:gd name="connisteX4-9" fmla="*/ 3454400 w 3454400"/>
              <a:gd name="connsiteY4-10" fmla="*/ 2641600 h 2641600"/>
              <a:gd name="connisteX5-11" fmla="*/ 0 w 3454400"/>
              <a:gd name="connsiteY5-12" fmla="*/ 2641600 h 2641600"/>
              <a:gd name="connisteX6-13" fmla="*/ 0 w 3454400"/>
              <a:gd name="connsiteY6-14" fmla="*/ 203200 h 2641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Lst>
            <a:pathLst>
              <a:path w="3454400" h="2641600">
                <a:moveTo>
                  <a:pt x="0" y="203200"/>
                </a:moveTo>
                <a:cubicBezTo>
                  <a:pt x="0" y="90976"/>
                  <a:pt x="90976" y="0"/>
                  <a:pt x="203200" y="0"/>
                </a:cubicBezTo>
                <a:lnTo>
                  <a:pt x="3251200" y="0"/>
                </a:lnTo>
                <a:cubicBezTo>
                  <a:pt x="3363424" y="0"/>
                  <a:pt x="3454400" y="90976"/>
                  <a:pt x="3454400" y="203200"/>
                </a:cubicBezTo>
                <a:lnTo>
                  <a:pt x="3454400" y="2641600"/>
                </a:lnTo>
                <a:lnTo>
                  <a:pt x="0" y="2641600"/>
                </a:lnTo>
                <a:lnTo>
                  <a:pt x="0" y="203200"/>
                </a:lnTo>
                <a:close/>
              </a:path>
              <a:path w="3454400" h="2641600">
                <a:moveTo>
                  <a:pt x="0" y="203200"/>
                </a:moveTo>
                <a:cubicBezTo>
                  <a:pt x="0" y="90976"/>
                  <a:pt x="90976" y="0"/>
                  <a:pt x="203200" y="0"/>
                </a:cubicBezTo>
                <a:lnTo>
                  <a:pt x="3251200" y="0"/>
                </a:lnTo>
                <a:cubicBezTo>
                  <a:pt x="3363424" y="0"/>
                  <a:pt x="3454400" y="90976"/>
                  <a:pt x="3454400" y="203200"/>
                </a:cubicBezTo>
                <a:lnTo>
                  <a:pt x="3454400" y="2641600"/>
                </a:lnTo>
                <a:lnTo>
                  <a:pt x="0" y="2641600"/>
                </a:lnTo>
                <a:lnTo>
                  <a:pt x="0" y="203200"/>
                </a:lnTo>
                <a:close/>
              </a:path>
            </a:pathLst>
          </a:custGeom>
          <a:solidFill>
            <a:srgbClr val="DDDDDD"/>
          </a:solidFill>
          <a:ln>
            <a:noFill/>
          </a:ln>
        </p:spPr>
      </p:pic>
      <p:sp>
        <p:nvSpPr>
          <p:cNvPr id="27" name="标题 1"/>
          <p:cNvSpPr>
            <a:spLocks noGrp="true"/>
          </p:cNvSpPr>
          <p:nvPr>
            <p:custDataLst>
              <p:tags r:id="rId13"/>
            </p:custDataLst>
          </p:nvPr>
        </p:nvSpPr>
        <p:spPr>
          <a:xfrm>
            <a:off x="609600" y="533400"/>
            <a:ext cx="10972800" cy="609600"/>
          </a:xfrm>
          <a:prstGeom prst="rect">
            <a:avLst/>
          </a:prstGeom>
          <a:noFill/>
        </p:spPr>
        <p:txBody>
          <a:bodyPr vert="horz" wrap="square" lIns="0" tIns="0" rIns="0" bIns="0" rtlCol="0" anchor="t" anchorCtr="false">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ea"/>
                <a:cs typeface="+mj-cs"/>
              </a:defRPr>
            </a:lvl1pPr>
          </a:lstStyle>
          <a:p>
            <a:r>
              <a:rPr lang="zh-CN" altLang="en-US" sz="3300">
                <a:solidFill>
                  <a:schemeClr val="tx1"/>
                </a:solidFill>
              </a:rPr>
              <a:t>接待清单要求</a:t>
            </a:r>
            <a:endParaRPr lang="zh-CN" altLang="en-US" sz="3300">
              <a:solidFill>
                <a:schemeClr val="tx1"/>
              </a:solidFill>
            </a:endParaRPr>
          </a:p>
        </p:txBody>
      </p:sp>
    </p:spTree>
    <p:custDataLst>
      <p:tags r:id="rId14"/>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副标题 1"/>
          <p:cNvSpPr>
            <a:spLocks noGrp="true"/>
          </p:cNvSpPr>
          <p:nvPr>
            <p:ph type="subTitle" idx="16386"/>
            <p:custDataLst>
              <p:tags r:id="rId1"/>
            </p:custDataLst>
          </p:nvPr>
        </p:nvSpPr>
        <p:spPr>
          <a:xfrm>
            <a:off x="695960" y="1301749"/>
            <a:ext cx="10800000" cy="4873625"/>
          </a:xfrm>
        </p:spPr>
        <p:txBody>
          <a:bodyPr/>
          <a:p>
            <a:r>
              <a:rPr lang="en-US" altLang="en-US"/>
              <a:t>CONTENTS</a:t>
            </a:r>
            <a:endParaRPr lang="en-US" altLang="en-US"/>
          </a:p>
        </p:txBody>
      </p:sp>
      <p:sp>
        <p:nvSpPr>
          <p:cNvPr id="23" name="标题"/>
          <p:cNvSpPr>
            <a:spLocks noGrp="true"/>
          </p:cNvSpPr>
          <p:nvPr>
            <p:ph type="title"/>
            <p:custDataLst>
              <p:tags r:id="rId2"/>
            </p:custDataLst>
          </p:nvPr>
        </p:nvSpPr>
        <p:spPr/>
        <p:txBody>
          <a:bodyPr>
            <a:normAutofit/>
          </a:bodyPr>
          <a:p>
            <a:pPr marL="0" indent="0" algn="l">
              <a:lnSpc>
                <a:spcPct val="100000"/>
              </a:lnSpc>
              <a:spcBef>
                <a:spcPts val="0"/>
              </a:spcBef>
              <a:spcAft>
                <a:spcPts val="0"/>
              </a:spcAft>
              <a:buSzPct val="100000"/>
            </a:pPr>
            <a:r>
              <a:rPr lang="zh-CN" altLang="en-US" sz="4900"/>
              <a:t>目录</a:t>
            </a:r>
            <a:endParaRPr lang="zh-CN" altLang="en-US" sz="4900"/>
          </a:p>
        </p:txBody>
      </p:sp>
      <p:sp>
        <p:nvSpPr>
          <p:cNvPr id="24" name="序号"/>
          <p:cNvSpPr txBox="true"/>
          <p:nvPr>
            <p:custDataLst>
              <p:tags r:id="rId3"/>
            </p:custDataLst>
          </p:nvPr>
        </p:nvSpPr>
        <p:spPr>
          <a:xfrm>
            <a:off x="5816600" y="695960"/>
            <a:ext cx="658495" cy="504190"/>
          </a:xfrm>
          <a:prstGeom prst="rect">
            <a:avLst/>
          </a:prstGeom>
          <a:noFill/>
        </p:spPr>
        <p:txBody>
          <a:bodyPr wrap="none" lIns="0" tIns="0" rIns="0" bIns="0" rtlCol="0" anchor="ctr" anchorCtr="false">
            <a:normAutofit/>
          </a:bodyPr>
          <a:p>
            <a:pPr algn="r">
              <a:lnSpc>
                <a:spcPct val="100000"/>
              </a:lnSpc>
            </a:pPr>
            <a:r>
              <a:rPr lang="en-US" sz="2400" b="1" dirty="0">
                <a:solidFill>
                  <a:schemeClr val="tx1">
                    <a:lumMod val="85000"/>
                    <a:lumOff val="15000"/>
                  </a:schemeClr>
                </a:solidFill>
                <a:latin typeface="+mn-ea"/>
              </a:rPr>
              <a:t>01</a:t>
            </a:r>
            <a:endParaRPr lang="en-US" sz="2400" b="1" dirty="0">
              <a:solidFill>
                <a:schemeClr val="tx1">
                  <a:lumMod val="85000"/>
                  <a:lumOff val="15000"/>
                </a:schemeClr>
              </a:solidFill>
              <a:latin typeface="+mn-ea"/>
            </a:endParaRPr>
          </a:p>
        </p:txBody>
      </p:sp>
      <p:sp>
        <p:nvSpPr>
          <p:cNvPr id="25" name="项标题"/>
          <p:cNvSpPr txBox="true"/>
          <p:nvPr>
            <p:custDataLst>
              <p:tags r:id="rId4"/>
            </p:custDataLst>
          </p:nvPr>
        </p:nvSpPr>
        <p:spPr>
          <a:xfrm>
            <a:off x="6785610" y="695960"/>
            <a:ext cx="4208780" cy="504190"/>
          </a:xfrm>
          <a:prstGeom prst="rect">
            <a:avLst/>
          </a:prstGeom>
          <a:noFill/>
        </p:spPr>
        <p:txBody>
          <a:bodyPr wrap="square" lIns="0" tIns="0" rIns="0" bIns="0" rtlCol="0" anchor="ctr">
            <a:noAutofit/>
          </a:bodyPr>
          <a:p>
            <a:pPr marL="0" indent="0" algn="l">
              <a:lnSpc>
                <a:spcPct val="100000"/>
              </a:lnSpc>
              <a:spcBef>
                <a:spcPts val="0"/>
              </a:spcBef>
              <a:spcAft>
                <a:spcPts val="0"/>
              </a:spcAft>
              <a:buSzPct val="100000"/>
            </a:pPr>
            <a:r>
              <a:rPr lang="zh-CN" altLang="en-US" sz="2400" b="1" spc="300" dirty="0">
                <a:solidFill>
                  <a:schemeClr val="tx1">
                    <a:lumMod val="85000"/>
                    <a:lumOff val="15000"/>
                  </a:schemeClr>
                </a:solidFill>
                <a:latin typeface="+mn-ea"/>
              </a:rPr>
              <a:t>政策制定背景与相关文件</a:t>
            </a:r>
            <a:endParaRPr lang="zh-CN" altLang="en-US" sz="2400" b="1" spc="300" dirty="0">
              <a:solidFill>
                <a:schemeClr val="tx1">
                  <a:lumMod val="85000"/>
                  <a:lumOff val="15000"/>
                </a:schemeClr>
              </a:solidFill>
              <a:latin typeface="+mn-ea"/>
            </a:endParaRPr>
          </a:p>
        </p:txBody>
      </p:sp>
      <p:sp>
        <p:nvSpPr>
          <p:cNvPr id="26" name="序号"/>
          <p:cNvSpPr txBox="true"/>
          <p:nvPr>
            <p:custDataLst>
              <p:tags r:id="rId5"/>
            </p:custDataLst>
          </p:nvPr>
        </p:nvSpPr>
        <p:spPr>
          <a:xfrm>
            <a:off x="5816600" y="1688465"/>
            <a:ext cx="658495" cy="504190"/>
          </a:xfrm>
          <a:prstGeom prst="rect">
            <a:avLst/>
          </a:prstGeom>
          <a:noFill/>
        </p:spPr>
        <p:txBody>
          <a:bodyPr wrap="none" lIns="0" tIns="0" rIns="0" bIns="0" rtlCol="0" anchor="ctr" anchorCtr="false">
            <a:normAutofit/>
          </a:bodyPr>
          <a:p>
            <a:pPr algn="r">
              <a:lnSpc>
                <a:spcPct val="100000"/>
              </a:lnSpc>
            </a:pPr>
            <a:r>
              <a:rPr lang="en-US" sz="2400" b="1" dirty="0">
                <a:solidFill>
                  <a:schemeClr val="tx1">
                    <a:lumMod val="85000"/>
                    <a:lumOff val="15000"/>
                  </a:schemeClr>
                </a:solidFill>
                <a:latin typeface="+mn-ea"/>
              </a:rPr>
              <a:t>02</a:t>
            </a:r>
            <a:endParaRPr lang="en-US" sz="2400" b="1" dirty="0">
              <a:solidFill>
                <a:schemeClr val="tx1">
                  <a:lumMod val="85000"/>
                  <a:lumOff val="15000"/>
                </a:schemeClr>
              </a:solidFill>
              <a:latin typeface="+mn-ea"/>
            </a:endParaRPr>
          </a:p>
        </p:txBody>
      </p:sp>
      <p:sp>
        <p:nvSpPr>
          <p:cNvPr id="27" name="项标题"/>
          <p:cNvSpPr txBox="true"/>
          <p:nvPr>
            <p:custDataLst>
              <p:tags r:id="rId6"/>
            </p:custDataLst>
          </p:nvPr>
        </p:nvSpPr>
        <p:spPr>
          <a:xfrm>
            <a:off x="6785610" y="1688465"/>
            <a:ext cx="4208780" cy="504190"/>
          </a:xfrm>
          <a:prstGeom prst="rect">
            <a:avLst/>
          </a:prstGeom>
          <a:noFill/>
        </p:spPr>
        <p:txBody>
          <a:bodyPr wrap="square" lIns="0" tIns="0" rIns="0" bIns="0" rtlCol="0" anchor="ctr">
            <a:noAutofit/>
          </a:bodyPr>
          <a:p>
            <a:pPr marL="0" indent="0" algn="l">
              <a:lnSpc>
                <a:spcPct val="100000"/>
              </a:lnSpc>
              <a:spcBef>
                <a:spcPts val="0"/>
              </a:spcBef>
              <a:spcAft>
                <a:spcPts val="0"/>
              </a:spcAft>
              <a:buSzPct val="100000"/>
            </a:pPr>
            <a:r>
              <a:rPr lang="zh-CN" altLang="en-US" sz="2400" b="1" spc="300" dirty="0">
                <a:solidFill>
                  <a:schemeClr val="tx1">
                    <a:lumMod val="85000"/>
                    <a:lumOff val="15000"/>
                  </a:schemeClr>
                </a:solidFill>
                <a:latin typeface="+mn-ea"/>
              </a:rPr>
              <a:t>适应对象与公务审批管理</a:t>
            </a:r>
            <a:endParaRPr lang="zh-CN" altLang="en-US" sz="2400" b="1" spc="300" dirty="0">
              <a:solidFill>
                <a:schemeClr val="tx1">
                  <a:lumMod val="85000"/>
                  <a:lumOff val="15000"/>
                </a:schemeClr>
              </a:solidFill>
              <a:latin typeface="+mn-ea"/>
            </a:endParaRPr>
          </a:p>
        </p:txBody>
      </p:sp>
      <p:sp>
        <p:nvSpPr>
          <p:cNvPr id="28" name="序号"/>
          <p:cNvSpPr txBox="true"/>
          <p:nvPr>
            <p:custDataLst>
              <p:tags r:id="rId7"/>
            </p:custDataLst>
          </p:nvPr>
        </p:nvSpPr>
        <p:spPr>
          <a:xfrm>
            <a:off x="5816600" y="2680970"/>
            <a:ext cx="658495" cy="504190"/>
          </a:xfrm>
          <a:prstGeom prst="rect">
            <a:avLst/>
          </a:prstGeom>
          <a:noFill/>
        </p:spPr>
        <p:txBody>
          <a:bodyPr wrap="none" lIns="0" tIns="0" rIns="0" bIns="0" rtlCol="0" anchor="ctr" anchorCtr="false">
            <a:normAutofit/>
          </a:bodyPr>
          <a:p>
            <a:pPr algn="r">
              <a:lnSpc>
                <a:spcPct val="100000"/>
              </a:lnSpc>
            </a:pPr>
            <a:r>
              <a:rPr lang="en-US" sz="2400" b="1" dirty="0">
                <a:solidFill>
                  <a:schemeClr val="tx1">
                    <a:lumMod val="85000"/>
                    <a:lumOff val="15000"/>
                  </a:schemeClr>
                </a:solidFill>
                <a:latin typeface="+mn-ea"/>
              </a:rPr>
              <a:t>03</a:t>
            </a:r>
            <a:endParaRPr lang="en-US" sz="2400" b="1" dirty="0">
              <a:solidFill>
                <a:schemeClr val="tx1">
                  <a:lumMod val="85000"/>
                  <a:lumOff val="15000"/>
                </a:schemeClr>
              </a:solidFill>
              <a:latin typeface="+mn-ea"/>
            </a:endParaRPr>
          </a:p>
        </p:txBody>
      </p:sp>
      <p:sp>
        <p:nvSpPr>
          <p:cNvPr id="29" name="项标题"/>
          <p:cNvSpPr txBox="true"/>
          <p:nvPr>
            <p:custDataLst>
              <p:tags r:id="rId8"/>
            </p:custDataLst>
          </p:nvPr>
        </p:nvSpPr>
        <p:spPr>
          <a:xfrm>
            <a:off x="6785610" y="2680970"/>
            <a:ext cx="4208780" cy="504190"/>
          </a:xfrm>
          <a:prstGeom prst="rect">
            <a:avLst/>
          </a:prstGeom>
          <a:noFill/>
        </p:spPr>
        <p:txBody>
          <a:bodyPr wrap="square" lIns="0" tIns="0" rIns="0" bIns="0" rtlCol="0" anchor="ctr">
            <a:noAutofit/>
          </a:bodyPr>
          <a:p>
            <a:pPr marL="0" indent="0" algn="l">
              <a:lnSpc>
                <a:spcPct val="100000"/>
              </a:lnSpc>
              <a:spcBef>
                <a:spcPts val="0"/>
              </a:spcBef>
              <a:spcAft>
                <a:spcPts val="0"/>
              </a:spcAft>
              <a:buSzPct val="100000"/>
            </a:pPr>
            <a:r>
              <a:rPr lang="zh-CN" altLang="en-US" sz="2400" b="1" spc="300" dirty="0">
                <a:solidFill>
                  <a:schemeClr val="tx1">
                    <a:lumMod val="85000"/>
                    <a:lumOff val="15000"/>
                  </a:schemeClr>
                </a:solidFill>
                <a:latin typeface="+mn-ea"/>
              </a:rPr>
              <a:t>国内公务接待行为规范</a:t>
            </a:r>
            <a:endParaRPr lang="zh-CN" altLang="en-US" sz="2400" b="1" spc="300" dirty="0">
              <a:solidFill>
                <a:schemeClr val="tx1">
                  <a:lumMod val="85000"/>
                  <a:lumOff val="15000"/>
                </a:schemeClr>
              </a:solidFill>
              <a:latin typeface="+mn-ea"/>
            </a:endParaRPr>
          </a:p>
        </p:txBody>
      </p:sp>
      <p:sp>
        <p:nvSpPr>
          <p:cNvPr id="30" name="序号"/>
          <p:cNvSpPr txBox="true"/>
          <p:nvPr>
            <p:custDataLst>
              <p:tags r:id="rId9"/>
            </p:custDataLst>
          </p:nvPr>
        </p:nvSpPr>
        <p:spPr>
          <a:xfrm>
            <a:off x="5816600" y="3672840"/>
            <a:ext cx="658495" cy="504190"/>
          </a:xfrm>
          <a:prstGeom prst="rect">
            <a:avLst/>
          </a:prstGeom>
          <a:noFill/>
        </p:spPr>
        <p:txBody>
          <a:bodyPr wrap="none" lIns="0" tIns="0" rIns="0" bIns="0" rtlCol="0" anchor="ctr" anchorCtr="false">
            <a:normAutofit/>
          </a:bodyPr>
          <a:p>
            <a:pPr algn="r">
              <a:lnSpc>
                <a:spcPct val="100000"/>
              </a:lnSpc>
            </a:pPr>
            <a:r>
              <a:rPr lang="en-US" sz="2400" b="1" dirty="0">
                <a:solidFill>
                  <a:schemeClr val="tx1">
                    <a:lumMod val="85000"/>
                    <a:lumOff val="15000"/>
                  </a:schemeClr>
                </a:solidFill>
                <a:latin typeface="+mn-ea"/>
              </a:rPr>
              <a:t>04</a:t>
            </a:r>
            <a:endParaRPr lang="en-US" sz="2400" b="1" dirty="0">
              <a:solidFill>
                <a:schemeClr val="tx1">
                  <a:lumMod val="85000"/>
                  <a:lumOff val="15000"/>
                </a:schemeClr>
              </a:solidFill>
              <a:latin typeface="+mn-ea"/>
            </a:endParaRPr>
          </a:p>
        </p:txBody>
      </p:sp>
      <p:sp>
        <p:nvSpPr>
          <p:cNvPr id="31" name="项标题"/>
          <p:cNvSpPr txBox="true"/>
          <p:nvPr>
            <p:custDataLst>
              <p:tags r:id="rId10"/>
            </p:custDataLst>
          </p:nvPr>
        </p:nvSpPr>
        <p:spPr>
          <a:xfrm>
            <a:off x="6785610" y="3673475"/>
            <a:ext cx="4208780" cy="504190"/>
          </a:xfrm>
          <a:prstGeom prst="rect">
            <a:avLst/>
          </a:prstGeom>
          <a:noFill/>
        </p:spPr>
        <p:txBody>
          <a:bodyPr wrap="square" lIns="0" tIns="0" rIns="0" bIns="0" rtlCol="0" anchor="ctr">
            <a:noAutofit/>
          </a:bodyPr>
          <a:p>
            <a:pPr marL="0" indent="0" algn="l">
              <a:lnSpc>
                <a:spcPct val="100000"/>
              </a:lnSpc>
              <a:spcBef>
                <a:spcPts val="0"/>
              </a:spcBef>
              <a:spcAft>
                <a:spcPts val="0"/>
              </a:spcAft>
              <a:buSzPct val="100000"/>
            </a:pPr>
            <a:r>
              <a:rPr lang="zh-CN" altLang="en-US" sz="2400" b="1" spc="300" dirty="0">
                <a:solidFill>
                  <a:schemeClr val="tx1">
                    <a:lumMod val="85000"/>
                    <a:lumOff val="15000"/>
                  </a:schemeClr>
                </a:solidFill>
                <a:latin typeface="+mn-ea"/>
              </a:rPr>
              <a:t>国内公务接待经费管理</a:t>
            </a:r>
            <a:endParaRPr lang="zh-CN" altLang="en-US" sz="2400" b="1" spc="300" dirty="0">
              <a:solidFill>
                <a:schemeClr val="tx1">
                  <a:lumMod val="85000"/>
                  <a:lumOff val="15000"/>
                </a:schemeClr>
              </a:solidFill>
              <a:latin typeface="+mn-ea"/>
            </a:endParaRPr>
          </a:p>
        </p:txBody>
      </p:sp>
      <p:sp>
        <p:nvSpPr>
          <p:cNvPr id="32" name="序号"/>
          <p:cNvSpPr txBox="true"/>
          <p:nvPr>
            <p:custDataLst>
              <p:tags r:id="rId11"/>
            </p:custDataLst>
          </p:nvPr>
        </p:nvSpPr>
        <p:spPr>
          <a:xfrm>
            <a:off x="5816600" y="4665345"/>
            <a:ext cx="658495" cy="504190"/>
          </a:xfrm>
          <a:prstGeom prst="rect">
            <a:avLst/>
          </a:prstGeom>
          <a:noFill/>
        </p:spPr>
        <p:txBody>
          <a:bodyPr wrap="none" lIns="0" tIns="0" rIns="0" bIns="0" rtlCol="0" anchor="ctr" anchorCtr="false">
            <a:normAutofit/>
          </a:bodyPr>
          <a:p>
            <a:pPr algn="r">
              <a:lnSpc>
                <a:spcPct val="100000"/>
              </a:lnSpc>
            </a:pPr>
            <a:r>
              <a:rPr lang="en-US" sz="2400" b="1" dirty="0">
                <a:solidFill>
                  <a:schemeClr val="tx1">
                    <a:lumMod val="85000"/>
                    <a:lumOff val="15000"/>
                  </a:schemeClr>
                </a:solidFill>
                <a:latin typeface="+mn-ea"/>
              </a:rPr>
              <a:t>05</a:t>
            </a:r>
            <a:endParaRPr lang="en-US" sz="2400" b="1" dirty="0">
              <a:solidFill>
                <a:schemeClr val="tx1">
                  <a:lumMod val="85000"/>
                  <a:lumOff val="15000"/>
                </a:schemeClr>
              </a:solidFill>
              <a:latin typeface="+mn-ea"/>
            </a:endParaRPr>
          </a:p>
        </p:txBody>
      </p:sp>
      <p:sp>
        <p:nvSpPr>
          <p:cNvPr id="33" name="项标题"/>
          <p:cNvSpPr txBox="true"/>
          <p:nvPr>
            <p:custDataLst>
              <p:tags r:id="rId12"/>
            </p:custDataLst>
          </p:nvPr>
        </p:nvSpPr>
        <p:spPr>
          <a:xfrm>
            <a:off x="6785610" y="4665980"/>
            <a:ext cx="4208780" cy="504190"/>
          </a:xfrm>
          <a:prstGeom prst="rect">
            <a:avLst/>
          </a:prstGeom>
          <a:noFill/>
        </p:spPr>
        <p:txBody>
          <a:bodyPr wrap="square" lIns="0" tIns="0" rIns="0" bIns="0" rtlCol="0" anchor="ctr">
            <a:noAutofit/>
          </a:bodyPr>
          <a:p>
            <a:pPr marL="0" indent="0" algn="l">
              <a:lnSpc>
                <a:spcPct val="100000"/>
              </a:lnSpc>
              <a:spcBef>
                <a:spcPts val="0"/>
              </a:spcBef>
              <a:spcAft>
                <a:spcPts val="0"/>
              </a:spcAft>
              <a:buSzPct val="100000"/>
            </a:pPr>
            <a:r>
              <a:rPr lang="zh-CN" altLang="en-US" sz="2400" b="1" spc="300" dirty="0">
                <a:solidFill>
                  <a:schemeClr val="tx1">
                    <a:lumMod val="85000"/>
                    <a:lumOff val="15000"/>
                  </a:schemeClr>
                </a:solidFill>
                <a:latin typeface="+mn-ea"/>
              </a:rPr>
              <a:t>接待设施和信息平台管理</a:t>
            </a:r>
            <a:endParaRPr lang="zh-CN" altLang="en-US" sz="2400" b="1" spc="300" dirty="0">
              <a:solidFill>
                <a:schemeClr val="tx1">
                  <a:lumMod val="85000"/>
                  <a:lumOff val="15000"/>
                </a:schemeClr>
              </a:solidFill>
              <a:latin typeface="+mn-ea"/>
            </a:endParaRPr>
          </a:p>
        </p:txBody>
      </p:sp>
      <p:sp>
        <p:nvSpPr>
          <p:cNvPr id="34" name="序号"/>
          <p:cNvSpPr txBox="true"/>
          <p:nvPr>
            <p:custDataLst>
              <p:tags r:id="rId13"/>
            </p:custDataLst>
          </p:nvPr>
        </p:nvSpPr>
        <p:spPr>
          <a:xfrm>
            <a:off x="5816600" y="5657850"/>
            <a:ext cx="658495" cy="504190"/>
          </a:xfrm>
          <a:prstGeom prst="rect">
            <a:avLst/>
          </a:prstGeom>
          <a:noFill/>
        </p:spPr>
        <p:txBody>
          <a:bodyPr wrap="none" lIns="0" tIns="0" rIns="0" bIns="0" rtlCol="0" anchor="ctr" anchorCtr="false">
            <a:normAutofit/>
          </a:bodyPr>
          <a:p>
            <a:pPr algn="r">
              <a:lnSpc>
                <a:spcPct val="100000"/>
              </a:lnSpc>
            </a:pPr>
            <a:r>
              <a:rPr lang="en-US" sz="2400" b="1" dirty="0">
                <a:solidFill>
                  <a:schemeClr val="tx1">
                    <a:lumMod val="85000"/>
                    <a:lumOff val="15000"/>
                  </a:schemeClr>
                </a:solidFill>
                <a:latin typeface="+mn-ea"/>
              </a:rPr>
              <a:t>06</a:t>
            </a:r>
            <a:endParaRPr lang="en-US" sz="2400" b="1" dirty="0">
              <a:solidFill>
                <a:schemeClr val="tx1">
                  <a:lumMod val="85000"/>
                  <a:lumOff val="15000"/>
                </a:schemeClr>
              </a:solidFill>
              <a:latin typeface="+mn-ea"/>
            </a:endParaRPr>
          </a:p>
        </p:txBody>
      </p:sp>
      <p:sp>
        <p:nvSpPr>
          <p:cNvPr id="35" name="项标题"/>
          <p:cNvSpPr txBox="true"/>
          <p:nvPr>
            <p:custDataLst>
              <p:tags r:id="rId14"/>
            </p:custDataLst>
          </p:nvPr>
        </p:nvSpPr>
        <p:spPr>
          <a:xfrm>
            <a:off x="6785610" y="5658485"/>
            <a:ext cx="4208780" cy="504190"/>
          </a:xfrm>
          <a:prstGeom prst="rect">
            <a:avLst/>
          </a:prstGeom>
          <a:noFill/>
        </p:spPr>
        <p:txBody>
          <a:bodyPr wrap="square" lIns="0" tIns="0" rIns="0" bIns="0" rtlCol="0" anchor="ctr">
            <a:noAutofit/>
          </a:bodyPr>
          <a:p>
            <a:pPr marL="0" indent="0" algn="l">
              <a:lnSpc>
                <a:spcPct val="100000"/>
              </a:lnSpc>
              <a:spcBef>
                <a:spcPts val="0"/>
              </a:spcBef>
              <a:spcAft>
                <a:spcPts val="0"/>
              </a:spcAft>
              <a:buSzPct val="100000"/>
            </a:pPr>
            <a:r>
              <a:rPr lang="zh-CN" altLang="en-US" sz="2400" b="1" spc="300" dirty="0">
                <a:solidFill>
                  <a:schemeClr val="tx1">
                    <a:lumMod val="85000"/>
                    <a:lumOff val="15000"/>
                  </a:schemeClr>
                </a:solidFill>
                <a:latin typeface="+mn-ea"/>
              </a:rPr>
              <a:t>“零接待”实施办法</a:t>
            </a:r>
            <a:endParaRPr lang="zh-CN" altLang="en-US" sz="2400" b="1" spc="300" dirty="0">
              <a:solidFill>
                <a:schemeClr val="tx1">
                  <a:lumMod val="85000"/>
                  <a:lumOff val="15000"/>
                </a:schemeClr>
              </a:solidFill>
              <a:latin typeface="+mn-ea"/>
            </a:endParaRPr>
          </a:p>
        </p:txBody>
      </p:sp>
    </p:spTree>
    <p:custDataLst>
      <p:tags r:id="rId15"/>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p:cNvSpPr>
            <a:spLocks noGrp="true"/>
          </p:cNvSpPr>
          <p:nvPr>
            <p:ph type="title"/>
            <p:custDataLst>
              <p:tags r:id="rId1"/>
            </p:custDataLst>
          </p:nvPr>
        </p:nvSpPr>
        <p:spPr>
          <a:xfrm>
            <a:off x="4697730" y="3188335"/>
            <a:ext cx="6526530" cy="1163955"/>
          </a:xfrm>
        </p:spPr>
        <p:txBody>
          <a:bodyPr>
            <a:normAutofit fontScale="90000"/>
          </a:bodyPr>
          <a:p>
            <a:pPr marL="0" indent="0" algn="r">
              <a:lnSpc>
                <a:spcPct val="100000"/>
              </a:lnSpc>
              <a:spcBef>
                <a:spcPts val="0"/>
              </a:spcBef>
              <a:spcAft>
                <a:spcPts val="0"/>
              </a:spcAft>
              <a:buSzPct val="100000"/>
            </a:pPr>
            <a:r>
              <a:rPr lang="zh-CN" altLang="en-US" sz="5400"/>
              <a:t>国内公务接待经费管理</a:t>
            </a:r>
            <a:endParaRPr lang="zh-CN" altLang="en-US" sz="5400"/>
          </a:p>
        </p:txBody>
      </p:sp>
      <p:sp>
        <p:nvSpPr>
          <p:cNvPr id="6" name="节编号"/>
          <p:cNvSpPr>
            <a:spLocks noGrp="true"/>
          </p:cNvSpPr>
          <p:nvPr>
            <p:ph type="body" sz="quarter" idx="13"/>
            <p:custDataLst>
              <p:tags r:id="rId2"/>
            </p:custDataLst>
          </p:nvPr>
        </p:nvSpPr>
        <p:spPr>
          <a:prstGeom prst="rect">
            <a:avLst/>
          </a:prstGeom>
        </p:spPr>
        <p:txBody>
          <a:bodyPr/>
          <a:p>
            <a:r>
              <a:rPr lang="en-US" altLang="en-US"/>
              <a:t>PART FOUR</a:t>
            </a:r>
            <a:endParaRPr lang="en-US" altLang="en-US"/>
          </a:p>
        </p:txBody>
      </p:sp>
    </p:spTree>
    <p:custDataLst>
      <p:tags r:id="rId3"/>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占位符 10"/>
          <p:cNvSpPr>
            <a:spLocks noGrp="true"/>
          </p:cNvSpPr>
          <p:nvPr>
            <p:custDataLst>
              <p:tags r:id="rId1"/>
            </p:custDataLst>
          </p:nvPr>
        </p:nvSpPr>
        <p:spPr>
          <a:xfrm>
            <a:off x="5673725" y="5360267"/>
            <a:ext cx="5979160" cy="610638"/>
          </a:xfrm>
          <a:prstGeom prst="rect">
            <a:avLst/>
          </a:prstGeom>
          <a:noFill/>
        </p:spPr>
        <p:txBody>
          <a:bodyPr vert="horz" wrap="square" lIns="0" tIns="0" rIns="0" bIns="0" rtlCol="0" anchor="t">
            <a:noAutofit/>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1500">
                <a:solidFill>
                  <a:schemeClr val="tx1"/>
                </a:solidFill>
              </a:rPr>
              <a:t>涵盖未执行公函和清单制度、一函多餐、伪造公函、提供超规格服务、提供烟酒高档菜肴、虚列事项人数、违规同城接待、在特定场所安排接待、铺张浪费、转嫁费用、违规处理费用、隐匿开支、将非公务活动纳入接待、未按规定收费等。</a:t>
            </a:r>
            <a:endParaRPr lang="zh-CN" altLang="en-US" sz="1500">
              <a:solidFill>
                <a:schemeClr val="tx1"/>
              </a:solidFill>
            </a:endParaRPr>
          </a:p>
        </p:txBody>
      </p:sp>
      <p:sp>
        <p:nvSpPr>
          <p:cNvPr id="9" name="文本占位符 9"/>
          <p:cNvSpPr>
            <a:spLocks noGrp="true"/>
          </p:cNvSpPr>
          <p:nvPr>
            <p:custDataLst>
              <p:tags r:id="rId2"/>
            </p:custDataLst>
          </p:nvPr>
        </p:nvSpPr>
        <p:spPr>
          <a:xfrm>
            <a:off x="5673725" y="4953089"/>
            <a:ext cx="5979160" cy="407092"/>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接待单位和有关人员“负面清单”</a:t>
            </a:r>
            <a:endParaRPr lang="zh-CN" altLang="en-US">
              <a:solidFill>
                <a:schemeClr val="accent1"/>
              </a:solidFill>
            </a:endParaRPr>
          </a:p>
        </p:txBody>
      </p:sp>
      <p:pic>
        <p:nvPicPr>
          <p:cNvPr id="14" name="图片占位符 12" descr="8"/>
          <p:cNvPicPr>
            <a:picLocks noChangeAspect="true"/>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4826000" y="5511800"/>
            <a:ext cx="406400" cy="406400"/>
          </a:xfrm>
          <a:prstGeom prst="rect">
            <a:avLst/>
          </a:prstGeom>
        </p:spPr>
      </p:pic>
      <p:sp>
        <p:nvSpPr>
          <p:cNvPr id="16" name="文本占位符 6"/>
          <p:cNvSpPr>
            <a:spLocks noGrp="true"/>
          </p:cNvSpPr>
          <p:nvPr>
            <p:custDataLst>
              <p:tags r:id="rId6"/>
            </p:custDataLst>
          </p:nvPr>
        </p:nvSpPr>
        <p:spPr>
          <a:xfrm>
            <a:off x="5673725" y="3836473"/>
            <a:ext cx="5979160" cy="610638"/>
          </a:xfrm>
          <a:prstGeom prst="rect">
            <a:avLst/>
          </a:prstGeom>
          <a:noFill/>
        </p:spPr>
        <p:txBody>
          <a:bodyPr vert="horz" wrap="square" lIns="0" tIns="0" rIns="0" bIns="0" rtlCol="0" anchor="t">
            <a:noAutofit/>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t>包括不落实公函制度、一函多餐、提出超规格要求、不按规定交费、在公务接待中饮酒、同城违规接受接待、在特定场所违规接受接待、将非公务活动纳入接待范围等。</a:t>
            </a:r>
            <a:endParaRPr lang="zh-CN" altLang="en-US"/>
          </a:p>
        </p:txBody>
      </p:sp>
      <p:sp>
        <p:nvSpPr>
          <p:cNvPr id="17" name="文本占位符 5"/>
          <p:cNvSpPr>
            <a:spLocks noGrp="true"/>
          </p:cNvSpPr>
          <p:nvPr>
            <p:custDataLst>
              <p:tags r:id="rId7"/>
            </p:custDataLst>
          </p:nvPr>
        </p:nvSpPr>
        <p:spPr>
          <a:xfrm>
            <a:off x="5603240" y="3429295"/>
            <a:ext cx="5979160" cy="407092"/>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派出单位和接待对象“负面清单”</a:t>
            </a:r>
            <a:endParaRPr lang="zh-CN" altLang="en-US">
              <a:solidFill>
                <a:schemeClr val="accent1"/>
              </a:solidFill>
            </a:endParaRPr>
          </a:p>
        </p:txBody>
      </p:sp>
      <p:pic>
        <p:nvPicPr>
          <p:cNvPr id="18" name="图片占位符 11" descr="7"/>
          <p:cNvPicPr>
            <a:picLocks noChangeAspect="true"/>
          </p:cNvPicPr>
          <p:nvPr>
            <p:custDataLst>
              <p:tags r:id="rId8"/>
            </p:custDataLst>
          </p:nvPr>
        </p:nvPicPr>
        <p:blipFill>
          <a:blip r:embed="rId9">
            <a:extLst>
              <a:ext uri="{96DAC541-7B7A-43D3-8B79-37D633B846F1}">
                <asvg:svgBlip xmlns:asvg="http://schemas.microsoft.com/office/drawing/2016/SVG/main" r:embed="rId10"/>
              </a:ext>
            </a:extLst>
          </a:blip>
          <a:stretch>
            <a:fillRect/>
          </a:stretch>
        </p:blipFill>
        <p:spPr>
          <a:xfrm>
            <a:off x="4826000" y="4140200"/>
            <a:ext cx="406400" cy="406400"/>
          </a:xfrm>
          <a:prstGeom prst="rect">
            <a:avLst/>
          </a:prstGeom>
        </p:spPr>
      </p:pic>
      <p:pic>
        <p:nvPicPr>
          <p:cNvPr id="20" name="内容占位符 2" descr="8663660f35abef748c56489f017158b4"/>
          <p:cNvPicPr>
            <a:picLocks noChangeAspect="true"/>
          </p:cNvPicPr>
          <p:nvPr>
            <p:custDataLst>
              <p:tags r:id="rId11"/>
            </p:custDataLst>
          </p:nvPr>
        </p:nvPicPr>
        <p:blipFill>
          <a:blip r:embed="rId12"/>
          <a:srcRect t="5500" b="5500"/>
          <a:stretch>
            <a:fillRect/>
          </a:stretch>
        </p:blipFill>
        <p:spPr>
          <a:xfrm>
            <a:off x="609600" y="609600"/>
            <a:ext cx="10972800" cy="2590800"/>
          </a:xfrm>
          <a:custGeom>
            <a:avLst>
              <a:gd name="connisteX0" fmla="*/ 0 w 10972800"/>
              <a:gd name="connsiteY0" fmla="*/ 203200 h 2590800"/>
              <a:gd name="connisteX1" fmla="*/ 203200 w 10972800"/>
              <a:gd name="connsiteY1" fmla="*/ 0 h 2590800"/>
              <a:gd name="connisteX2" fmla="*/ 10769600 w 10972800"/>
              <a:gd name="connsiteY2" fmla="*/ 0 h 2590800"/>
              <a:gd name="connisteX3" fmla="*/ 10972800 w 10972800"/>
              <a:gd name="connsiteY3" fmla="*/ 203200 h 2590800"/>
              <a:gd name="connisteX4" fmla="*/ 10972800 w 10972800"/>
              <a:gd name="connsiteY4" fmla="*/ 2387600 h 2590800"/>
              <a:gd name="connisteX5" fmla="*/ 10769600 w 10972800"/>
              <a:gd name="connsiteY5" fmla="*/ 2590800 h 2590800"/>
              <a:gd name="connisteX6" fmla="*/ 203200 w 10972800"/>
              <a:gd name="connsiteY6" fmla="*/ 2590800 h 2590800"/>
              <a:gd name="connisteX7" fmla="*/ 0 w 10972800"/>
              <a:gd name="connsiteY7" fmla="*/ 2387600 h 2590800"/>
              <a:gd name="connisteX8" fmla="*/ 0 w 10972800"/>
              <a:gd name="connsiteY8" fmla="*/ 203200 h 2590800"/>
            </a:avLst>
            <a:gdLst>
              <a:gd name="connisteX0-1" fmla="*/ 0 w 10972800"/>
              <a:gd name="connsiteY0-2" fmla="*/ 203200 h 2590800"/>
              <a:gd name="connisteX1-3" fmla="*/ 203200 w 10972800"/>
              <a:gd name="connsiteY1-4" fmla="*/ 0 h 2590800"/>
              <a:gd name="connisteX2-5" fmla="*/ 10769600 w 10972800"/>
              <a:gd name="connsiteY2-6" fmla="*/ 0 h 2590800"/>
              <a:gd name="connisteX3-7" fmla="*/ 10972800 w 10972800"/>
              <a:gd name="connsiteY3-8" fmla="*/ 203200 h 2590800"/>
              <a:gd name="connisteX4-9" fmla="*/ 10972800 w 10972800"/>
              <a:gd name="connsiteY4-10" fmla="*/ 2387600 h 2590800"/>
              <a:gd name="connisteX5-11" fmla="*/ 10769600 w 10972800"/>
              <a:gd name="connsiteY5-12" fmla="*/ 2590800 h 2590800"/>
              <a:gd name="connisteX6-13" fmla="*/ 203200 w 10972800"/>
              <a:gd name="connsiteY6-14" fmla="*/ 2590800 h 2590800"/>
              <a:gd name="connisteX7-15" fmla="*/ 0 w 10972800"/>
              <a:gd name="connsiteY7-16" fmla="*/ 2387600 h 2590800"/>
              <a:gd name="connisteX8-17" fmla="*/ 0 w 10972800"/>
              <a:gd name="connsiteY8-18" fmla="*/ 203200 h 2590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 ang="0">
                <a:pos x="connisteX7-15" y="connsiteY7-16"/>
              </a:cxn>
              <a:cxn ang="0">
                <a:pos x="connisteX8-17" y="connsiteY8-18"/>
              </a:cxn>
            </a:cxnLst>
            <a:pathLst>
              <a:path w="10972800" h="2590800">
                <a:moveTo>
                  <a:pt x="0" y="203200"/>
                </a:moveTo>
                <a:cubicBezTo>
                  <a:pt x="0" y="90976"/>
                  <a:pt x="90976" y="0"/>
                  <a:pt x="203200" y="0"/>
                </a:cubicBezTo>
                <a:lnTo>
                  <a:pt x="10769600" y="0"/>
                </a:lnTo>
                <a:cubicBezTo>
                  <a:pt x="10881824" y="0"/>
                  <a:pt x="10972800" y="90976"/>
                  <a:pt x="10972800" y="203200"/>
                </a:cubicBezTo>
                <a:lnTo>
                  <a:pt x="10972800" y="2387600"/>
                </a:lnTo>
                <a:cubicBezTo>
                  <a:pt x="10972800" y="2499824"/>
                  <a:pt x="10881824" y="2590800"/>
                  <a:pt x="10769600" y="2590800"/>
                </a:cubicBezTo>
                <a:lnTo>
                  <a:pt x="203200" y="2590800"/>
                </a:lnTo>
                <a:cubicBezTo>
                  <a:pt x="90976" y="2590800"/>
                  <a:pt x="0" y="2499824"/>
                  <a:pt x="0" y="2387600"/>
                </a:cubicBezTo>
                <a:lnTo>
                  <a:pt x="0" y="203200"/>
                </a:lnTo>
                <a:close/>
              </a:path>
              <a:path w="10972800" h="2590800">
                <a:moveTo>
                  <a:pt x="0" y="203200"/>
                </a:moveTo>
                <a:cubicBezTo>
                  <a:pt x="0" y="90976"/>
                  <a:pt x="90976" y="0"/>
                  <a:pt x="203200" y="0"/>
                </a:cubicBezTo>
                <a:lnTo>
                  <a:pt x="10769600" y="0"/>
                </a:lnTo>
                <a:cubicBezTo>
                  <a:pt x="10881824" y="0"/>
                  <a:pt x="10972800" y="90976"/>
                  <a:pt x="10972800" y="203200"/>
                </a:cubicBezTo>
                <a:lnTo>
                  <a:pt x="10972800" y="2387600"/>
                </a:lnTo>
                <a:cubicBezTo>
                  <a:pt x="10972800" y="2499824"/>
                  <a:pt x="10881824" y="2590800"/>
                  <a:pt x="10769600" y="2590800"/>
                </a:cubicBezTo>
                <a:lnTo>
                  <a:pt x="203200" y="2590800"/>
                </a:lnTo>
                <a:cubicBezTo>
                  <a:pt x="90976" y="2590800"/>
                  <a:pt x="0" y="2499824"/>
                  <a:pt x="0" y="2387600"/>
                </a:cubicBezTo>
                <a:lnTo>
                  <a:pt x="0" y="203200"/>
                </a:lnTo>
                <a:close/>
              </a:path>
            </a:pathLst>
          </a:custGeom>
          <a:solidFill>
            <a:srgbClr val="DDDDDD"/>
          </a:solidFill>
          <a:ln>
            <a:noFill/>
          </a:ln>
        </p:spPr>
      </p:pic>
      <p:sp>
        <p:nvSpPr>
          <p:cNvPr id="21" name="标题 1"/>
          <p:cNvSpPr>
            <a:spLocks noGrp="true"/>
          </p:cNvSpPr>
          <p:nvPr>
            <p:custDataLst>
              <p:tags r:id="rId13"/>
            </p:custDataLst>
          </p:nvPr>
        </p:nvSpPr>
        <p:spPr>
          <a:xfrm>
            <a:off x="609600" y="3733800"/>
            <a:ext cx="3429000" cy="1219200"/>
          </a:xfrm>
          <a:prstGeom prst="rect">
            <a:avLst/>
          </a:prstGeom>
          <a:noFill/>
        </p:spPr>
        <p:txBody>
          <a:bodyPr vert="horz" wrap="square" lIns="0" tIns="0" rIns="0" bIns="0" rtlCol="0" anchor="t" anchorCtr="false">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ea"/>
                <a:cs typeface="+mj-cs"/>
              </a:defRPr>
            </a:lvl1pPr>
          </a:lstStyle>
          <a:p>
            <a:pPr algn="ctr"/>
            <a:r>
              <a:rPr lang="zh-CN" altLang="en-US" sz="3300">
                <a:solidFill>
                  <a:schemeClr val="tx1"/>
                </a:solidFill>
              </a:rPr>
              <a:t>“负面清单”</a:t>
            </a:r>
            <a:endParaRPr lang="zh-CN" altLang="en-US" sz="3300">
              <a:solidFill>
                <a:schemeClr val="tx1"/>
              </a:solidFill>
            </a:endParaRPr>
          </a:p>
          <a:p>
            <a:pPr algn="ctr"/>
            <a:r>
              <a:rPr lang="zh-CN" altLang="en-US" sz="3300">
                <a:solidFill>
                  <a:schemeClr val="tx1"/>
                </a:solidFill>
              </a:rPr>
              <a:t>管理制度</a:t>
            </a:r>
            <a:endParaRPr lang="zh-CN" altLang="en-US" sz="3300">
              <a:solidFill>
                <a:schemeClr val="tx1"/>
              </a:solidFill>
            </a:endParaRPr>
          </a:p>
        </p:txBody>
      </p:sp>
    </p:spTree>
    <p:custDataLst>
      <p:tags r:id="rId14"/>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占位符 8"/>
          <p:cNvSpPr>
            <a:spLocks noGrp="true"/>
          </p:cNvSpPr>
          <p:nvPr>
            <p:custDataLst>
              <p:tags r:id="rId1"/>
            </p:custDataLst>
          </p:nvPr>
        </p:nvSpPr>
        <p:spPr>
          <a:xfrm>
            <a:off x="6482715" y="5174615"/>
            <a:ext cx="5342890" cy="609600"/>
          </a:xfrm>
          <a:prstGeom prst="rect">
            <a:avLst/>
          </a:prstGeom>
          <a:noFill/>
        </p:spPr>
        <p:txBody>
          <a:bodyPr vert="horz" wrap="square" lIns="0" tIns="0" rIns="0" bIns="0" rtlCol="0" anchor="t">
            <a:noAutofit/>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tx1"/>
                </a:solidFill>
              </a:rPr>
              <a:t>禁止在接待费中列支应由接待对象承担的费用，禁止以举办会议等为名列支、转移、隐匿接待费开支，禁止向下级单位等转嫁费用，禁止在非税收入中坐支接待费用。</a:t>
            </a:r>
            <a:endParaRPr lang="zh-CN" altLang="en-US">
              <a:solidFill>
                <a:schemeClr val="tx1"/>
              </a:solidFill>
            </a:endParaRPr>
          </a:p>
        </p:txBody>
      </p:sp>
      <p:sp>
        <p:nvSpPr>
          <p:cNvPr id="11" name="文本占位符 7"/>
          <p:cNvSpPr>
            <a:spLocks noGrp="true"/>
          </p:cNvSpPr>
          <p:nvPr>
            <p:custDataLst>
              <p:tags r:id="rId2"/>
            </p:custDataLst>
          </p:nvPr>
        </p:nvSpPr>
        <p:spPr>
          <a:xfrm>
            <a:off x="6482715" y="4615815"/>
            <a:ext cx="50292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禁止列支行为</a:t>
            </a:r>
            <a:endParaRPr lang="zh-CN" altLang="en-US">
              <a:solidFill>
                <a:schemeClr val="accent1"/>
              </a:solidFill>
            </a:endParaRPr>
          </a:p>
        </p:txBody>
      </p:sp>
      <p:sp>
        <p:nvSpPr>
          <p:cNvPr id="12" name="文本占位符 6"/>
          <p:cNvSpPr>
            <a:spLocks noGrp="true"/>
          </p:cNvSpPr>
          <p:nvPr>
            <p:custDataLst>
              <p:tags r:id="rId3"/>
            </p:custDataLst>
          </p:nvPr>
        </p:nvSpPr>
        <p:spPr>
          <a:xfrm>
            <a:off x="6482715" y="3396615"/>
            <a:ext cx="5029200" cy="609600"/>
          </a:xfrm>
          <a:prstGeom prst="rect">
            <a:avLst/>
          </a:prstGeom>
          <a:noFill/>
        </p:spPr>
        <p:txBody>
          <a:bodyPr vert="horz" wrap="square" lIns="0" tIns="0" rIns="0" bIns="0" rtlCol="0" anchor="t">
            <a:noAutofit/>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tx1"/>
                </a:solidFill>
              </a:rPr>
              <a:t>各级党政机关应加强对国内公务接待经费的预算管理，合理限定接待费预算总额，公务接待费用应全部纳入预算管理，单独列示。</a:t>
            </a:r>
            <a:endParaRPr lang="zh-CN" altLang="en-US">
              <a:solidFill>
                <a:schemeClr val="tx1"/>
              </a:solidFill>
            </a:endParaRPr>
          </a:p>
        </p:txBody>
      </p:sp>
      <p:sp>
        <p:nvSpPr>
          <p:cNvPr id="13" name="文本占位符 5"/>
          <p:cNvSpPr>
            <a:spLocks noGrp="true"/>
          </p:cNvSpPr>
          <p:nvPr>
            <p:custDataLst>
              <p:tags r:id="rId4"/>
            </p:custDataLst>
          </p:nvPr>
        </p:nvSpPr>
        <p:spPr>
          <a:xfrm>
            <a:off x="6482715" y="2837815"/>
            <a:ext cx="50292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预算管理原则</a:t>
            </a:r>
            <a:endParaRPr lang="zh-CN" altLang="en-US">
              <a:solidFill>
                <a:schemeClr val="accent1"/>
              </a:solidFill>
            </a:endParaRPr>
          </a:p>
        </p:txBody>
      </p:sp>
      <p:sp>
        <p:nvSpPr>
          <p:cNvPr id="14" name="文本占位符 4"/>
          <p:cNvSpPr>
            <a:spLocks noGrp="true"/>
          </p:cNvSpPr>
          <p:nvPr>
            <p:custDataLst>
              <p:tags r:id="rId5"/>
            </p:custDataLst>
          </p:nvPr>
        </p:nvSpPr>
        <p:spPr>
          <a:xfrm>
            <a:off x="6482715" y="1618615"/>
            <a:ext cx="5029200" cy="609600"/>
          </a:xfrm>
          <a:prstGeom prst="rect">
            <a:avLst/>
          </a:prstGeom>
          <a:noFill/>
        </p:spPr>
        <p:txBody>
          <a:bodyPr vert="horz" wrap="square" lIns="0" tIns="0" rIns="0" bIns="0" rtlCol="0" anchor="t">
            <a:noAutofit/>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t>县级党政机关接待开支标准需报市级党政机关公务接待管理部门、财政部门备案，且不得高于市本级标准限额。</a:t>
            </a:r>
            <a:endParaRPr lang="zh-CN" altLang="en-US"/>
          </a:p>
        </p:txBody>
      </p:sp>
      <p:sp>
        <p:nvSpPr>
          <p:cNvPr id="15" name="文本占位符 3"/>
          <p:cNvSpPr>
            <a:spLocks noGrp="true"/>
          </p:cNvSpPr>
          <p:nvPr>
            <p:custDataLst>
              <p:tags r:id="rId6"/>
            </p:custDataLst>
          </p:nvPr>
        </p:nvSpPr>
        <p:spPr>
          <a:xfrm>
            <a:off x="6482715" y="1059815"/>
            <a:ext cx="50292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开支标准备案要求</a:t>
            </a:r>
            <a:endParaRPr lang="zh-CN" altLang="en-US">
              <a:solidFill>
                <a:schemeClr val="accent1"/>
              </a:solidFill>
            </a:endParaRPr>
          </a:p>
        </p:txBody>
      </p:sp>
      <p:pic>
        <p:nvPicPr>
          <p:cNvPr id="16" name="内容占位符 2" descr="04a2fdca5a8293d0e0d0c0c0dd6f70ee"/>
          <p:cNvPicPr>
            <a:picLocks noChangeAspect="true"/>
          </p:cNvPicPr>
          <p:nvPr>
            <p:custDataLst>
              <p:tags r:id="rId7"/>
            </p:custDataLst>
          </p:nvPr>
        </p:nvPicPr>
        <p:blipFill>
          <a:blip r:embed="rId8"/>
          <a:srcRect l="850" r="850"/>
          <a:stretch>
            <a:fillRect/>
          </a:stretch>
        </p:blipFill>
        <p:spPr>
          <a:xfrm>
            <a:off x="609600" y="1524000"/>
            <a:ext cx="5486400" cy="4724400"/>
          </a:xfrm>
          <a:custGeom>
            <a:avLst>
              <a:gd name="connisteX0" fmla="*/ 0 w 5486400"/>
              <a:gd name="connsiteY0" fmla="*/ 203200 h 4724400"/>
              <a:gd name="connisteX1" fmla="*/ 203200 w 5486400"/>
              <a:gd name="connsiteY1" fmla="*/ 0 h 4724400"/>
              <a:gd name="connisteX2" fmla="*/ 5283200 w 5486400"/>
              <a:gd name="connsiteY2" fmla="*/ 0 h 4724400"/>
              <a:gd name="connisteX3" fmla="*/ 5486400 w 5486400"/>
              <a:gd name="connsiteY3" fmla="*/ 203200 h 4724400"/>
              <a:gd name="connisteX4" fmla="*/ 5486400 w 5486400"/>
              <a:gd name="connsiteY4" fmla="*/ 4521200 h 4724400"/>
              <a:gd name="connisteX5" fmla="*/ 5283200 w 5486400"/>
              <a:gd name="connsiteY5" fmla="*/ 4724400 h 4724400"/>
              <a:gd name="connisteX6" fmla="*/ 203200 w 5486400"/>
              <a:gd name="connsiteY6" fmla="*/ 4724400 h 4724400"/>
              <a:gd name="connisteX7" fmla="*/ 0 w 5486400"/>
              <a:gd name="connsiteY7" fmla="*/ 4521200 h 4724400"/>
              <a:gd name="connisteX8" fmla="*/ 0 w 5486400"/>
              <a:gd name="connsiteY8" fmla="*/ 203200 h 4724400"/>
            </a:avLst>
            <a:gdLst>
              <a:gd name="connisteX0-1" fmla="*/ 0 w 5486400"/>
              <a:gd name="connsiteY0-2" fmla="*/ 203200 h 4724400"/>
              <a:gd name="connisteX1-3" fmla="*/ 203200 w 5486400"/>
              <a:gd name="connsiteY1-4" fmla="*/ 0 h 4724400"/>
              <a:gd name="connisteX2-5" fmla="*/ 5283200 w 5486400"/>
              <a:gd name="connsiteY2-6" fmla="*/ 0 h 4724400"/>
              <a:gd name="connisteX3-7" fmla="*/ 5486400 w 5486400"/>
              <a:gd name="connsiteY3-8" fmla="*/ 203200 h 4724400"/>
              <a:gd name="connisteX4-9" fmla="*/ 5486400 w 5486400"/>
              <a:gd name="connsiteY4-10" fmla="*/ 4521200 h 4724400"/>
              <a:gd name="connisteX5-11" fmla="*/ 5283200 w 5486400"/>
              <a:gd name="connsiteY5-12" fmla="*/ 4724400 h 4724400"/>
              <a:gd name="connisteX6-13" fmla="*/ 203200 w 5486400"/>
              <a:gd name="connsiteY6-14" fmla="*/ 4724400 h 4724400"/>
              <a:gd name="connisteX7-15" fmla="*/ 0 w 5486400"/>
              <a:gd name="connsiteY7-16" fmla="*/ 4521200 h 4724400"/>
              <a:gd name="connisteX8-17" fmla="*/ 0 w 5486400"/>
              <a:gd name="connsiteY8-18"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 ang="0">
                <a:pos x="connisteX7-15" y="connsiteY7-16"/>
              </a:cxn>
              <a:cxn ang="0">
                <a:pos x="connisteX8-17" y="connsiteY8-18"/>
              </a:cxn>
            </a:cxnLst>
            <a:pathLst>
              <a:path w="5486400" h="4724400">
                <a:moveTo>
                  <a:pt x="0" y="203200"/>
                </a:moveTo>
                <a:cubicBezTo>
                  <a:pt x="0" y="90976"/>
                  <a:pt x="90976" y="0"/>
                  <a:pt x="203200" y="0"/>
                </a:cubicBezTo>
                <a:lnTo>
                  <a:pt x="5283200" y="0"/>
                </a:lnTo>
                <a:cubicBezTo>
                  <a:pt x="5395424" y="0"/>
                  <a:pt x="5486400" y="90976"/>
                  <a:pt x="5486400" y="203200"/>
                </a:cubicBezTo>
                <a:lnTo>
                  <a:pt x="5486400" y="4521200"/>
                </a:lnTo>
                <a:cubicBezTo>
                  <a:pt x="5486400" y="4633424"/>
                  <a:pt x="5395424" y="4724400"/>
                  <a:pt x="5283200" y="4724400"/>
                </a:cubicBezTo>
                <a:lnTo>
                  <a:pt x="203200" y="4724400"/>
                </a:lnTo>
                <a:cubicBezTo>
                  <a:pt x="90976" y="4724400"/>
                  <a:pt x="0" y="4633424"/>
                  <a:pt x="0" y="4521200"/>
                </a:cubicBezTo>
                <a:lnTo>
                  <a:pt x="0" y="203200"/>
                </a:lnTo>
                <a:close/>
              </a:path>
              <a:path w="5486400" h="4724400">
                <a:moveTo>
                  <a:pt x="0" y="203200"/>
                </a:moveTo>
                <a:cubicBezTo>
                  <a:pt x="0" y="90976"/>
                  <a:pt x="90976" y="0"/>
                  <a:pt x="203200" y="0"/>
                </a:cubicBezTo>
                <a:lnTo>
                  <a:pt x="5283200" y="0"/>
                </a:lnTo>
                <a:cubicBezTo>
                  <a:pt x="5395424" y="0"/>
                  <a:pt x="5486400" y="90976"/>
                  <a:pt x="5486400" y="203200"/>
                </a:cubicBezTo>
                <a:lnTo>
                  <a:pt x="5486400" y="4521200"/>
                </a:lnTo>
                <a:cubicBezTo>
                  <a:pt x="5486400" y="4633424"/>
                  <a:pt x="5395424" y="4724400"/>
                  <a:pt x="5283200" y="4724400"/>
                </a:cubicBezTo>
                <a:lnTo>
                  <a:pt x="203200" y="4724400"/>
                </a:lnTo>
                <a:cubicBezTo>
                  <a:pt x="90976" y="4724400"/>
                  <a:pt x="0" y="4633424"/>
                  <a:pt x="0" y="4521200"/>
                </a:cubicBezTo>
                <a:lnTo>
                  <a:pt x="0" y="203200"/>
                </a:lnTo>
                <a:close/>
              </a:path>
            </a:pathLst>
          </a:custGeom>
          <a:solidFill>
            <a:srgbClr val="DDDDDD"/>
          </a:solidFill>
          <a:ln>
            <a:noFill/>
          </a:ln>
        </p:spPr>
      </p:pic>
      <p:sp>
        <p:nvSpPr>
          <p:cNvPr id="17" name="标题 1"/>
          <p:cNvSpPr>
            <a:spLocks noGrp="true"/>
          </p:cNvSpPr>
          <p:nvPr>
            <p:custDataLst>
              <p:tags r:id="rId9"/>
            </p:custDataLst>
          </p:nvPr>
        </p:nvSpPr>
        <p:spPr>
          <a:xfrm>
            <a:off x="609600" y="533400"/>
            <a:ext cx="10972800" cy="609600"/>
          </a:xfrm>
          <a:prstGeom prst="rect">
            <a:avLst/>
          </a:prstGeom>
          <a:noFill/>
        </p:spPr>
        <p:txBody>
          <a:bodyPr vert="horz" wrap="square" lIns="0" tIns="0" rIns="0" bIns="0" rtlCol="0" anchor="t" anchorCtr="false">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ea"/>
                <a:cs typeface="+mj-cs"/>
              </a:defRPr>
            </a:lvl1pPr>
          </a:lstStyle>
          <a:p>
            <a:r>
              <a:rPr lang="zh-CN" altLang="en-US" sz="3300">
                <a:solidFill>
                  <a:schemeClr val="tx1"/>
                </a:solidFill>
              </a:rPr>
              <a:t>开支标准与预算管理</a:t>
            </a:r>
            <a:endParaRPr lang="zh-CN" altLang="en-US" sz="3300">
              <a:solidFill>
                <a:schemeClr val="tx1"/>
              </a:solidFill>
            </a:endParaRPr>
          </a:p>
        </p:txBody>
      </p:sp>
    </p:spTree>
    <p:custDataLst>
      <p:tags r:id="rId10"/>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占位符 13"/>
          <p:cNvSpPr>
            <a:spLocks noGrp="true"/>
          </p:cNvSpPr>
          <p:nvPr>
            <p:custDataLst>
              <p:tags r:id="rId1"/>
            </p:custDataLst>
          </p:nvPr>
        </p:nvSpPr>
        <p:spPr>
          <a:xfrm>
            <a:off x="8534400" y="4343400"/>
            <a:ext cx="2641600" cy="1524000"/>
          </a:xfrm>
          <a:prstGeom prst="rect">
            <a:avLst/>
          </a:prstGeom>
          <a:noFill/>
        </p:spPr>
        <p:txBody>
          <a:bodyPr vert="horz" wrap="square" lIns="0" tIns="0" rIns="0" bIns="0" rtlCol="0" anchor="t">
            <a:normAutofit/>
          </a:bodyPr>
          <a:lstStyle>
            <a:lvl1pPr marL="0" indent="0" algn="ctr"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tx1"/>
                </a:solidFill>
              </a:rPr>
              <a:t>不得用电话记录代替公函作为报销凭证，不得报销任何超范围、超标准以及与公务活动无关的费用。</a:t>
            </a:r>
            <a:endParaRPr lang="zh-CN" altLang="en-US">
              <a:solidFill>
                <a:schemeClr val="tx1"/>
              </a:solidFill>
            </a:endParaRPr>
          </a:p>
        </p:txBody>
      </p:sp>
      <p:sp>
        <p:nvSpPr>
          <p:cNvPr id="16" name="文本占位符 12"/>
          <p:cNvSpPr>
            <a:spLocks noGrp="true"/>
          </p:cNvSpPr>
          <p:nvPr>
            <p:custDataLst>
              <p:tags r:id="rId2"/>
            </p:custDataLst>
          </p:nvPr>
        </p:nvSpPr>
        <p:spPr>
          <a:xfrm>
            <a:off x="8534400" y="3784600"/>
            <a:ext cx="2641600" cy="406400"/>
          </a:xfrm>
          <a:prstGeom prst="rect">
            <a:avLst/>
          </a:prstGeom>
          <a:noFill/>
        </p:spPr>
        <p:txBody>
          <a:bodyPr vert="horz" wrap="square" lIns="0" tIns="0" rIns="0" bIns="0" rtlCol="0" anchor="t">
            <a:normAutofit/>
          </a:bodyPr>
          <a:lstStyle>
            <a:lvl1pPr marL="0" indent="0" algn="ctr"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报销凭证要求</a:t>
            </a:r>
            <a:endParaRPr lang="zh-CN" altLang="en-US">
              <a:solidFill>
                <a:schemeClr val="accent1"/>
              </a:solidFill>
            </a:endParaRPr>
          </a:p>
        </p:txBody>
      </p:sp>
      <p:pic>
        <p:nvPicPr>
          <p:cNvPr id="17" name="图片占位符 11" descr="90531745435dedd8fe86747681bb1ee8"/>
          <p:cNvPicPr>
            <a:picLocks noChangeAspect="true"/>
          </p:cNvPicPr>
          <p:nvPr>
            <p:custDataLst>
              <p:tags r:id="rId3"/>
            </p:custDataLst>
          </p:nvPr>
        </p:nvPicPr>
        <p:blipFill>
          <a:blip r:embed="rId4"/>
          <a:srcRect l="16676" r="16676"/>
          <a:stretch>
            <a:fillRect/>
          </a:stretch>
        </p:blipFill>
        <p:spPr>
          <a:xfrm>
            <a:off x="9093200" y="1905000"/>
            <a:ext cx="1524000" cy="1524000"/>
          </a:xfrm>
          <a:custGeom>
            <a:avLst>
              <a:gd name="connisteX0" fmla="*/ 0 w 1524000"/>
              <a:gd name="connsiteY0" fmla="*/ 762000 h 1524000"/>
              <a:gd name="connisteX1" fmla="*/ 762000 w 1524000"/>
              <a:gd name="connsiteY1" fmla="*/ 0 h 1524000"/>
              <a:gd name="connisteX2" fmla="*/ 762000 w 1524000"/>
              <a:gd name="connsiteY2" fmla="*/ 0 h 1524000"/>
              <a:gd name="connisteX3" fmla="*/ 1524000 w 1524000"/>
              <a:gd name="connsiteY3" fmla="*/ 762000 h 1524000"/>
              <a:gd name="connisteX4" fmla="*/ 1524000 w 1524000"/>
              <a:gd name="connsiteY4" fmla="*/ 762000 h 1524000"/>
              <a:gd name="connisteX5" fmla="*/ 762000 w 1524000"/>
              <a:gd name="connsiteY5" fmla="*/ 1524000 h 1524000"/>
              <a:gd name="connisteX6" fmla="*/ 762000 w 1524000"/>
              <a:gd name="connsiteY6" fmla="*/ 1524000 h 1524000"/>
              <a:gd name="connisteX7" fmla="*/ 0 w 1524000"/>
              <a:gd name="connsiteY7" fmla="*/ 762000 h 1524000"/>
              <a:gd name="connisteX8" fmla="*/ 0 w 1524000"/>
              <a:gd name="connsiteY8" fmla="*/ 762000 h 1524000"/>
            </a:avLst>
            <a:gdLst>
              <a:gd name="connisteX0-1" fmla="*/ 0 w 1524000"/>
              <a:gd name="connsiteY0-2" fmla="*/ 762000 h 1524000"/>
              <a:gd name="connisteX1-3" fmla="*/ 762000 w 1524000"/>
              <a:gd name="connsiteY1-4" fmla="*/ 0 h 1524000"/>
              <a:gd name="connisteX2-5" fmla="*/ 762000 w 1524000"/>
              <a:gd name="connsiteY2-6" fmla="*/ 0 h 1524000"/>
              <a:gd name="connisteX3-7" fmla="*/ 1524000 w 1524000"/>
              <a:gd name="connsiteY3-8" fmla="*/ 762000 h 1524000"/>
              <a:gd name="connisteX4-9" fmla="*/ 1524000 w 1524000"/>
              <a:gd name="connsiteY4-10" fmla="*/ 762000 h 1524000"/>
              <a:gd name="connisteX5-11" fmla="*/ 762000 w 1524000"/>
              <a:gd name="connsiteY5-12" fmla="*/ 1524000 h 1524000"/>
              <a:gd name="connisteX6-13" fmla="*/ 762000 w 1524000"/>
              <a:gd name="connsiteY6-14" fmla="*/ 1524000 h 1524000"/>
              <a:gd name="connisteX7-15" fmla="*/ 0 w 1524000"/>
              <a:gd name="connsiteY7-16" fmla="*/ 762000 h 1524000"/>
              <a:gd name="connisteX8-17" fmla="*/ 0 w 1524000"/>
              <a:gd name="connsiteY8-18" fmla="*/ 762000 h 1524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 ang="0">
                <a:pos x="connisteX7-15" y="connsiteY7-16"/>
              </a:cxn>
              <a:cxn ang="0">
                <a:pos x="connisteX8-17" y="connsiteY8-18"/>
              </a:cxn>
            </a:cxnLst>
            <a:pathLst>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Lst>
          </a:custGeom>
          <a:solidFill>
            <a:srgbClr val="DDDDDD"/>
          </a:solidFill>
          <a:ln>
            <a:noFill/>
          </a:ln>
        </p:spPr>
      </p:pic>
      <p:sp>
        <p:nvSpPr>
          <p:cNvPr id="19" name="文本占位符 9"/>
          <p:cNvSpPr>
            <a:spLocks noGrp="true"/>
          </p:cNvSpPr>
          <p:nvPr>
            <p:custDataLst>
              <p:tags r:id="rId5"/>
            </p:custDataLst>
          </p:nvPr>
        </p:nvSpPr>
        <p:spPr>
          <a:xfrm>
            <a:off x="4775200" y="4343400"/>
            <a:ext cx="2641600" cy="1524000"/>
          </a:xfrm>
          <a:prstGeom prst="rect">
            <a:avLst/>
          </a:prstGeom>
          <a:noFill/>
        </p:spPr>
        <p:txBody>
          <a:bodyPr vert="horz" wrap="square" lIns="0" tIns="0" rIns="0" bIns="0" rtlCol="0" anchor="t">
            <a:normAutofit/>
          </a:bodyPr>
          <a:lstStyle>
            <a:lvl1pPr marL="0" indent="0" algn="ctr"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tx1"/>
                </a:solidFill>
              </a:rPr>
              <a:t>报销凭证应包括财务票据、派出单位公函、接待方案、接待清单和网控单，缺一不可。</a:t>
            </a:r>
            <a:endParaRPr lang="zh-CN" altLang="en-US">
              <a:solidFill>
                <a:schemeClr val="tx1"/>
              </a:solidFill>
            </a:endParaRPr>
          </a:p>
        </p:txBody>
      </p:sp>
      <p:sp>
        <p:nvSpPr>
          <p:cNvPr id="20" name="文本占位符 8"/>
          <p:cNvSpPr>
            <a:spLocks noGrp="true"/>
          </p:cNvSpPr>
          <p:nvPr>
            <p:custDataLst>
              <p:tags r:id="rId6"/>
            </p:custDataLst>
          </p:nvPr>
        </p:nvSpPr>
        <p:spPr>
          <a:xfrm>
            <a:off x="4775200" y="3784600"/>
            <a:ext cx="2641600" cy="406400"/>
          </a:xfrm>
          <a:prstGeom prst="rect">
            <a:avLst/>
          </a:prstGeom>
          <a:noFill/>
        </p:spPr>
        <p:txBody>
          <a:bodyPr vert="horz" wrap="square" lIns="0" tIns="0" rIns="0" bIns="0" rtlCol="0" anchor="t">
            <a:normAutofit/>
          </a:bodyPr>
          <a:lstStyle>
            <a:lvl1pPr marL="0" indent="0" algn="ctr"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报销凭证构成要素</a:t>
            </a:r>
            <a:endParaRPr lang="zh-CN" altLang="en-US">
              <a:solidFill>
                <a:schemeClr val="accent1"/>
              </a:solidFill>
            </a:endParaRPr>
          </a:p>
        </p:txBody>
      </p:sp>
      <p:pic>
        <p:nvPicPr>
          <p:cNvPr id="21" name="图片占位符 7" descr="e576b6b395dd88ff7fd75a5e9cbd22e0"/>
          <p:cNvPicPr>
            <a:picLocks noChangeAspect="true"/>
          </p:cNvPicPr>
          <p:nvPr>
            <p:custDataLst>
              <p:tags r:id="rId7"/>
            </p:custDataLst>
          </p:nvPr>
        </p:nvPicPr>
        <p:blipFill>
          <a:blip r:embed="rId8"/>
          <a:srcRect/>
          <a:stretch>
            <a:fillRect/>
          </a:stretch>
        </p:blipFill>
        <p:spPr>
          <a:xfrm>
            <a:off x="5334000" y="1905000"/>
            <a:ext cx="1524000" cy="1524000"/>
          </a:xfrm>
          <a:custGeom>
            <a:avLst>
              <a:gd name="connisteX0" fmla="*/ 0 w 1524000"/>
              <a:gd name="connsiteY0" fmla="*/ 762000 h 1524000"/>
              <a:gd name="connisteX1" fmla="*/ 762000 w 1524000"/>
              <a:gd name="connsiteY1" fmla="*/ 0 h 1524000"/>
              <a:gd name="connisteX2" fmla="*/ 762000 w 1524000"/>
              <a:gd name="connsiteY2" fmla="*/ 0 h 1524000"/>
              <a:gd name="connisteX3" fmla="*/ 1524000 w 1524000"/>
              <a:gd name="connsiteY3" fmla="*/ 762000 h 1524000"/>
              <a:gd name="connisteX4" fmla="*/ 1524000 w 1524000"/>
              <a:gd name="connsiteY4" fmla="*/ 762000 h 1524000"/>
              <a:gd name="connisteX5" fmla="*/ 762000 w 1524000"/>
              <a:gd name="connsiteY5" fmla="*/ 1524000 h 1524000"/>
              <a:gd name="connisteX6" fmla="*/ 762000 w 1524000"/>
              <a:gd name="connsiteY6" fmla="*/ 1524000 h 1524000"/>
              <a:gd name="connisteX7" fmla="*/ 0 w 1524000"/>
              <a:gd name="connsiteY7" fmla="*/ 762000 h 1524000"/>
              <a:gd name="connisteX8" fmla="*/ 0 w 1524000"/>
              <a:gd name="connsiteY8" fmla="*/ 762000 h 1524000"/>
            </a:avLst>
            <a:gdLst>
              <a:gd name="connisteX0-1" fmla="*/ 0 w 1524000"/>
              <a:gd name="connsiteY0-2" fmla="*/ 762000 h 1524000"/>
              <a:gd name="connisteX1-3" fmla="*/ 762000 w 1524000"/>
              <a:gd name="connsiteY1-4" fmla="*/ 0 h 1524000"/>
              <a:gd name="connisteX2-5" fmla="*/ 762000 w 1524000"/>
              <a:gd name="connsiteY2-6" fmla="*/ 0 h 1524000"/>
              <a:gd name="connisteX3-7" fmla="*/ 1524000 w 1524000"/>
              <a:gd name="connsiteY3-8" fmla="*/ 762000 h 1524000"/>
              <a:gd name="connisteX4-9" fmla="*/ 1524000 w 1524000"/>
              <a:gd name="connsiteY4-10" fmla="*/ 762000 h 1524000"/>
              <a:gd name="connisteX5-11" fmla="*/ 762000 w 1524000"/>
              <a:gd name="connsiteY5-12" fmla="*/ 1524000 h 1524000"/>
              <a:gd name="connisteX6-13" fmla="*/ 762000 w 1524000"/>
              <a:gd name="connsiteY6-14" fmla="*/ 1524000 h 1524000"/>
              <a:gd name="connisteX7-15" fmla="*/ 0 w 1524000"/>
              <a:gd name="connsiteY7-16" fmla="*/ 762000 h 1524000"/>
              <a:gd name="connisteX8-17" fmla="*/ 0 w 1524000"/>
              <a:gd name="connsiteY8-18" fmla="*/ 762000 h 1524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 ang="0">
                <a:pos x="connisteX7-15" y="connsiteY7-16"/>
              </a:cxn>
              <a:cxn ang="0">
                <a:pos x="connisteX8-17" y="connsiteY8-18"/>
              </a:cxn>
            </a:cxnLst>
            <a:pathLst>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Lst>
          </a:custGeom>
          <a:solidFill>
            <a:srgbClr val="DDDDDD"/>
          </a:solidFill>
          <a:ln>
            <a:noFill/>
          </a:ln>
        </p:spPr>
      </p:pic>
      <p:sp>
        <p:nvSpPr>
          <p:cNvPr id="23" name="文本占位符 5"/>
          <p:cNvSpPr>
            <a:spLocks noGrp="true"/>
          </p:cNvSpPr>
          <p:nvPr>
            <p:custDataLst>
              <p:tags r:id="rId9"/>
            </p:custDataLst>
          </p:nvPr>
        </p:nvSpPr>
        <p:spPr>
          <a:xfrm>
            <a:off x="1016000" y="4343400"/>
            <a:ext cx="2641600" cy="1524000"/>
          </a:xfrm>
          <a:prstGeom prst="rect">
            <a:avLst/>
          </a:prstGeom>
          <a:noFill/>
        </p:spPr>
        <p:txBody>
          <a:bodyPr vert="horz" wrap="square" lIns="0" tIns="0" rIns="0" bIns="0" rtlCol="0" anchor="t">
            <a:noAutofit/>
          </a:bodyPr>
          <a:lstStyle>
            <a:lvl1pPr marL="0" indent="0" algn="ctr"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t>接待费资金支付应严格按照国库集中支付制度和公务卡管理有关规定执行，具备条件的地方应采用银行转账、公务卡、移动支付等方式结算，不得以现金支付。</a:t>
            </a:r>
            <a:endParaRPr lang="zh-CN" altLang="en-US"/>
          </a:p>
        </p:txBody>
      </p:sp>
      <p:sp>
        <p:nvSpPr>
          <p:cNvPr id="24" name="文本占位符 4"/>
          <p:cNvSpPr>
            <a:spLocks noGrp="true"/>
          </p:cNvSpPr>
          <p:nvPr>
            <p:custDataLst>
              <p:tags r:id="rId10"/>
            </p:custDataLst>
          </p:nvPr>
        </p:nvSpPr>
        <p:spPr>
          <a:xfrm>
            <a:off x="1016000" y="3784600"/>
            <a:ext cx="2641600" cy="406400"/>
          </a:xfrm>
          <a:prstGeom prst="rect">
            <a:avLst/>
          </a:prstGeom>
          <a:noFill/>
        </p:spPr>
        <p:txBody>
          <a:bodyPr vert="horz" wrap="square" lIns="0" tIns="0" rIns="0" bIns="0" rtlCol="0" anchor="t">
            <a:normAutofit/>
          </a:bodyPr>
          <a:lstStyle>
            <a:lvl1pPr marL="0" indent="0" algn="ctr"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资金支付方式</a:t>
            </a:r>
            <a:endParaRPr lang="zh-CN" altLang="en-US">
              <a:solidFill>
                <a:schemeClr val="accent1"/>
              </a:solidFill>
            </a:endParaRPr>
          </a:p>
        </p:txBody>
      </p:sp>
      <p:pic>
        <p:nvPicPr>
          <p:cNvPr id="25" name="图片占位符 3" descr="66056e021b8a6b8787c2c9c9e51fea11"/>
          <p:cNvPicPr>
            <a:picLocks noChangeAspect="true"/>
          </p:cNvPicPr>
          <p:nvPr>
            <p:custDataLst>
              <p:tags r:id="rId11"/>
            </p:custDataLst>
          </p:nvPr>
        </p:nvPicPr>
        <p:blipFill>
          <a:blip r:embed="rId12"/>
          <a:srcRect/>
          <a:stretch>
            <a:fillRect/>
          </a:stretch>
        </p:blipFill>
        <p:spPr>
          <a:xfrm>
            <a:off x="1574800" y="1905000"/>
            <a:ext cx="1524000" cy="1524000"/>
          </a:xfrm>
          <a:custGeom>
            <a:avLst>
              <a:gd name="connisteX0" fmla="*/ 0 w 1524000"/>
              <a:gd name="connsiteY0" fmla="*/ 762000 h 1524000"/>
              <a:gd name="connisteX1" fmla="*/ 762000 w 1524000"/>
              <a:gd name="connsiteY1" fmla="*/ 0 h 1524000"/>
              <a:gd name="connisteX2" fmla="*/ 762000 w 1524000"/>
              <a:gd name="connsiteY2" fmla="*/ 0 h 1524000"/>
              <a:gd name="connisteX3" fmla="*/ 1524000 w 1524000"/>
              <a:gd name="connsiteY3" fmla="*/ 762000 h 1524000"/>
              <a:gd name="connisteX4" fmla="*/ 1524000 w 1524000"/>
              <a:gd name="connsiteY4" fmla="*/ 762000 h 1524000"/>
              <a:gd name="connisteX5" fmla="*/ 762000 w 1524000"/>
              <a:gd name="connsiteY5" fmla="*/ 1524000 h 1524000"/>
              <a:gd name="connisteX6" fmla="*/ 762000 w 1524000"/>
              <a:gd name="connsiteY6" fmla="*/ 1524000 h 1524000"/>
              <a:gd name="connisteX7" fmla="*/ 0 w 1524000"/>
              <a:gd name="connsiteY7" fmla="*/ 762000 h 1524000"/>
              <a:gd name="connisteX8" fmla="*/ 0 w 1524000"/>
              <a:gd name="connsiteY8" fmla="*/ 762000 h 1524000"/>
            </a:avLst>
            <a:gdLst>
              <a:gd name="connisteX0-1" fmla="*/ 0 w 1524000"/>
              <a:gd name="connsiteY0-2" fmla="*/ 762000 h 1524000"/>
              <a:gd name="connisteX1-3" fmla="*/ 762000 w 1524000"/>
              <a:gd name="connsiteY1-4" fmla="*/ 0 h 1524000"/>
              <a:gd name="connisteX2-5" fmla="*/ 762000 w 1524000"/>
              <a:gd name="connsiteY2-6" fmla="*/ 0 h 1524000"/>
              <a:gd name="connisteX3-7" fmla="*/ 1524000 w 1524000"/>
              <a:gd name="connsiteY3-8" fmla="*/ 762000 h 1524000"/>
              <a:gd name="connisteX4-9" fmla="*/ 1524000 w 1524000"/>
              <a:gd name="connsiteY4-10" fmla="*/ 762000 h 1524000"/>
              <a:gd name="connisteX5-11" fmla="*/ 762000 w 1524000"/>
              <a:gd name="connsiteY5-12" fmla="*/ 1524000 h 1524000"/>
              <a:gd name="connisteX6-13" fmla="*/ 762000 w 1524000"/>
              <a:gd name="connsiteY6-14" fmla="*/ 1524000 h 1524000"/>
              <a:gd name="connisteX7-15" fmla="*/ 0 w 1524000"/>
              <a:gd name="connsiteY7-16" fmla="*/ 762000 h 1524000"/>
              <a:gd name="connisteX8-17" fmla="*/ 0 w 1524000"/>
              <a:gd name="connsiteY8-18" fmla="*/ 762000 h 1524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 ang="0">
                <a:pos x="connisteX7-15" y="connsiteY7-16"/>
              </a:cxn>
              <a:cxn ang="0">
                <a:pos x="connisteX8-17" y="connsiteY8-18"/>
              </a:cxn>
            </a:cxnLst>
            <a:pathLst>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 w="1524000" h="1524000">
                <a:moveTo>
                  <a:pt x="0" y="762000"/>
                </a:moveTo>
                <a:cubicBezTo>
                  <a:pt x="0" y="341159"/>
                  <a:pt x="341159" y="0"/>
                  <a:pt x="762000" y="0"/>
                </a:cubicBezTo>
                <a:lnTo>
                  <a:pt x="762000" y="0"/>
                </a:lnTo>
                <a:cubicBezTo>
                  <a:pt x="1182841" y="0"/>
                  <a:pt x="1524000" y="341159"/>
                  <a:pt x="1524000" y="762000"/>
                </a:cubicBezTo>
                <a:lnTo>
                  <a:pt x="1524000" y="762000"/>
                </a:lnTo>
                <a:cubicBezTo>
                  <a:pt x="1524000" y="1182841"/>
                  <a:pt x="1182841" y="1524000"/>
                  <a:pt x="762000" y="1524000"/>
                </a:cubicBezTo>
                <a:lnTo>
                  <a:pt x="762000" y="1524000"/>
                </a:lnTo>
                <a:cubicBezTo>
                  <a:pt x="341159" y="1524000"/>
                  <a:pt x="0" y="1182841"/>
                  <a:pt x="0" y="762000"/>
                </a:cubicBezTo>
                <a:lnTo>
                  <a:pt x="0" y="762000"/>
                </a:lnTo>
                <a:close/>
              </a:path>
            </a:pathLst>
          </a:custGeom>
          <a:solidFill>
            <a:srgbClr val="DDDDDD"/>
          </a:solidFill>
          <a:ln>
            <a:noFill/>
          </a:ln>
        </p:spPr>
      </p:pic>
      <p:sp>
        <p:nvSpPr>
          <p:cNvPr id="27" name="标题 1"/>
          <p:cNvSpPr>
            <a:spLocks noGrp="true"/>
          </p:cNvSpPr>
          <p:nvPr>
            <p:custDataLst>
              <p:tags r:id="rId13"/>
            </p:custDataLst>
          </p:nvPr>
        </p:nvSpPr>
        <p:spPr>
          <a:xfrm>
            <a:off x="609600" y="533400"/>
            <a:ext cx="10972800" cy="609600"/>
          </a:xfrm>
          <a:prstGeom prst="rect">
            <a:avLst/>
          </a:prstGeom>
          <a:noFill/>
        </p:spPr>
        <p:txBody>
          <a:bodyPr vert="horz" wrap="square" lIns="0" tIns="0" rIns="0" bIns="0" rtlCol="0" anchor="t" anchorCtr="false">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ea"/>
                <a:cs typeface="+mj-cs"/>
              </a:defRPr>
            </a:lvl1pPr>
          </a:lstStyle>
          <a:p>
            <a:r>
              <a:rPr lang="zh-CN" altLang="en-US" sz="3300">
                <a:solidFill>
                  <a:schemeClr val="tx1"/>
                </a:solidFill>
              </a:rPr>
              <a:t>资金支付与报销凭证</a:t>
            </a:r>
            <a:endParaRPr lang="zh-CN" altLang="en-US" sz="3300">
              <a:solidFill>
                <a:schemeClr val="tx1"/>
              </a:solidFill>
            </a:endParaRPr>
          </a:p>
        </p:txBody>
      </p:sp>
    </p:spTree>
    <p:custDataLst>
      <p:tags r:id="rId14"/>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p:cNvSpPr>
            <a:spLocks noGrp="true"/>
          </p:cNvSpPr>
          <p:nvPr>
            <p:ph type="title"/>
            <p:custDataLst>
              <p:tags r:id="rId1"/>
            </p:custDataLst>
          </p:nvPr>
        </p:nvSpPr>
        <p:spPr/>
        <p:txBody>
          <a:bodyPr>
            <a:normAutofit fontScale="90000"/>
          </a:bodyPr>
          <a:p>
            <a:pPr marL="0" indent="0" algn="r">
              <a:lnSpc>
                <a:spcPct val="100000"/>
              </a:lnSpc>
              <a:spcBef>
                <a:spcPts val="0"/>
              </a:spcBef>
              <a:spcAft>
                <a:spcPts val="0"/>
              </a:spcAft>
              <a:buSzPct val="100000"/>
            </a:pPr>
            <a:r>
              <a:rPr lang="zh-CN" altLang="en-US" sz="5400"/>
              <a:t>国内公务接待设施和信息平台管理</a:t>
            </a:r>
            <a:endParaRPr lang="zh-CN" altLang="en-US" sz="5400"/>
          </a:p>
        </p:txBody>
      </p:sp>
      <p:sp>
        <p:nvSpPr>
          <p:cNvPr id="6" name="节编号"/>
          <p:cNvSpPr>
            <a:spLocks noGrp="true"/>
          </p:cNvSpPr>
          <p:nvPr>
            <p:ph type="body" sz="quarter" idx="13"/>
            <p:custDataLst>
              <p:tags r:id="rId2"/>
            </p:custDataLst>
          </p:nvPr>
        </p:nvSpPr>
        <p:spPr>
          <a:prstGeom prst="rect">
            <a:avLst/>
          </a:prstGeom>
        </p:spPr>
        <p:txBody>
          <a:bodyPr/>
          <a:p>
            <a:r>
              <a:rPr lang="en-US" altLang="en-US"/>
              <a:t>PART FIVE</a:t>
            </a:r>
            <a:endParaRPr lang="en-US" altLang="en-US"/>
          </a:p>
        </p:txBody>
      </p:sp>
    </p:spTree>
    <p:custDataLst>
      <p:tags r:id="rId3"/>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标题 31"/>
          <p:cNvSpPr>
            <a:spLocks noGrp="true"/>
          </p:cNvSpPr>
          <p:nvPr>
            <p:ph type="title"/>
            <p:custDataLst>
              <p:tags r:id="rId1"/>
            </p:custDataLst>
          </p:nvPr>
        </p:nvSpPr>
        <p:spPr/>
        <p:txBody>
          <a:bodyPr/>
          <a:lstStyle/>
          <a:p>
            <a:r>
              <a:rPr lang="zh-CN" altLang="en-US"/>
              <a:t>接待设施管理规定</a:t>
            </a:r>
            <a:endParaRPr lang="zh-CN" altLang="en-US"/>
          </a:p>
        </p:txBody>
      </p:sp>
      <p:sp>
        <p:nvSpPr>
          <p:cNvPr id="5" name="矩形 3"/>
          <p:cNvSpPr/>
          <p:nvPr>
            <p:custDataLst>
              <p:tags r:id="rId2"/>
            </p:custDataLst>
          </p:nvPr>
        </p:nvSpPr>
        <p:spPr>
          <a:xfrm>
            <a:off x="1308619" y="3717550"/>
            <a:ext cx="2572935" cy="1765070"/>
          </a:xfrm>
          <a:prstGeom prst="rect">
            <a:avLst/>
          </a:prstGeom>
          <a:noFill/>
        </p:spPr>
        <p:txBody>
          <a:bodyPr wrap="square" lIns="0" tIns="0" rIns="0" bIns="0" rtlCol="0">
            <a:noAutofit/>
          </a:bodyPr>
          <a:p>
            <a:pPr algn="ctr">
              <a:lnSpc>
                <a:spcPct val="150000"/>
              </a:lnSpc>
              <a:spcBef>
                <a:spcPct val="0"/>
              </a:spcBef>
              <a:spcAft>
                <a:spcPct val="0"/>
              </a:spcAft>
            </a:pPr>
            <a:r>
              <a:rPr kumimoji="1" lang="zh-CN" altLang="en-US">
                <a:solidFill>
                  <a:schemeClr val="tx1">
                    <a:lumMod val="85000"/>
                    <a:lumOff val="15000"/>
                  </a:schemeClr>
                </a:solidFill>
                <a:latin typeface="+mn-ea"/>
                <a:cs typeface="+mn-ea"/>
                <a:sym typeface="+mn-ea"/>
              </a:rPr>
              <a:t>各级党政机关不得新建、改建、扩建内部接待场所，严格控制接待设施建设成本，避免资源浪费。</a:t>
            </a:r>
            <a:endParaRPr kumimoji="1" lang="zh-CN" altLang="en-US">
              <a:solidFill>
                <a:schemeClr val="tx1">
                  <a:lumMod val="85000"/>
                  <a:lumOff val="15000"/>
                </a:schemeClr>
              </a:solidFill>
              <a:latin typeface="+mn-ea"/>
              <a:cs typeface="+mn-ea"/>
              <a:sym typeface="+mn-ea"/>
            </a:endParaRPr>
          </a:p>
        </p:txBody>
      </p:sp>
      <p:sp>
        <p:nvSpPr>
          <p:cNvPr id="6" name="矩形 7"/>
          <p:cNvSpPr/>
          <p:nvPr>
            <p:custDataLst>
              <p:tags r:id="rId3"/>
            </p:custDataLst>
          </p:nvPr>
        </p:nvSpPr>
        <p:spPr>
          <a:xfrm>
            <a:off x="4809091" y="3717550"/>
            <a:ext cx="2583224" cy="1765070"/>
          </a:xfrm>
          <a:prstGeom prst="rect">
            <a:avLst/>
          </a:prstGeom>
          <a:noFill/>
        </p:spPr>
        <p:txBody>
          <a:bodyPr wrap="square" lIns="0" tIns="0" rIns="0" bIns="0" rtlCol="0">
            <a:noAutofit/>
          </a:bodyPr>
          <a:p>
            <a:pPr algn="ctr">
              <a:lnSpc>
                <a:spcPct val="150000"/>
              </a:lnSpc>
              <a:spcBef>
                <a:spcPct val="0"/>
              </a:spcBef>
              <a:spcAft>
                <a:spcPct val="0"/>
              </a:spcAft>
            </a:pPr>
            <a:r>
              <a:rPr kumimoji="1" lang="zh-CN" altLang="en-US">
                <a:solidFill>
                  <a:schemeClr val="tx1">
                    <a:lumMod val="85000"/>
                    <a:lumOff val="15000"/>
                  </a:schemeClr>
                </a:solidFill>
                <a:latin typeface="+mn-ea"/>
                <a:cs typeface="+mn-ea"/>
                <a:sym typeface="+mn-ea"/>
              </a:rPr>
              <a:t>提倡在机关内部接待场所开展公务接待活动，以提高资源利用效率，降低接待成本。</a:t>
            </a:r>
            <a:endParaRPr kumimoji="1" lang="zh-CN" altLang="en-US">
              <a:solidFill>
                <a:schemeClr val="tx1">
                  <a:lumMod val="85000"/>
                  <a:lumOff val="15000"/>
                </a:schemeClr>
              </a:solidFill>
              <a:latin typeface="+mn-ea"/>
              <a:cs typeface="+mn-ea"/>
              <a:sym typeface="+mn-ea"/>
            </a:endParaRPr>
          </a:p>
        </p:txBody>
      </p:sp>
      <p:sp>
        <p:nvSpPr>
          <p:cNvPr id="9" name="矩形 8"/>
          <p:cNvSpPr/>
          <p:nvPr>
            <p:custDataLst>
              <p:tags r:id="rId4"/>
            </p:custDataLst>
          </p:nvPr>
        </p:nvSpPr>
        <p:spPr>
          <a:xfrm>
            <a:off x="8319519" y="3717550"/>
            <a:ext cx="2572935" cy="1765070"/>
          </a:xfrm>
          <a:prstGeom prst="rect">
            <a:avLst/>
          </a:prstGeom>
          <a:noFill/>
        </p:spPr>
        <p:txBody>
          <a:bodyPr wrap="square" lIns="0" tIns="0" rIns="0" bIns="0" rtlCol="0">
            <a:noAutofit/>
          </a:bodyPr>
          <a:p>
            <a:pPr algn="ctr">
              <a:lnSpc>
                <a:spcPct val="150000"/>
              </a:lnSpc>
              <a:spcBef>
                <a:spcPct val="0"/>
              </a:spcBef>
              <a:spcAft>
                <a:spcPct val="0"/>
              </a:spcAft>
            </a:pPr>
            <a:r>
              <a:rPr kumimoji="1" lang="zh-CN" altLang="en-US" dirty="0">
                <a:solidFill>
                  <a:schemeClr val="tx1">
                    <a:lumMod val="85000"/>
                    <a:lumOff val="15000"/>
                  </a:schemeClr>
                </a:solidFill>
                <a:latin typeface="+mn-ea"/>
                <a:cs typeface="+mn-ea"/>
                <a:sym typeface="+mn-ea"/>
              </a:rPr>
              <a:t>机关内部接待场所应推行企业化管理，建立市场化的接待费结算机制，加强财务管理和成本控制。</a:t>
            </a:r>
            <a:endParaRPr kumimoji="1" lang="zh-CN" altLang="en-US" dirty="0">
              <a:solidFill>
                <a:schemeClr val="tx1">
                  <a:lumMod val="85000"/>
                  <a:lumOff val="15000"/>
                </a:schemeClr>
              </a:solidFill>
              <a:latin typeface="+mn-ea"/>
              <a:cs typeface="+mn-ea"/>
              <a:sym typeface="+mn-ea"/>
            </a:endParaRPr>
          </a:p>
        </p:txBody>
      </p:sp>
      <p:sp>
        <p:nvSpPr>
          <p:cNvPr id="10" name="Oval 11"/>
          <p:cNvSpPr/>
          <p:nvPr>
            <p:custDataLst>
              <p:tags r:id="rId5"/>
            </p:custDataLst>
          </p:nvPr>
        </p:nvSpPr>
        <p:spPr>
          <a:xfrm>
            <a:off x="2230443" y="2035543"/>
            <a:ext cx="728200" cy="728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rmAutofit/>
          </a:bodyPr>
          <a:p>
            <a:pPr algn="ctr">
              <a:spcBef>
                <a:spcPct val="0"/>
              </a:spcBef>
              <a:spcAft>
                <a:spcPct val="0"/>
              </a:spcAft>
            </a:pPr>
            <a:r>
              <a:rPr lang="en-US" sz="2000" b="1">
                <a:solidFill>
                  <a:srgbClr val="FFFFFF"/>
                </a:solidFill>
                <a:latin typeface="+mn-ea"/>
                <a:cs typeface="+mn-ea"/>
                <a:sym typeface="+mn-ea"/>
              </a:rPr>
              <a:t>01</a:t>
            </a:r>
            <a:endParaRPr lang="en-US" sz="2000" b="1">
              <a:solidFill>
                <a:srgbClr val="FFFFFF"/>
              </a:solidFill>
              <a:latin typeface="+mn-ea"/>
              <a:cs typeface="+mn-ea"/>
              <a:sym typeface="+mn-ea"/>
            </a:endParaRPr>
          </a:p>
        </p:txBody>
      </p:sp>
      <p:cxnSp>
        <p:nvCxnSpPr>
          <p:cNvPr id="11" name="直接连接符 28"/>
          <p:cNvCxnSpPr/>
          <p:nvPr>
            <p:custDataLst>
              <p:tags r:id="rId6"/>
            </p:custDataLst>
          </p:nvPr>
        </p:nvCxnSpPr>
        <p:spPr>
          <a:xfrm>
            <a:off x="4347593" y="3208028"/>
            <a:ext cx="0" cy="2224574"/>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7"/>
            </p:custDataLst>
          </p:nvPr>
        </p:nvCxnSpPr>
        <p:spPr>
          <a:xfrm>
            <a:off x="7853336" y="3208028"/>
            <a:ext cx="0" cy="222457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Oval 11"/>
          <p:cNvSpPr/>
          <p:nvPr>
            <p:custDataLst>
              <p:tags r:id="rId8"/>
            </p:custDataLst>
          </p:nvPr>
        </p:nvSpPr>
        <p:spPr>
          <a:xfrm>
            <a:off x="5736186" y="2035543"/>
            <a:ext cx="728200" cy="728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rmAutofit/>
          </a:bodyPr>
          <a:p>
            <a:pPr algn="ctr">
              <a:spcBef>
                <a:spcPct val="0"/>
              </a:spcBef>
              <a:spcAft>
                <a:spcPct val="0"/>
              </a:spcAft>
            </a:pPr>
            <a:r>
              <a:rPr lang="en-US" sz="2000" b="1">
                <a:solidFill>
                  <a:srgbClr val="FFFFFF"/>
                </a:solidFill>
                <a:latin typeface="+mn-ea"/>
                <a:cs typeface="+mn-ea"/>
                <a:sym typeface="+mn-ea"/>
              </a:rPr>
              <a:t>02</a:t>
            </a:r>
            <a:endParaRPr lang="en-US" sz="2000" b="1">
              <a:solidFill>
                <a:srgbClr val="FFFFFF"/>
              </a:solidFill>
              <a:latin typeface="+mn-ea"/>
              <a:cs typeface="+mn-ea"/>
              <a:sym typeface="+mn-ea"/>
            </a:endParaRPr>
          </a:p>
        </p:txBody>
      </p:sp>
      <p:sp>
        <p:nvSpPr>
          <p:cNvPr id="13" name="Oval 11"/>
          <p:cNvSpPr/>
          <p:nvPr>
            <p:custDataLst>
              <p:tags r:id="rId9"/>
            </p:custDataLst>
          </p:nvPr>
        </p:nvSpPr>
        <p:spPr>
          <a:xfrm>
            <a:off x="9241928" y="2035543"/>
            <a:ext cx="728200" cy="728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rmAutofit/>
          </a:bodyPr>
          <a:p>
            <a:pPr algn="ctr">
              <a:spcBef>
                <a:spcPct val="0"/>
              </a:spcBef>
              <a:spcAft>
                <a:spcPct val="0"/>
              </a:spcAft>
            </a:pPr>
            <a:r>
              <a:rPr lang="en-US" sz="2000" b="1">
                <a:solidFill>
                  <a:srgbClr val="FFFFFF"/>
                </a:solidFill>
                <a:latin typeface="+mn-ea"/>
                <a:cs typeface="+mn-ea"/>
                <a:sym typeface="+mn-ea"/>
              </a:rPr>
              <a:t>03</a:t>
            </a:r>
            <a:endParaRPr lang="en-US" sz="2000" b="1">
              <a:solidFill>
                <a:srgbClr val="FFFFFF"/>
              </a:solidFill>
              <a:latin typeface="+mn-ea"/>
              <a:cs typeface="+mn-ea"/>
              <a:sym typeface="+mn-ea"/>
            </a:endParaRPr>
          </a:p>
        </p:txBody>
      </p:sp>
      <p:sp>
        <p:nvSpPr>
          <p:cNvPr id="14" name="矩形 9"/>
          <p:cNvSpPr/>
          <p:nvPr>
            <p:custDataLst>
              <p:tags r:id="rId10"/>
            </p:custDataLst>
          </p:nvPr>
        </p:nvSpPr>
        <p:spPr>
          <a:xfrm>
            <a:off x="1308619" y="3096168"/>
            <a:ext cx="2572935" cy="367793"/>
          </a:xfrm>
          <a:prstGeom prst="rect">
            <a:avLst/>
          </a:prstGeom>
          <a:noFill/>
        </p:spPr>
        <p:txBody>
          <a:bodyPr wrap="square" lIns="0" tIns="0" rIns="0" bIns="0" rtlCol="0" anchor="b" anchorCtr="false">
            <a:noAutofit/>
          </a:bodyPr>
          <a:p>
            <a:pPr algn="ctr">
              <a:spcBef>
                <a:spcPct val="0"/>
              </a:spcBef>
              <a:spcAft>
                <a:spcPct val="0"/>
              </a:spcAft>
            </a:pPr>
            <a:r>
              <a:rPr lang="zh-CN" altLang="en-US" sz="2200" b="1">
                <a:solidFill>
                  <a:schemeClr val="accent1"/>
                </a:solidFill>
                <a:latin typeface="+mn-ea"/>
                <a:cs typeface="+mn-ea"/>
                <a:sym typeface="+mn-ea"/>
              </a:rPr>
              <a:t>场所建设限制</a:t>
            </a:r>
            <a:endParaRPr lang="zh-CN" altLang="en-US" sz="2200" b="1">
              <a:solidFill>
                <a:schemeClr val="accent1"/>
              </a:solidFill>
              <a:latin typeface="+mn-ea"/>
              <a:cs typeface="+mn-ea"/>
              <a:sym typeface="+mn-ea"/>
            </a:endParaRPr>
          </a:p>
        </p:txBody>
      </p:sp>
      <p:sp>
        <p:nvSpPr>
          <p:cNvPr id="15" name="矩形 10"/>
          <p:cNvSpPr/>
          <p:nvPr>
            <p:custDataLst>
              <p:tags r:id="rId11"/>
            </p:custDataLst>
          </p:nvPr>
        </p:nvSpPr>
        <p:spPr>
          <a:xfrm>
            <a:off x="4813776" y="3096168"/>
            <a:ext cx="2572935" cy="367793"/>
          </a:xfrm>
          <a:prstGeom prst="rect">
            <a:avLst/>
          </a:prstGeom>
          <a:noFill/>
        </p:spPr>
        <p:txBody>
          <a:bodyPr wrap="square" lIns="0" tIns="0" rIns="0" bIns="0" rtlCol="0" anchor="b" anchorCtr="false">
            <a:noAutofit/>
          </a:bodyPr>
          <a:p>
            <a:pPr algn="ctr">
              <a:spcBef>
                <a:spcPct val="0"/>
              </a:spcBef>
              <a:spcAft>
                <a:spcPct val="0"/>
              </a:spcAft>
            </a:pPr>
            <a:r>
              <a:rPr lang="zh-CN" altLang="en-US" sz="2200" b="1">
                <a:solidFill>
                  <a:schemeClr val="accent2"/>
                </a:solidFill>
                <a:latin typeface="+mn-ea"/>
                <a:cs typeface="+mn-ea"/>
                <a:sym typeface="+mn-ea"/>
              </a:rPr>
              <a:t>接待场所提倡</a:t>
            </a:r>
            <a:endParaRPr lang="zh-CN" altLang="en-US" sz="2200" b="1">
              <a:solidFill>
                <a:schemeClr val="accent2"/>
              </a:solidFill>
              <a:latin typeface="+mn-ea"/>
              <a:cs typeface="+mn-ea"/>
              <a:sym typeface="+mn-ea"/>
            </a:endParaRPr>
          </a:p>
        </p:txBody>
      </p:sp>
      <p:sp>
        <p:nvSpPr>
          <p:cNvPr id="16" name="矩形 11"/>
          <p:cNvSpPr/>
          <p:nvPr>
            <p:custDataLst>
              <p:tags r:id="rId12"/>
            </p:custDataLst>
          </p:nvPr>
        </p:nvSpPr>
        <p:spPr>
          <a:xfrm>
            <a:off x="8319519" y="3096168"/>
            <a:ext cx="2572935" cy="367793"/>
          </a:xfrm>
          <a:prstGeom prst="rect">
            <a:avLst/>
          </a:prstGeom>
          <a:noFill/>
        </p:spPr>
        <p:txBody>
          <a:bodyPr wrap="square" lIns="0" tIns="0" rIns="0" bIns="0" rtlCol="0" anchor="b" anchorCtr="false">
            <a:noAutofit/>
          </a:bodyPr>
          <a:p>
            <a:pPr algn="ctr">
              <a:spcBef>
                <a:spcPct val="0"/>
              </a:spcBef>
              <a:spcAft>
                <a:spcPct val="0"/>
              </a:spcAft>
            </a:pPr>
            <a:r>
              <a:rPr lang="zh-CN" altLang="en-US" sz="2200" b="1">
                <a:solidFill>
                  <a:schemeClr val="accent3"/>
                </a:solidFill>
                <a:latin typeface="+mn-ea"/>
                <a:cs typeface="+mn-ea"/>
                <a:sym typeface="+mn-ea"/>
              </a:rPr>
              <a:t>内部场所管理要求</a:t>
            </a:r>
            <a:endParaRPr lang="zh-CN" altLang="en-US" sz="2200" b="1">
              <a:solidFill>
                <a:schemeClr val="accent3"/>
              </a:solidFill>
              <a:latin typeface="+mn-ea"/>
              <a:cs typeface="+mn-ea"/>
              <a:sym typeface="+mn-ea"/>
            </a:endParaRPr>
          </a:p>
        </p:txBody>
      </p:sp>
    </p:spTree>
    <p:custDataLst>
      <p:tags r:id="rId13"/>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4"/>
          <p:cNvSpPr/>
          <p:nvPr>
            <p:custDataLst>
              <p:tags r:id="rId1"/>
            </p:custDataLst>
          </p:nvPr>
        </p:nvSpPr>
        <p:spPr>
          <a:xfrm>
            <a:off x="5144135" y="0"/>
            <a:ext cx="7047865" cy="6858635"/>
          </a:xfrm>
          <a:prstGeom prst="rect">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6" name="图片 5"/>
          <p:cNvPicPr>
            <a:picLocks noChangeAspect="true"/>
          </p:cNvPicPr>
          <p:nvPr>
            <p:custDataLst>
              <p:tags r:id="rId2"/>
            </p:custDataLst>
          </p:nvPr>
        </p:nvPicPr>
        <p:blipFill>
          <a:blip r:embed="rId3"/>
          <a:srcRect l="28917" r="28917"/>
          <a:stretch>
            <a:fillRect/>
          </a:stretch>
        </p:blipFill>
        <p:spPr>
          <a:xfrm>
            <a:off x="0" y="0"/>
            <a:ext cx="5143500" cy="6858000"/>
          </a:xfrm>
          <a:prstGeom prst="rect">
            <a:avLst/>
          </a:prstGeom>
          <a:solidFill>
            <a:schemeClr val="accent1"/>
          </a:solidFill>
          <a:ln w="6350" cap="flat" cmpd="sng" algn="ctr">
            <a:solidFill>
              <a:schemeClr val="accent1">
                <a:alpha val="5000"/>
              </a:schemeClr>
            </a:solidFill>
            <a:prstDash val="solid"/>
            <a:round/>
            <a:headEnd type="none" w="med" len="med"/>
            <a:tailEnd type="none" w="med" len="med"/>
          </a:ln>
        </p:spPr>
      </p:pic>
      <p:sp useBgFill="1">
        <p:nvSpPr>
          <p:cNvPr id="12" name="矩形 11"/>
          <p:cNvSpPr/>
          <p:nvPr>
            <p:custDataLst>
              <p:tags r:id="rId4"/>
            </p:custDataLst>
          </p:nvPr>
        </p:nvSpPr>
        <p:spPr>
          <a:xfrm>
            <a:off x="4634865" y="815975"/>
            <a:ext cx="7557135" cy="5574665"/>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8" name="矩形 27"/>
          <p:cNvSpPr/>
          <p:nvPr>
            <p:custDataLst>
              <p:tags r:id="rId5"/>
            </p:custDataLst>
          </p:nvPr>
        </p:nvSpPr>
        <p:spPr>
          <a:xfrm>
            <a:off x="4634865" y="815975"/>
            <a:ext cx="7557135" cy="5574665"/>
          </a:xfrm>
          <a:prstGeom prst="rect">
            <a:avLst/>
          </a:prstGeom>
          <a:solidFill>
            <a:srgbClr val="FFFFFF">
              <a:alpha val="20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1" name="任意多边形 3"/>
          <p:cNvSpPr/>
          <p:nvPr>
            <p:custDataLst>
              <p:tags r:id="rId6"/>
            </p:custDataLst>
          </p:nvPr>
        </p:nvSpPr>
        <p:spPr>
          <a:xfrm>
            <a:off x="4916170" y="1097280"/>
            <a:ext cx="7275195" cy="5012055"/>
          </a:xfrm>
          <a:custGeom>
            <a:avLst/>
            <a:gdLst>
              <a:gd name="connsiteX0" fmla="*/ 11099 w 11099"/>
              <a:gd name="connsiteY0" fmla="*/ 7180 h 7180"/>
              <a:gd name="connsiteX1" fmla="*/ 0 w 11099"/>
              <a:gd name="connsiteY1" fmla="*/ 7180 h 7180"/>
              <a:gd name="connsiteX2" fmla="*/ 0 w 11099"/>
              <a:gd name="connsiteY2" fmla="*/ 0 h 7180"/>
              <a:gd name="connsiteX3" fmla="*/ 11099 w 11099"/>
              <a:gd name="connsiteY3" fmla="*/ 0 h 7180"/>
            </a:gdLst>
            <a:ahLst/>
            <a:cxnLst>
              <a:cxn ang="0">
                <a:pos x="connsiteX0" y="connsiteY0"/>
              </a:cxn>
              <a:cxn ang="0">
                <a:pos x="connsiteX1" y="connsiteY1"/>
              </a:cxn>
              <a:cxn ang="0">
                <a:pos x="connsiteX2" y="connsiteY2"/>
              </a:cxn>
              <a:cxn ang="0">
                <a:pos x="connsiteX3" y="connsiteY3"/>
              </a:cxn>
            </a:cxnLst>
            <a:rect l="l" t="t" r="r" b="b"/>
            <a:pathLst>
              <a:path w="11099" h="7180">
                <a:moveTo>
                  <a:pt x="11099" y="7180"/>
                </a:moveTo>
                <a:lnTo>
                  <a:pt x="0" y="7180"/>
                </a:lnTo>
                <a:lnTo>
                  <a:pt x="0" y="0"/>
                </a:lnTo>
                <a:lnTo>
                  <a:pt x="11099" y="0"/>
                </a:lnTo>
              </a:path>
            </a:pathLst>
          </a:custGeom>
          <a:noFill/>
          <a:ln w="28575">
            <a:solidFill>
              <a:schemeClr val="accent1">
                <a:lumMod val="60000"/>
                <a:lumOff val="40000"/>
                <a:alpha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 name="标题 6"/>
          <p:cNvSpPr>
            <a:spLocks noGrp="true"/>
          </p:cNvSpPr>
          <p:nvPr>
            <p:ph type="title"/>
            <p:custDataLst>
              <p:tags r:id="rId7"/>
            </p:custDataLst>
          </p:nvPr>
        </p:nvSpPr>
        <p:spPr>
          <a:xfrm>
            <a:off x="5321300" y="1395095"/>
            <a:ext cx="6233795" cy="763270"/>
          </a:xfrm>
        </p:spPr>
        <p:txBody>
          <a:bodyPr/>
          <a:lstStyle/>
          <a:p>
            <a:r>
              <a:rPr lang="zh-CN" altLang="en-US"/>
              <a:t>信息平台管理功能</a:t>
            </a:r>
            <a:endParaRPr lang="zh-CN" altLang="en-US"/>
          </a:p>
        </p:txBody>
      </p:sp>
      <p:sp>
        <p:nvSpPr>
          <p:cNvPr id="2" name="边界"/>
          <p:cNvSpPr/>
          <p:nvPr>
            <p:custDataLst>
              <p:tags r:id="rId8"/>
            </p:custDataLst>
          </p:nvPr>
        </p:nvSpPr>
        <p:spPr>
          <a:xfrm>
            <a:off x="5143500" y="2290548"/>
            <a:ext cx="6261035" cy="3495955"/>
          </a:xfrm>
          <a:prstGeom prst="rect">
            <a:avLst/>
          </a:prstGeom>
          <a:solidFill>
            <a:srgbClr val="FFFFFF">
              <a:alpha val="0"/>
            </a:srgb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false" anchor="ctr" anchorCtr="false" forceAA="false" compatLnSpc="true">
            <a:noAutofit/>
          </a:bodyPr>
          <a:p>
            <a:pPr lvl="0" algn="ctr">
              <a:buClrTx/>
              <a:buSzTx/>
              <a:buFontTx/>
            </a:pPr>
            <a:endParaRPr lang="zh-CN" altLang="en-US">
              <a:solidFill>
                <a:schemeClr val="lt1"/>
              </a:solidFill>
              <a:sym typeface="+mn-ea"/>
            </a:endParaRPr>
          </a:p>
        </p:txBody>
      </p:sp>
      <p:cxnSp>
        <p:nvCxnSpPr>
          <p:cNvPr id="3" name="直接连接符 31"/>
          <p:cNvCxnSpPr/>
          <p:nvPr>
            <p:custDataLst>
              <p:tags r:id="rId9"/>
            </p:custDataLst>
          </p:nvPr>
        </p:nvCxnSpPr>
        <p:spPr>
          <a:xfrm>
            <a:off x="5320665" y="3410801"/>
            <a:ext cx="6234427" cy="0"/>
          </a:xfrm>
          <a:prstGeom prst="line">
            <a:avLst/>
          </a:prstGeom>
          <a:ln w="12700">
            <a:solidFill>
              <a:schemeClr val="accent2">
                <a:alpha val="75000"/>
              </a:schemeClr>
            </a:solidFill>
          </a:ln>
        </p:spPr>
        <p:style>
          <a:lnRef idx="2">
            <a:schemeClr val="accent1"/>
          </a:lnRef>
          <a:fillRef idx="0">
            <a:srgbClr val="FFFFFF"/>
          </a:fillRef>
          <a:effectRef idx="0">
            <a:srgbClr val="FFFFFF"/>
          </a:effectRef>
          <a:fontRef idx="minor">
            <a:schemeClr val="tx1"/>
          </a:fontRef>
        </p:style>
      </p:cxnSp>
      <p:cxnSp>
        <p:nvCxnSpPr>
          <p:cNvPr id="4" name="直接连接符 9"/>
          <p:cNvCxnSpPr/>
          <p:nvPr>
            <p:custDataLst>
              <p:tags r:id="rId10"/>
            </p:custDataLst>
          </p:nvPr>
        </p:nvCxnSpPr>
        <p:spPr>
          <a:xfrm>
            <a:off x="5320665" y="4666324"/>
            <a:ext cx="6234427" cy="0"/>
          </a:xfrm>
          <a:prstGeom prst="line">
            <a:avLst/>
          </a:prstGeom>
          <a:ln w="12700">
            <a:solidFill>
              <a:schemeClr val="accent3">
                <a:alpha val="75000"/>
              </a:schemeClr>
            </a:solidFill>
          </a:ln>
        </p:spPr>
        <p:style>
          <a:lnRef idx="2">
            <a:schemeClr val="accent1"/>
          </a:lnRef>
          <a:fillRef idx="0">
            <a:srgbClr val="FFFFFF"/>
          </a:fillRef>
          <a:effectRef idx="0">
            <a:srgbClr val="FFFFFF"/>
          </a:effectRef>
          <a:fontRef idx="minor">
            <a:schemeClr val="tx1"/>
          </a:fontRef>
        </p:style>
      </p:cxnSp>
      <p:sp>
        <p:nvSpPr>
          <p:cNvPr id="8" name="矩形 33"/>
          <p:cNvSpPr/>
          <p:nvPr>
            <p:custDataLst>
              <p:tags r:id="rId11"/>
            </p:custDataLst>
          </p:nvPr>
        </p:nvSpPr>
        <p:spPr>
          <a:xfrm>
            <a:off x="5320665" y="2663330"/>
            <a:ext cx="6233792" cy="611567"/>
          </a:xfrm>
          <a:prstGeom prst="rect">
            <a:avLst/>
          </a:prstGeom>
          <a:ln>
            <a:noFill/>
            <a:prstDash val="sysDash"/>
          </a:ln>
        </p:spPr>
        <p:txBody>
          <a:bodyPr vert="horz" wrap="square" lIns="0" tIns="0" rIns="0" bIns="0" rtlCol="0" anchor="t" anchorCtr="false">
            <a:noAutofit/>
          </a:bodyPr>
          <a:p>
            <a:pPr indent="-228600" fontAlgn="auto">
              <a:lnSpc>
                <a:spcPct val="130000"/>
              </a:lnSpc>
              <a:spcBef>
                <a:spcPct val="0"/>
              </a:spcBef>
              <a:spcAft>
                <a:spcPct val="0"/>
              </a:spcAft>
            </a:pPr>
            <a:r>
              <a:rPr lang="zh-CN" altLang="en-US" dirty="0">
                <a:ln>
                  <a:noFill/>
                  <a:prstDash val="sysDot"/>
                </a:ln>
                <a:solidFill>
                  <a:schemeClr val="tx1">
                    <a:lumMod val="85000"/>
                    <a:lumOff val="15000"/>
                  </a:schemeClr>
                </a:solidFill>
                <a:latin typeface="+mn-ea"/>
                <a:cs typeface="+mn-ea"/>
                <a:sym typeface="+mn-ea"/>
              </a:rPr>
              <a:t>“互联网＋监督”系统公务接待信息平台统一接待公函和接待清单格式，规范公务接待流程。</a:t>
            </a:r>
            <a:endParaRPr lang="zh-CN" altLang="en-US" dirty="0">
              <a:ln>
                <a:noFill/>
                <a:prstDash val="sysDot"/>
              </a:ln>
              <a:solidFill>
                <a:schemeClr val="tx1">
                  <a:lumMod val="85000"/>
                  <a:lumOff val="15000"/>
                </a:schemeClr>
              </a:solidFill>
              <a:latin typeface="+mn-ea"/>
              <a:cs typeface="+mn-ea"/>
              <a:sym typeface="+mn-ea"/>
            </a:endParaRPr>
          </a:p>
        </p:txBody>
      </p:sp>
      <p:sp>
        <p:nvSpPr>
          <p:cNvPr id="9" name="矩形 34"/>
          <p:cNvSpPr/>
          <p:nvPr>
            <p:custDataLst>
              <p:tags r:id="rId12"/>
            </p:custDataLst>
          </p:nvPr>
        </p:nvSpPr>
        <p:spPr>
          <a:xfrm>
            <a:off x="5320665" y="2291183"/>
            <a:ext cx="6233792" cy="365797"/>
          </a:xfrm>
          <a:prstGeom prst="rect">
            <a:avLst/>
          </a:prstGeom>
          <a:ln>
            <a:noFill/>
            <a:prstDash val="sysDash"/>
          </a:ln>
        </p:spPr>
        <p:txBody>
          <a:bodyPr vert="horz" wrap="square" lIns="0" tIns="0" rIns="0" bIns="0" rtlCol="0" anchor="b" anchorCtr="false">
            <a:noAutofit/>
          </a:bodyPr>
          <a:p>
            <a:pPr>
              <a:spcBef>
                <a:spcPct val="0"/>
              </a:spcBef>
              <a:spcAft>
                <a:spcPct val="0"/>
              </a:spcAft>
            </a:pPr>
            <a:r>
              <a:rPr lang="zh-CN" altLang="en-US" b="1" dirty="0">
                <a:ln>
                  <a:noFill/>
                  <a:prstDash val="sysDot"/>
                </a:ln>
                <a:solidFill>
                  <a:schemeClr val="accent1"/>
                </a:solidFill>
                <a:latin typeface="+mn-ea"/>
                <a:cs typeface="+mn-ea"/>
                <a:sym typeface="+mn-ea"/>
              </a:rPr>
              <a:t>统一格式</a:t>
            </a:r>
            <a:endParaRPr lang="zh-CN" altLang="en-US" b="1" dirty="0">
              <a:ln>
                <a:noFill/>
                <a:prstDash val="sysDot"/>
              </a:ln>
              <a:solidFill>
                <a:schemeClr val="accent1"/>
              </a:solidFill>
              <a:latin typeface="+mn-ea"/>
              <a:cs typeface="+mn-ea"/>
              <a:sym typeface="+mn-ea"/>
            </a:endParaRPr>
          </a:p>
        </p:txBody>
      </p:sp>
      <p:sp>
        <p:nvSpPr>
          <p:cNvPr id="11" name="矩形 35"/>
          <p:cNvSpPr/>
          <p:nvPr>
            <p:custDataLst>
              <p:tags r:id="rId13"/>
            </p:custDataLst>
          </p:nvPr>
        </p:nvSpPr>
        <p:spPr>
          <a:xfrm>
            <a:off x="5320665" y="3918853"/>
            <a:ext cx="6233792" cy="611567"/>
          </a:xfrm>
          <a:prstGeom prst="rect">
            <a:avLst/>
          </a:prstGeom>
          <a:ln>
            <a:noFill/>
            <a:prstDash val="sysDash"/>
          </a:ln>
        </p:spPr>
        <p:txBody>
          <a:bodyPr vert="horz" wrap="square" lIns="0" tIns="0" rIns="0" bIns="0" rtlCol="0" anchor="t" anchorCtr="false">
            <a:noAutofit/>
          </a:bodyPr>
          <a:p>
            <a:pPr indent="-228600" fontAlgn="auto">
              <a:lnSpc>
                <a:spcPct val="130000"/>
              </a:lnSpc>
              <a:spcBef>
                <a:spcPct val="0"/>
              </a:spcBef>
              <a:spcAft>
                <a:spcPct val="0"/>
              </a:spcAft>
            </a:pPr>
            <a:r>
              <a:rPr lang="zh-CN" altLang="en-US" dirty="0">
                <a:ln>
                  <a:noFill/>
                  <a:prstDash val="sysDot"/>
                </a:ln>
                <a:solidFill>
                  <a:schemeClr val="tx1">
                    <a:lumMod val="85000"/>
                    <a:lumOff val="15000"/>
                  </a:schemeClr>
                </a:solidFill>
                <a:latin typeface="+mn-ea"/>
                <a:cs typeface="+mn-ea"/>
                <a:sym typeface="+mn-ea"/>
              </a:rPr>
              <a:t>平台支持接待公函、接待方案、接待清单、网控单等事项网上办理，提高工作效率，减少人为干预。</a:t>
            </a:r>
            <a:endParaRPr lang="zh-CN" altLang="en-US" dirty="0">
              <a:ln>
                <a:noFill/>
                <a:prstDash val="sysDot"/>
              </a:ln>
              <a:solidFill>
                <a:schemeClr val="tx1">
                  <a:lumMod val="85000"/>
                  <a:lumOff val="15000"/>
                </a:schemeClr>
              </a:solidFill>
              <a:latin typeface="+mn-ea"/>
              <a:cs typeface="+mn-ea"/>
              <a:sym typeface="+mn-ea"/>
            </a:endParaRPr>
          </a:p>
        </p:txBody>
      </p:sp>
      <p:sp>
        <p:nvSpPr>
          <p:cNvPr id="13" name="矩形 36"/>
          <p:cNvSpPr/>
          <p:nvPr>
            <p:custDataLst>
              <p:tags r:id="rId14"/>
            </p:custDataLst>
          </p:nvPr>
        </p:nvSpPr>
        <p:spPr>
          <a:xfrm>
            <a:off x="5320665" y="3547340"/>
            <a:ext cx="6233792" cy="365162"/>
          </a:xfrm>
          <a:prstGeom prst="rect">
            <a:avLst/>
          </a:prstGeom>
          <a:ln>
            <a:noFill/>
            <a:prstDash val="sysDash"/>
          </a:ln>
        </p:spPr>
        <p:txBody>
          <a:bodyPr vert="horz" wrap="square" lIns="0" tIns="0" rIns="0" bIns="0" rtlCol="0" anchor="b" anchorCtr="false">
            <a:noAutofit/>
          </a:bodyPr>
          <a:p>
            <a:pPr algn="l">
              <a:buClrTx/>
              <a:buSzTx/>
              <a:buFontTx/>
            </a:pPr>
            <a:r>
              <a:rPr lang="zh-CN" altLang="en-US" b="1" dirty="0">
                <a:ln>
                  <a:noFill/>
                  <a:prstDash val="sysDot"/>
                </a:ln>
                <a:solidFill>
                  <a:schemeClr val="accent1"/>
                </a:solidFill>
                <a:latin typeface="+mn-ea"/>
                <a:cs typeface="+mn-ea"/>
                <a:sym typeface="+mn-ea"/>
              </a:rPr>
              <a:t>网上办理事项</a:t>
            </a:r>
            <a:endParaRPr lang="zh-CN" altLang="en-US" b="1" dirty="0">
              <a:ln>
                <a:noFill/>
                <a:prstDash val="sysDot"/>
              </a:ln>
              <a:solidFill>
                <a:schemeClr val="accent1"/>
              </a:solidFill>
              <a:latin typeface="+mn-ea"/>
              <a:cs typeface="+mn-ea"/>
              <a:sym typeface="+mn-ea"/>
            </a:endParaRPr>
          </a:p>
        </p:txBody>
      </p:sp>
      <p:sp>
        <p:nvSpPr>
          <p:cNvPr id="14" name="矩形 38"/>
          <p:cNvSpPr/>
          <p:nvPr>
            <p:custDataLst>
              <p:tags r:id="rId15"/>
            </p:custDataLst>
          </p:nvPr>
        </p:nvSpPr>
        <p:spPr>
          <a:xfrm>
            <a:off x="5320665" y="5174375"/>
            <a:ext cx="6233792" cy="611567"/>
          </a:xfrm>
          <a:prstGeom prst="rect">
            <a:avLst/>
          </a:prstGeom>
          <a:ln>
            <a:noFill/>
            <a:prstDash val="sysDash"/>
          </a:ln>
        </p:spPr>
        <p:txBody>
          <a:bodyPr vert="horz" wrap="square" lIns="0" tIns="0" rIns="0" bIns="0" rtlCol="0" anchor="t" anchorCtr="false">
            <a:noAutofit/>
          </a:bodyPr>
          <a:p>
            <a:pPr indent="-228600" fontAlgn="auto">
              <a:lnSpc>
                <a:spcPct val="130000"/>
              </a:lnSpc>
              <a:spcBef>
                <a:spcPct val="0"/>
              </a:spcBef>
              <a:spcAft>
                <a:spcPct val="0"/>
              </a:spcAft>
            </a:pPr>
            <a:r>
              <a:rPr lang="zh-CN" altLang="en-US" dirty="0">
                <a:ln>
                  <a:noFill/>
                  <a:prstDash val="sysDot"/>
                </a:ln>
                <a:solidFill>
                  <a:schemeClr val="tx1">
                    <a:lumMod val="85000"/>
                    <a:lumOff val="15000"/>
                  </a:schemeClr>
                </a:solidFill>
                <a:latin typeface="+mn-ea"/>
                <a:cs typeface="+mn-ea"/>
                <a:sym typeface="+mn-ea"/>
              </a:rPr>
              <a:t>平台实现信息共享，便于各级部门实时掌握公务接待情况，提升监管效能。单位平台管理员应及时处理平台报警信息。</a:t>
            </a:r>
            <a:endParaRPr lang="zh-CN" altLang="en-US" dirty="0">
              <a:ln>
                <a:noFill/>
                <a:prstDash val="sysDot"/>
              </a:ln>
              <a:solidFill>
                <a:schemeClr val="tx1">
                  <a:lumMod val="85000"/>
                  <a:lumOff val="15000"/>
                </a:schemeClr>
              </a:solidFill>
              <a:latin typeface="+mn-ea"/>
              <a:cs typeface="+mn-ea"/>
              <a:sym typeface="+mn-ea"/>
            </a:endParaRPr>
          </a:p>
        </p:txBody>
      </p:sp>
      <p:sp>
        <p:nvSpPr>
          <p:cNvPr id="15" name="矩形 39"/>
          <p:cNvSpPr/>
          <p:nvPr>
            <p:custDataLst>
              <p:tags r:id="rId16"/>
            </p:custDataLst>
          </p:nvPr>
        </p:nvSpPr>
        <p:spPr>
          <a:xfrm>
            <a:off x="5320665" y="4802862"/>
            <a:ext cx="6233792" cy="365162"/>
          </a:xfrm>
          <a:prstGeom prst="rect">
            <a:avLst/>
          </a:prstGeom>
          <a:ln>
            <a:noFill/>
            <a:prstDash val="sysDash"/>
          </a:ln>
        </p:spPr>
        <p:txBody>
          <a:bodyPr vert="horz" wrap="square" lIns="0" tIns="0" rIns="0" bIns="0" rtlCol="0" anchor="b" anchorCtr="false">
            <a:noAutofit/>
          </a:bodyPr>
          <a:p>
            <a:pPr algn="l">
              <a:buClrTx/>
              <a:buSzTx/>
              <a:buFontTx/>
            </a:pPr>
            <a:r>
              <a:rPr lang="zh-CN" altLang="en-US" b="1" dirty="0">
                <a:ln>
                  <a:noFill/>
                  <a:prstDash val="sysDot"/>
                </a:ln>
                <a:solidFill>
                  <a:schemeClr val="accent1"/>
                </a:solidFill>
                <a:latin typeface="+mn-ea"/>
                <a:cs typeface="+mn-ea"/>
                <a:sym typeface="+mn-ea"/>
              </a:rPr>
              <a:t>信息共享与监管效能提升</a:t>
            </a:r>
            <a:endParaRPr lang="zh-CN" altLang="en-US" b="1" dirty="0">
              <a:ln>
                <a:noFill/>
                <a:prstDash val="sysDot"/>
              </a:ln>
              <a:solidFill>
                <a:schemeClr val="accent1"/>
              </a:solidFill>
              <a:latin typeface="+mn-ea"/>
              <a:cs typeface="+mn-ea"/>
              <a:sym typeface="+mn-ea"/>
            </a:endParaRPr>
          </a:p>
        </p:txBody>
      </p:sp>
    </p:spTree>
    <p:custDataLst>
      <p:tags r:id="rId17"/>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p:cNvSpPr>
            <a:spLocks noGrp="true"/>
          </p:cNvSpPr>
          <p:nvPr>
            <p:ph type="title"/>
            <p:custDataLst>
              <p:tags r:id="rId1"/>
            </p:custDataLst>
          </p:nvPr>
        </p:nvSpPr>
        <p:spPr/>
        <p:txBody>
          <a:bodyPr>
            <a:normAutofit fontScale="90000"/>
          </a:bodyPr>
          <a:p>
            <a:pPr marL="0" indent="0" algn="r">
              <a:lnSpc>
                <a:spcPct val="100000"/>
              </a:lnSpc>
              <a:spcBef>
                <a:spcPts val="0"/>
              </a:spcBef>
              <a:spcAft>
                <a:spcPts val="0"/>
              </a:spcAft>
              <a:buSzPct val="100000"/>
            </a:pPr>
            <a:r>
              <a:rPr lang="zh-CN" altLang="en-US" sz="5400"/>
              <a:t>“零接待”实施办法</a:t>
            </a:r>
            <a:endParaRPr lang="zh-CN" altLang="en-US" sz="5400"/>
          </a:p>
        </p:txBody>
      </p:sp>
      <p:sp>
        <p:nvSpPr>
          <p:cNvPr id="6" name="节编号"/>
          <p:cNvSpPr>
            <a:spLocks noGrp="true"/>
          </p:cNvSpPr>
          <p:nvPr>
            <p:ph type="body" sz="quarter" idx="13"/>
            <p:custDataLst>
              <p:tags r:id="rId2"/>
            </p:custDataLst>
          </p:nvPr>
        </p:nvSpPr>
        <p:spPr>
          <a:prstGeom prst="rect">
            <a:avLst/>
          </a:prstGeom>
        </p:spPr>
        <p:txBody>
          <a:bodyPr/>
          <a:p>
            <a:r>
              <a:rPr lang="en-US" altLang="en-US"/>
              <a:t>PART SIX</a:t>
            </a:r>
            <a:endParaRPr lang="en-US" altLang="en-US"/>
          </a:p>
        </p:txBody>
      </p:sp>
    </p:spTree>
    <p:custDataLst>
      <p:tags r:id="rId3"/>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true"/>
          </p:cNvSpPr>
          <p:nvPr>
            <p:ph type="title"/>
            <p:custDataLst>
              <p:tags r:id="rId1"/>
            </p:custDataLst>
          </p:nvPr>
        </p:nvSpPr>
        <p:spPr/>
        <p:txBody>
          <a:bodyPr/>
          <a:lstStyle/>
          <a:p>
            <a:r>
              <a:rPr lang="zh-CN" altLang="en-US"/>
              <a:t>“零接待”适用范围与操作流程</a:t>
            </a:r>
            <a:endParaRPr lang="zh-CN" altLang="en-US"/>
          </a:p>
        </p:txBody>
      </p:sp>
      <p:sp>
        <p:nvSpPr>
          <p:cNvPr id="2" name="矩形: 圆角 20"/>
          <p:cNvSpPr/>
          <p:nvPr>
            <p:custDataLst>
              <p:tags r:id="rId2"/>
            </p:custDataLst>
          </p:nvPr>
        </p:nvSpPr>
        <p:spPr>
          <a:xfrm>
            <a:off x="758190" y="1637665"/>
            <a:ext cx="3159760" cy="4523105"/>
          </a:xfrm>
          <a:prstGeom prst="roundRect">
            <a:avLst>
              <a:gd name="adj" fmla="val 7916"/>
            </a:avLst>
          </a:prstGeom>
          <a:gradFill>
            <a:gsLst>
              <a:gs pos="100000">
                <a:schemeClr val="accent1">
                  <a:alpha val="0"/>
                </a:schemeClr>
              </a:gs>
              <a:gs pos="100000">
                <a:schemeClr val="accent1">
                  <a:alpha val="100000"/>
                </a:schemeClr>
              </a:gs>
              <a:gs pos="0">
                <a:schemeClr val="accent1">
                  <a:lumMod val="20000"/>
                  <a:lumOff val="80000"/>
                  <a:alpha val="10000"/>
                </a:schemeClr>
              </a:gs>
            </a:gsLst>
            <a:lin ang="5400000" scaled="false"/>
          </a:gradFill>
          <a:ln>
            <a:gradFill>
              <a:gsLst>
                <a:gs pos="20000">
                  <a:schemeClr val="accent1">
                    <a:alpha val="0"/>
                  </a:schemeClr>
                </a:gs>
                <a:gs pos="100000">
                  <a:schemeClr val="accent1">
                    <a:lumMod val="60000"/>
                    <a:lumOff val="40000"/>
                    <a:alpha val="100000"/>
                  </a:schemeClr>
                </a:gs>
              </a:gsLst>
              <a:lin ang="16200000" scaled="true"/>
            </a:gradFill>
          </a:ln>
          <a:effectLst>
            <a:outerShdw blurRad="152400" dist="38100" dir="13500000" algn="br" rotWithShape="0">
              <a:schemeClr val="accent1">
                <a:lumMod val="75000"/>
                <a:alpha val="7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360045" tIns="360045" rIns="288290" bIns="360045" numCol="1" spcCol="0" rtlCol="0" fromWordArt="false" anchor="b" anchorCtr="true" forceAA="false" compatLnSpc="true">
            <a:noAutofit/>
          </a:bodyPr>
          <a:p>
            <a:pPr lvl="0" algn="just">
              <a:lnSpc>
                <a:spcPct val="150000"/>
              </a:lnSpc>
              <a:spcBef>
                <a:spcPts val="0"/>
              </a:spcBef>
              <a:spcAft>
                <a:spcPts val="0"/>
              </a:spcAft>
              <a:buClrTx/>
              <a:buSzTx/>
              <a:buFontTx/>
            </a:pPr>
            <a:endParaRPr lang="zh-CN" altLang="en-US" sz="1600" kern="0" dirty="0">
              <a:ln>
                <a:noFill/>
                <a:prstDash val="sysDot"/>
              </a:ln>
              <a:solidFill>
                <a:srgbClr val="292929"/>
              </a:solidFill>
              <a:latin typeface="+mn-ea"/>
              <a:sym typeface="+mn-ea"/>
            </a:endParaRPr>
          </a:p>
        </p:txBody>
      </p:sp>
      <p:sp>
        <p:nvSpPr>
          <p:cNvPr id="10" name="文本框 3"/>
          <p:cNvSpPr txBox="true"/>
          <p:nvPr>
            <p:custDataLst>
              <p:tags r:id="rId3"/>
            </p:custDataLst>
          </p:nvPr>
        </p:nvSpPr>
        <p:spPr>
          <a:xfrm>
            <a:off x="1002665" y="1778953"/>
            <a:ext cx="2852420" cy="798195"/>
          </a:xfrm>
          <a:prstGeom prst="rect">
            <a:avLst/>
          </a:prstGeom>
          <a:noFill/>
        </p:spPr>
        <p:txBody>
          <a:bodyPr wrap="square" lIns="0" tIns="0" rIns="0" bIns="0" rtlCol="0" anchor="ctr" anchorCtr="false">
            <a:noAutofit/>
          </a:bodyPr>
          <a:p>
            <a:pPr lvl="0" algn="l">
              <a:lnSpc>
                <a:spcPct val="120000"/>
              </a:lnSpc>
              <a:buClrTx/>
              <a:buSzTx/>
              <a:buFontTx/>
            </a:pPr>
            <a:r>
              <a:rPr lang="zh-CN" altLang="en-US" sz="1600" b="1">
                <a:solidFill>
                  <a:schemeClr val="accent1"/>
                </a:solidFill>
                <a:latin typeface="+mn-ea"/>
                <a:cs typeface="+mn-ea"/>
                <a:sym typeface="+mn-ea"/>
              </a:rPr>
              <a:t>适用公务活动范围</a:t>
            </a:r>
            <a:endParaRPr lang="zh-CN" altLang="en-US" sz="1600" b="1">
              <a:solidFill>
                <a:schemeClr val="accent1"/>
              </a:solidFill>
              <a:latin typeface="+mn-ea"/>
              <a:cs typeface="+mn-ea"/>
              <a:sym typeface="+mn-ea"/>
            </a:endParaRPr>
          </a:p>
        </p:txBody>
      </p:sp>
      <p:cxnSp>
        <p:nvCxnSpPr>
          <p:cNvPr id="16" name="直接连接符 4"/>
          <p:cNvCxnSpPr/>
          <p:nvPr>
            <p:custDataLst>
              <p:tags r:id="rId4"/>
            </p:custDataLst>
          </p:nvPr>
        </p:nvCxnSpPr>
        <p:spPr>
          <a:xfrm>
            <a:off x="1035685" y="2605723"/>
            <a:ext cx="2786400" cy="0"/>
          </a:xfrm>
          <a:prstGeom prst="line">
            <a:avLst/>
          </a:prstGeom>
          <a:ln>
            <a:gradFill>
              <a:gsLst>
                <a:gs pos="0">
                  <a:schemeClr val="accent1">
                    <a:alpha val="10000"/>
                  </a:schemeClr>
                </a:gs>
                <a:gs pos="100000">
                  <a:schemeClr val="accent1">
                    <a:alpha val="80000"/>
                  </a:schemeClr>
                </a:gs>
              </a:gsLst>
              <a:lin ang="10800000" scaled="true"/>
            </a:gradFill>
            <a:headEnd type="oval"/>
            <a:tailEnd type="none"/>
          </a:ln>
        </p:spPr>
        <p:style>
          <a:lnRef idx="2">
            <a:schemeClr val="accent1"/>
          </a:lnRef>
          <a:fillRef idx="0">
            <a:srgbClr val="FFFFFF"/>
          </a:fillRef>
          <a:effectRef idx="0">
            <a:srgbClr val="FFFFFF"/>
          </a:effectRef>
          <a:fontRef idx="minor">
            <a:schemeClr val="tx1"/>
          </a:fontRef>
        </p:style>
      </p:cxnSp>
      <p:sp>
        <p:nvSpPr>
          <p:cNvPr id="18" name="文本框 5"/>
          <p:cNvSpPr txBox="true"/>
          <p:nvPr>
            <p:custDataLst>
              <p:tags r:id="rId5"/>
            </p:custDataLst>
          </p:nvPr>
        </p:nvSpPr>
        <p:spPr>
          <a:xfrm>
            <a:off x="1003300" y="2762250"/>
            <a:ext cx="2818765" cy="3107055"/>
          </a:xfrm>
          <a:prstGeom prst="rect">
            <a:avLst/>
          </a:prstGeom>
          <a:noFill/>
        </p:spPr>
        <p:txBody>
          <a:bodyPr wrap="square" lIns="0" tIns="0" rIns="0" bIns="0" rtlCol="0">
            <a:noAutofit/>
          </a:bodyPr>
          <a:p>
            <a:pPr indent="0" fontAlgn="auto">
              <a:lnSpc>
                <a:spcPct val="150000"/>
              </a:lnSpc>
            </a:pPr>
            <a:r>
              <a:rPr lang="zh-CN" altLang="en-US" sz="1600" kern="0" dirty="0">
                <a:solidFill>
                  <a:schemeClr val="tx1"/>
                </a:solidFill>
                <a:effectLst>
                  <a:outerShdw blurRad="38100" dist="19050" dir="2700000" algn="tl" rotWithShape="0">
                    <a:schemeClr val="dk1">
                      <a:alpha val="40000"/>
                    </a:schemeClr>
                  </a:outerShdw>
                </a:effectLst>
                <a:latin typeface="+mn-ea"/>
                <a:sym typeface="+mn-ea"/>
              </a:rPr>
              <a:t>全市各级上下、同级之间的党政机关因考察调研、执行任务、学习交流、检查指导、请示汇报等公务活动，实行“零接待”，即接待单位不再安排工作餐。提倡</a:t>
            </a:r>
            <a:r>
              <a:rPr lang="zh-CN" altLang="en-US" sz="1600" kern="0" dirty="0">
                <a:effectLst>
                  <a:outerShdw blurRad="38100" dist="19050" dir="2700000" algn="tl" rotWithShape="0">
                    <a:schemeClr val="dk1">
                      <a:alpha val="40000"/>
                    </a:schemeClr>
                  </a:outerShdw>
                </a:effectLst>
                <a:latin typeface="+mn-ea"/>
                <a:sym typeface="+mn-ea"/>
              </a:rPr>
              <a:t>接待对象按接待单位普通干职工用餐标准用餐并按餐标缴纳餐费。</a:t>
            </a:r>
            <a:endParaRPr lang="zh-CN" altLang="en-US" sz="1600" kern="0" dirty="0">
              <a:solidFill>
                <a:schemeClr val="tx1"/>
              </a:solidFill>
              <a:effectLst>
                <a:outerShdw blurRad="38100" dist="19050" dir="2700000" algn="tl" rotWithShape="0">
                  <a:schemeClr val="dk1">
                    <a:alpha val="40000"/>
                  </a:schemeClr>
                </a:outerShdw>
              </a:effectLst>
              <a:latin typeface="+mn-ea"/>
              <a:sym typeface="+mn-ea"/>
            </a:endParaRPr>
          </a:p>
        </p:txBody>
      </p:sp>
      <p:sp>
        <p:nvSpPr>
          <p:cNvPr id="19" name="矩形: 圆角 20"/>
          <p:cNvSpPr/>
          <p:nvPr>
            <p:custDataLst>
              <p:tags r:id="rId6"/>
            </p:custDataLst>
          </p:nvPr>
        </p:nvSpPr>
        <p:spPr>
          <a:xfrm>
            <a:off x="4200525" y="1637665"/>
            <a:ext cx="3782695" cy="4523105"/>
          </a:xfrm>
          <a:prstGeom prst="roundRect">
            <a:avLst>
              <a:gd name="adj" fmla="val 8073"/>
            </a:avLst>
          </a:prstGeom>
          <a:gradFill>
            <a:gsLst>
              <a:gs pos="100000">
                <a:schemeClr val="accent2">
                  <a:alpha val="0"/>
                </a:schemeClr>
              </a:gs>
              <a:gs pos="100000">
                <a:schemeClr val="accent2">
                  <a:alpha val="100000"/>
                </a:schemeClr>
              </a:gs>
              <a:gs pos="0">
                <a:schemeClr val="accent2">
                  <a:lumMod val="20000"/>
                  <a:lumOff val="80000"/>
                  <a:alpha val="10000"/>
                </a:schemeClr>
              </a:gs>
            </a:gsLst>
            <a:lin ang="5400000" scaled="false"/>
          </a:gradFill>
          <a:ln>
            <a:gradFill>
              <a:gsLst>
                <a:gs pos="20000">
                  <a:schemeClr val="accent2">
                    <a:alpha val="0"/>
                  </a:schemeClr>
                </a:gs>
                <a:gs pos="100000">
                  <a:schemeClr val="accent2">
                    <a:lumMod val="60000"/>
                    <a:lumOff val="40000"/>
                    <a:alpha val="100000"/>
                  </a:schemeClr>
                </a:gs>
              </a:gsLst>
              <a:lin ang="16200000" scaled="true"/>
            </a:gradFill>
          </a:ln>
          <a:effectLst>
            <a:outerShdw blurRad="152400" dist="38100" dir="13500000" algn="br" rotWithShape="0">
              <a:schemeClr val="accent2">
                <a:lumMod val="75000"/>
                <a:alpha val="7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360045" tIns="360045" rIns="288290" bIns="360045" numCol="1" spcCol="0" rtlCol="0" fromWordArt="false" anchor="b" anchorCtr="true" forceAA="false" compatLnSpc="true">
            <a:noAutofit/>
          </a:bodyPr>
          <a:p>
            <a:pPr lvl="0" algn="just">
              <a:lnSpc>
                <a:spcPct val="150000"/>
              </a:lnSpc>
              <a:spcBef>
                <a:spcPts val="0"/>
              </a:spcBef>
              <a:spcAft>
                <a:spcPts val="0"/>
              </a:spcAft>
              <a:buClrTx/>
              <a:buSzTx/>
              <a:buFontTx/>
            </a:pPr>
            <a:endParaRPr lang="zh-CN" altLang="en-US" sz="1600" kern="0" dirty="0">
              <a:ln>
                <a:noFill/>
                <a:prstDash val="sysDot"/>
              </a:ln>
              <a:solidFill>
                <a:srgbClr val="292929"/>
              </a:solidFill>
              <a:latin typeface="+mn-ea"/>
              <a:sym typeface="+mn-ea"/>
            </a:endParaRPr>
          </a:p>
        </p:txBody>
      </p:sp>
      <p:sp>
        <p:nvSpPr>
          <p:cNvPr id="20" name="矩形: 圆角 20"/>
          <p:cNvSpPr/>
          <p:nvPr>
            <p:custDataLst>
              <p:tags r:id="rId7"/>
            </p:custDataLst>
          </p:nvPr>
        </p:nvSpPr>
        <p:spPr>
          <a:xfrm>
            <a:off x="8314690" y="1637665"/>
            <a:ext cx="3159760" cy="4523105"/>
          </a:xfrm>
          <a:prstGeom prst="roundRect">
            <a:avLst>
              <a:gd name="adj" fmla="val 8073"/>
            </a:avLst>
          </a:prstGeom>
          <a:gradFill>
            <a:gsLst>
              <a:gs pos="100000">
                <a:schemeClr val="accent1">
                  <a:alpha val="0"/>
                </a:schemeClr>
              </a:gs>
              <a:gs pos="100000">
                <a:schemeClr val="accent1">
                  <a:alpha val="100000"/>
                </a:schemeClr>
              </a:gs>
              <a:gs pos="0">
                <a:schemeClr val="accent1">
                  <a:lumMod val="20000"/>
                  <a:lumOff val="80000"/>
                  <a:alpha val="10000"/>
                </a:schemeClr>
              </a:gs>
            </a:gsLst>
            <a:lin ang="5400000" scaled="false"/>
          </a:gradFill>
          <a:ln>
            <a:gradFill>
              <a:gsLst>
                <a:gs pos="20000">
                  <a:schemeClr val="accent1">
                    <a:alpha val="0"/>
                  </a:schemeClr>
                </a:gs>
                <a:gs pos="100000">
                  <a:schemeClr val="accent1">
                    <a:lumMod val="60000"/>
                    <a:lumOff val="40000"/>
                    <a:alpha val="100000"/>
                  </a:schemeClr>
                </a:gs>
              </a:gsLst>
              <a:lin ang="16200000" scaled="true"/>
            </a:gradFill>
          </a:ln>
          <a:effectLst>
            <a:outerShdw blurRad="152400" dist="38100" dir="13500000" algn="br" rotWithShape="0">
              <a:schemeClr val="accent1">
                <a:lumMod val="75000"/>
                <a:alpha val="7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360045" tIns="360045" rIns="288290" bIns="360045" numCol="1" spcCol="0" rtlCol="0" fromWordArt="false" anchor="b" anchorCtr="true" forceAA="false" compatLnSpc="true">
            <a:noAutofit/>
          </a:bodyPr>
          <a:p>
            <a:pPr lvl="0" algn="just">
              <a:lnSpc>
                <a:spcPct val="150000"/>
              </a:lnSpc>
              <a:spcBef>
                <a:spcPts val="0"/>
              </a:spcBef>
              <a:spcAft>
                <a:spcPts val="0"/>
              </a:spcAft>
              <a:buClrTx/>
              <a:buSzTx/>
              <a:buFontTx/>
            </a:pPr>
            <a:endParaRPr lang="zh-CN" altLang="en-US" sz="1600" kern="0" dirty="0">
              <a:ln>
                <a:noFill/>
                <a:prstDash val="sysDot"/>
              </a:ln>
              <a:solidFill>
                <a:srgbClr val="292929"/>
              </a:solidFill>
              <a:latin typeface="+mn-ea"/>
              <a:sym typeface="+mn-ea"/>
            </a:endParaRPr>
          </a:p>
        </p:txBody>
      </p:sp>
      <p:sp>
        <p:nvSpPr>
          <p:cNvPr id="21" name="文本框 8"/>
          <p:cNvSpPr txBox="true"/>
          <p:nvPr>
            <p:custDataLst>
              <p:tags r:id="rId8"/>
            </p:custDataLst>
          </p:nvPr>
        </p:nvSpPr>
        <p:spPr>
          <a:xfrm>
            <a:off x="4690745" y="1778953"/>
            <a:ext cx="2851200" cy="798195"/>
          </a:xfrm>
          <a:prstGeom prst="rect">
            <a:avLst/>
          </a:prstGeom>
          <a:noFill/>
        </p:spPr>
        <p:txBody>
          <a:bodyPr wrap="square" lIns="0" tIns="0" rIns="0" bIns="0" rtlCol="0" anchor="ctr" anchorCtr="false">
            <a:noAutofit/>
          </a:bodyPr>
          <a:p>
            <a:pPr lvl="0" algn="l">
              <a:lnSpc>
                <a:spcPct val="120000"/>
              </a:lnSpc>
              <a:buClrTx/>
              <a:buSzTx/>
              <a:buFontTx/>
            </a:pPr>
            <a:r>
              <a:rPr lang="zh-CN" altLang="en-US" sz="1600" b="1">
                <a:solidFill>
                  <a:schemeClr val="accent1"/>
                </a:solidFill>
                <a:latin typeface="+mn-ea"/>
                <a:cs typeface="+mn-ea"/>
                <a:sym typeface="+mn-ea"/>
              </a:rPr>
              <a:t>机关食堂用餐费用交纳方式</a:t>
            </a:r>
            <a:endParaRPr lang="zh-CN" altLang="en-US" sz="1600" b="1">
              <a:solidFill>
                <a:schemeClr val="accent1"/>
              </a:solidFill>
              <a:latin typeface="+mn-ea"/>
              <a:cs typeface="+mn-ea"/>
              <a:sym typeface="+mn-ea"/>
            </a:endParaRPr>
          </a:p>
        </p:txBody>
      </p:sp>
      <p:cxnSp>
        <p:nvCxnSpPr>
          <p:cNvPr id="22" name="直接连接符 10"/>
          <p:cNvCxnSpPr/>
          <p:nvPr>
            <p:custDataLst>
              <p:tags r:id="rId9"/>
            </p:custDataLst>
          </p:nvPr>
        </p:nvCxnSpPr>
        <p:spPr>
          <a:xfrm>
            <a:off x="4723130" y="2605723"/>
            <a:ext cx="2786400" cy="0"/>
          </a:xfrm>
          <a:prstGeom prst="line">
            <a:avLst/>
          </a:prstGeom>
          <a:ln>
            <a:gradFill>
              <a:gsLst>
                <a:gs pos="0">
                  <a:schemeClr val="accent2">
                    <a:alpha val="10000"/>
                  </a:schemeClr>
                </a:gs>
                <a:gs pos="100000">
                  <a:schemeClr val="accent2">
                    <a:alpha val="80000"/>
                  </a:schemeClr>
                </a:gs>
              </a:gsLst>
              <a:lin ang="10800000" scaled="true"/>
            </a:gradFill>
            <a:headEnd type="oval"/>
            <a:tailEnd type="none"/>
          </a:ln>
        </p:spPr>
        <p:style>
          <a:lnRef idx="2">
            <a:schemeClr val="accent1"/>
          </a:lnRef>
          <a:fillRef idx="0">
            <a:srgbClr val="FFFFFF"/>
          </a:fillRef>
          <a:effectRef idx="0">
            <a:srgbClr val="FFFFFF"/>
          </a:effectRef>
          <a:fontRef idx="minor">
            <a:schemeClr val="tx1"/>
          </a:fontRef>
        </p:style>
      </p:cxnSp>
      <p:sp>
        <p:nvSpPr>
          <p:cNvPr id="23" name="文本框 11"/>
          <p:cNvSpPr txBox="true"/>
          <p:nvPr>
            <p:custDataLst>
              <p:tags r:id="rId10"/>
            </p:custDataLst>
          </p:nvPr>
        </p:nvSpPr>
        <p:spPr>
          <a:xfrm>
            <a:off x="4311650" y="2762250"/>
            <a:ext cx="3672205" cy="3107055"/>
          </a:xfrm>
          <a:prstGeom prst="rect">
            <a:avLst/>
          </a:prstGeom>
          <a:noFill/>
        </p:spPr>
        <p:txBody>
          <a:bodyPr wrap="square" lIns="0" tIns="0" rIns="0" bIns="0" rtlCol="0">
            <a:noAutofit/>
          </a:bodyPr>
          <a:p>
            <a:pPr indent="0" fontAlgn="auto">
              <a:lnSpc>
                <a:spcPct val="150000"/>
              </a:lnSpc>
            </a:pPr>
            <a:r>
              <a:rPr lang="zh-CN" altLang="en-US" sz="1600" kern="0" dirty="0">
                <a:solidFill>
                  <a:schemeClr val="tx1"/>
                </a:solidFill>
                <a:effectLst>
                  <a:outerShdw blurRad="38100" dist="19050" dir="2700000" algn="tl" rotWithShape="0">
                    <a:schemeClr val="dk1">
                      <a:alpha val="40000"/>
                    </a:schemeClr>
                  </a:outerShdw>
                </a:effectLst>
                <a:latin typeface="+mn-ea"/>
                <a:sym typeface="+mn-ea"/>
              </a:rPr>
              <a:t>在党政机关食堂用餐，单位自营的机关食堂提供单位代管资金账户收款码，费用进入财政代管资金账户；承包给公司或个人的机关食堂由承包方提供收款码，费用进入承包方指定账户；定点食堂由社会餐饮机构自行提供收款码，费用进入其指定账户。</a:t>
            </a:r>
            <a:endParaRPr lang="zh-CN" altLang="en-US" sz="1600" kern="0" dirty="0">
              <a:solidFill>
                <a:schemeClr val="tx1"/>
              </a:solidFill>
              <a:effectLst>
                <a:outerShdw blurRad="38100" dist="19050" dir="2700000" algn="tl" rotWithShape="0">
                  <a:schemeClr val="dk1">
                    <a:alpha val="40000"/>
                  </a:schemeClr>
                </a:outerShdw>
              </a:effectLst>
              <a:latin typeface="+mn-ea"/>
              <a:sym typeface="+mn-ea"/>
            </a:endParaRPr>
          </a:p>
        </p:txBody>
      </p:sp>
      <p:sp>
        <p:nvSpPr>
          <p:cNvPr id="24" name="文本框 12"/>
          <p:cNvSpPr txBox="true"/>
          <p:nvPr>
            <p:custDataLst>
              <p:tags r:id="rId11"/>
            </p:custDataLst>
          </p:nvPr>
        </p:nvSpPr>
        <p:spPr>
          <a:xfrm>
            <a:off x="8378190" y="1778953"/>
            <a:ext cx="2851200" cy="798195"/>
          </a:xfrm>
          <a:prstGeom prst="rect">
            <a:avLst/>
          </a:prstGeom>
          <a:noFill/>
        </p:spPr>
        <p:txBody>
          <a:bodyPr wrap="square" lIns="0" tIns="0" rIns="0" bIns="0" rtlCol="0" anchor="ctr" anchorCtr="false">
            <a:noAutofit/>
          </a:bodyPr>
          <a:p>
            <a:pPr lvl="0" algn="l">
              <a:lnSpc>
                <a:spcPct val="120000"/>
              </a:lnSpc>
              <a:buClrTx/>
              <a:buSzTx/>
              <a:buFontTx/>
            </a:pPr>
            <a:r>
              <a:rPr lang="zh-CN" altLang="en-US" sz="1600" b="1">
                <a:solidFill>
                  <a:schemeClr val="accent1"/>
                </a:solidFill>
                <a:latin typeface="+mn-ea"/>
                <a:cs typeface="+mn-ea"/>
                <a:sym typeface="+mn-ea"/>
              </a:rPr>
              <a:t>费用交纳流程</a:t>
            </a:r>
            <a:endParaRPr lang="zh-CN" altLang="en-US" sz="1600" b="1">
              <a:solidFill>
                <a:schemeClr val="accent1"/>
              </a:solidFill>
              <a:latin typeface="+mn-ea"/>
              <a:cs typeface="+mn-ea"/>
              <a:sym typeface="+mn-ea"/>
            </a:endParaRPr>
          </a:p>
        </p:txBody>
      </p:sp>
      <p:cxnSp>
        <p:nvCxnSpPr>
          <p:cNvPr id="25" name="直接连接符 13"/>
          <p:cNvCxnSpPr/>
          <p:nvPr>
            <p:custDataLst>
              <p:tags r:id="rId12"/>
            </p:custDataLst>
          </p:nvPr>
        </p:nvCxnSpPr>
        <p:spPr>
          <a:xfrm>
            <a:off x="8410575" y="2605723"/>
            <a:ext cx="2786400" cy="0"/>
          </a:xfrm>
          <a:prstGeom prst="line">
            <a:avLst/>
          </a:prstGeom>
          <a:ln>
            <a:gradFill>
              <a:gsLst>
                <a:gs pos="0">
                  <a:schemeClr val="accent1">
                    <a:alpha val="10000"/>
                  </a:schemeClr>
                </a:gs>
                <a:gs pos="100000">
                  <a:schemeClr val="accent1">
                    <a:alpha val="80000"/>
                  </a:schemeClr>
                </a:gs>
              </a:gsLst>
              <a:lin ang="10800000" scaled="true"/>
            </a:gradFill>
            <a:headEnd type="oval"/>
            <a:tailEnd type="none"/>
          </a:ln>
        </p:spPr>
        <p:style>
          <a:lnRef idx="2">
            <a:schemeClr val="accent1"/>
          </a:lnRef>
          <a:fillRef idx="0">
            <a:srgbClr val="FFFFFF"/>
          </a:fillRef>
          <a:effectRef idx="0">
            <a:srgbClr val="FFFFFF"/>
          </a:effectRef>
          <a:fontRef idx="minor">
            <a:schemeClr val="tx1"/>
          </a:fontRef>
        </p:style>
      </p:cxnSp>
      <p:sp>
        <p:nvSpPr>
          <p:cNvPr id="26" name="文本框 14"/>
          <p:cNvSpPr txBox="true"/>
          <p:nvPr>
            <p:custDataLst>
              <p:tags r:id="rId13"/>
            </p:custDataLst>
          </p:nvPr>
        </p:nvSpPr>
        <p:spPr>
          <a:xfrm>
            <a:off x="8378190" y="2762250"/>
            <a:ext cx="2981960" cy="3107055"/>
          </a:xfrm>
          <a:prstGeom prst="rect">
            <a:avLst/>
          </a:prstGeom>
          <a:noFill/>
        </p:spPr>
        <p:txBody>
          <a:bodyPr wrap="square" lIns="0" tIns="0" rIns="0" bIns="0" rtlCol="0">
            <a:noAutofit/>
            <a:scene3d>
              <a:camera prst="orthographicFront"/>
              <a:lightRig rig="threePt" dir="t"/>
            </a:scene3d>
          </a:bodyPr>
          <a:p>
            <a:pPr indent="0" fontAlgn="auto">
              <a:lnSpc>
                <a:spcPct val="150000"/>
              </a:lnSpc>
            </a:pPr>
            <a:endParaRPr lang="en-US" altLang="en-US" sz="1400" kern="0" dirty="0">
              <a:ln>
                <a:noFill/>
                <a:prstDash val="sysDot"/>
              </a:ln>
              <a:solidFill>
                <a:schemeClr val="tx1">
                  <a:lumMod val="85000"/>
                  <a:lumOff val="15000"/>
                </a:schemeClr>
              </a:solidFill>
              <a:latin typeface="+mn-ea"/>
              <a:sym typeface="+mn-ea"/>
            </a:endParaRPr>
          </a:p>
          <a:p>
            <a:pPr indent="0" fontAlgn="auto">
              <a:lnSpc>
                <a:spcPct val="150000"/>
              </a:lnSpc>
            </a:pPr>
            <a:r>
              <a:rPr lang="zh-CN" altLang="en-US" sz="1600" kern="0" dirty="0">
                <a:effectLst>
                  <a:outerShdw blurRad="38100" dist="19050" dir="2700000" algn="tl" rotWithShape="0">
                    <a:schemeClr val="dk1">
                      <a:alpha val="40000"/>
                    </a:schemeClr>
                  </a:outerShdw>
                </a:effectLst>
                <a:latin typeface="+mn-ea"/>
                <a:sym typeface="+mn-ea"/>
              </a:rPr>
              <a:t>接待对象可通过手机银行、微信、支付宝等方式自行付费用餐</a:t>
            </a:r>
            <a:r>
              <a:rPr lang="zh-CN" altLang="en-US" sz="1600" kern="0" dirty="0">
                <a:solidFill>
                  <a:schemeClr val="tx1"/>
                </a:solidFill>
                <a:effectLst>
                  <a:outerShdw blurRad="38100" dist="19050" dir="2700000" algn="tl" rotWithShape="0">
                    <a:schemeClr val="dk1">
                      <a:alpha val="40000"/>
                    </a:schemeClr>
                  </a:outerShdw>
                </a:effectLst>
                <a:latin typeface="+mn-ea"/>
                <a:sym typeface="+mn-ea"/>
              </a:rPr>
              <a:t>，完成费用交纳，确保费用及时、主动、足额缴纳。</a:t>
            </a:r>
            <a:endParaRPr lang="zh-CN" altLang="en-US" sz="1600" kern="0" dirty="0">
              <a:solidFill>
                <a:schemeClr val="tx1"/>
              </a:solidFill>
              <a:effectLst>
                <a:outerShdw blurRad="38100" dist="19050" dir="2700000" algn="tl" rotWithShape="0">
                  <a:schemeClr val="dk1">
                    <a:alpha val="40000"/>
                  </a:schemeClr>
                </a:outerShdw>
              </a:effectLst>
              <a:latin typeface="+mn-ea"/>
              <a:sym typeface="+mn-ea"/>
            </a:endParaRPr>
          </a:p>
        </p:txBody>
      </p:sp>
    </p:spTree>
    <p:custDataLst>
      <p:tags r:id="rId14"/>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占位符 13"/>
          <p:cNvSpPr>
            <a:spLocks noGrp="true"/>
          </p:cNvSpPr>
          <p:nvPr>
            <p:custDataLst>
              <p:tags r:id="rId1"/>
            </p:custDataLst>
          </p:nvPr>
        </p:nvSpPr>
        <p:spPr>
          <a:xfrm>
            <a:off x="8432800" y="4114800"/>
            <a:ext cx="2844800" cy="1828800"/>
          </a:xfrm>
          <a:prstGeom prst="rect">
            <a:avLst/>
          </a:prstGeom>
          <a:noFill/>
        </p:spPr>
        <p:txBody>
          <a:bodyPr vert="horz" wrap="square" lIns="0" tIns="0" rIns="0" bIns="0" rtlCol="0" anchor="t">
            <a:normAutofit/>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rgbClr val="FFFFFF"/>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tx1"/>
                </a:solidFill>
              </a:rPr>
              <a:t>市内交通费方面，接待单位协助提供交通工具且有收费标准的，接待对象按标准交纳，最高不超过日市内交通费标准；没有收费标准的，每人每半天按照日市内交通费标准的50%交纳。</a:t>
            </a:r>
            <a:endParaRPr lang="zh-CN" altLang="en-US">
              <a:solidFill>
                <a:schemeClr val="tx1"/>
              </a:solidFill>
            </a:endParaRPr>
          </a:p>
        </p:txBody>
      </p:sp>
      <p:sp>
        <p:nvSpPr>
          <p:cNvPr id="16" name="文本占位符 12"/>
          <p:cNvSpPr>
            <a:spLocks noGrp="true"/>
          </p:cNvSpPr>
          <p:nvPr>
            <p:custDataLst>
              <p:tags r:id="rId2"/>
            </p:custDataLst>
          </p:nvPr>
        </p:nvSpPr>
        <p:spPr>
          <a:xfrm>
            <a:off x="8432800" y="3556000"/>
            <a:ext cx="2844800" cy="406400"/>
          </a:xfrm>
          <a:prstGeom prst="rect">
            <a:avLst/>
          </a:prstGeom>
          <a:noFill/>
        </p:spPr>
        <p:txBody>
          <a:bodyPr vert="horz" wrap="square" lIns="0" tIns="0" rIns="0" bIns="0" rtlCol="0" anchor="t">
            <a:normAutofit fontScale="80000"/>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rgbClr val="FFFFFF"/>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市内交通费收取参照办法</a:t>
            </a:r>
            <a:endParaRPr lang="zh-CN" altLang="en-US">
              <a:solidFill>
                <a:schemeClr val="accent1"/>
              </a:solidFill>
            </a:endParaRPr>
          </a:p>
        </p:txBody>
      </p:sp>
      <p:pic>
        <p:nvPicPr>
          <p:cNvPr id="17" name="图片占位符 11" descr="4e254dbf5b644bbf199822b946289703"/>
          <p:cNvPicPr>
            <a:picLocks noChangeAspect="true"/>
          </p:cNvPicPr>
          <p:nvPr>
            <p:custDataLst>
              <p:tags r:id="rId3"/>
            </p:custDataLst>
          </p:nvPr>
        </p:nvPicPr>
        <p:blipFill>
          <a:blip r:embed="rId4"/>
          <a:srcRect t="12489" b="12489"/>
          <a:stretch>
            <a:fillRect/>
          </a:stretch>
        </p:blipFill>
        <p:spPr>
          <a:xfrm>
            <a:off x="8128000" y="1524000"/>
            <a:ext cx="3454400" cy="1727200"/>
          </a:xfrm>
          <a:custGeom>
            <a:avLst>
              <a:gd name="connisteX0" fmla="*/ 0 w 3454400"/>
              <a:gd name="connsiteY0" fmla="*/ 203200 h 1727200"/>
              <a:gd name="connisteX1" fmla="*/ 203200 w 3454400"/>
              <a:gd name="connsiteY1" fmla="*/ 0 h 1727200"/>
              <a:gd name="connisteX2" fmla="*/ 3251200 w 3454400"/>
              <a:gd name="connsiteY2" fmla="*/ 0 h 1727200"/>
              <a:gd name="connisteX3" fmla="*/ 3454400 w 3454400"/>
              <a:gd name="connsiteY3" fmla="*/ 203200 h 1727200"/>
              <a:gd name="connisteX4" fmla="*/ 3454400 w 3454400"/>
              <a:gd name="connsiteY4" fmla="*/ 1727200 h 1727200"/>
              <a:gd name="connisteX5" fmla="*/ 0 w 3454400"/>
              <a:gd name="connsiteY5" fmla="*/ 1727200 h 1727200"/>
              <a:gd name="connisteX6" fmla="*/ 0 w 3454400"/>
              <a:gd name="connsiteY6" fmla="*/ 203200 h 1727200"/>
            </a:avLst>
            <a:gdLst>
              <a:gd name="connisteX0-1" fmla="*/ 0 w 3454400"/>
              <a:gd name="connsiteY0-2" fmla="*/ 203200 h 1727200"/>
              <a:gd name="connisteX1-3" fmla="*/ 203200 w 3454400"/>
              <a:gd name="connsiteY1-4" fmla="*/ 0 h 1727200"/>
              <a:gd name="connisteX2-5" fmla="*/ 3251200 w 3454400"/>
              <a:gd name="connsiteY2-6" fmla="*/ 0 h 1727200"/>
              <a:gd name="connisteX3-7" fmla="*/ 3454400 w 3454400"/>
              <a:gd name="connsiteY3-8" fmla="*/ 203200 h 1727200"/>
              <a:gd name="connisteX4-9" fmla="*/ 3454400 w 3454400"/>
              <a:gd name="connsiteY4-10" fmla="*/ 1727200 h 1727200"/>
              <a:gd name="connisteX5-11" fmla="*/ 0 w 3454400"/>
              <a:gd name="connsiteY5-12" fmla="*/ 1727200 h 1727200"/>
              <a:gd name="connisteX6-13" fmla="*/ 0 w 3454400"/>
              <a:gd name="connsiteY6-14" fmla="*/ 2032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Lst>
            <a:pathLst>
              <a:path w="3454400" h="1727200">
                <a:moveTo>
                  <a:pt x="0" y="203200"/>
                </a:moveTo>
                <a:cubicBezTo>
                  <a:pt x="0" y="90976"/>
                  <a:pt x="90976" y="0"/>
                  <a:pt x="203200" y="0"/>
                </a:cubicBezTo>
                <a:lnTo>
                  <a:pt x="3251200" y="0"/>
                </a:lnTo>
                <a:cubicBezTo>
                  <a:pt x="3363424" y="0"/>
                  <a:pt x="3454400" y="90976"/>
                  <a:pt x="3454400" y="203200"/>
                </a:cubicBezTo>
                <a:lnTo>
                  <a:pt x="3454400" y="1727200"/>
                </a:lnTo>
                <a:lnTo>
                  <a:pt x="0" y="1727200"/>
                </a:lnTo>
                <a:lnTo>
                  <a:pt x="0" y="203200"/>
                </a:lnTo>
                <a:close/>
              </a:path>
              <a:path w="3454400" h="1727200">
                <a:moveTo>
                  <a:pt x="0" y="203200"/>
                </a:moveTo>
                <a:cubicBezTo>
                  <a:pt x="0" y="90976"/>
                  <a:pt x="90976" y="0"/>
                  <a:pt x="203200" y="0"/>
                </a:cubicBezTo>
                <a:lnTo>
                  <a:pt x="3251200" y="0"/>
                </a:lnTo>
                <a:cubicBezTo>
                  <a:pt x="3363424" y="0"/>
                  <a:pt x="3454400" y="90976"/>
                  <a:pt x="3454400" y="203200"/>
                </a:cubicBezTo>
                <a:lnTo>
                  <a:pt x="3454400" y="1727200"/>
                </a:lnTo>
                <a:lnTo>
                  <a:pt x="0" y="1727200"/>
                </a:lnTo>
                <a:lnTo>
                  <a:pt x="0" y="203200"/>
                </a:lnTo>
                <a:close/>
              </a:path>
            </a:pathLst>
          </a:custGeom>
          <a:solidFill>
            <a:srgbClr val="DDDDDD"/>
          </a:solidFill>
          <a:ln>
            <a:noFill/>
          </a:ln>
        </p:spPr>
      </p:pic>
      <p:sp>
        <p:nvSpPr>
          <p:cNvPr id="19" name="文本占位符 9"/>
          <p:cNvSpPr>
            <a:spLocks noGrp="true"/>
          </p:cNvSpPr>
          <p:nvPr>
            <p:custDataLst>
              <p:tags r:id="rId5"/>
            </p:custDataLst>
          </p:nvPr>
        </p:nvSpPr>
        <p:spPr>
          <a:xfrm>
            <a:off x="4673600" y="4114800"/>
            <a:ext cx="2844800" cy="1828800"/>
          </a:xfrm>
          <a:prstGeom prst="rect">
            <a:avLst/>
          </a:prstGeom>
          <a:noFill/>
        </p:spPr>
        <p:txBody>
          <a:bodyPr vert="horz" wrap="square" lIns="0" tIns="0" rIns="0" bIns="0" rtlCol="0" anchor="t">
            <a:noAutofit/>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rgbClr val="FFFFFF"/>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tx1"/>
                </a:solidFill>
              </a:rPr>
              <a:t>按规定收取的伙食费，接待对象在单位内部食堂用餐，有对外收费标准的按标准交纳；无标准的，早餐按日伙食补助费标准的</a:t>
            </a:r>
            <a:r>
              <a:rPr lang="en-US" altLang="zh-CN">
                <a:solidFill>
                  <a:schemeClr val="tx1"/>
                </a:solidFill>
              </a:rPr>
              <a:t>20%</a:t>
            </a:r>
            <a:r>
              <a:rPr lang="zh-CN" altLang="en-US">
                <a:solidFill>
                  <a:schemeClr val="tx1"/>
                </a:solidFill>
              </a:rPr>
              <a:t>交纳，午餐、晚餐按</a:t>
            </a:r>
            <a:r>
              <a:rPr lang="en-US" altLang="zh-CN">
                <a:solidFill>
                  <a:schemeClr val="tx1"/>
                </a:solidFill>
              </a:rPr>
              <a:t>40%</a:t>
            </a:r>
            <a:r>
              <a:rPr lang="zh-CN" altLang="en-US">
                <a:solidFill>
                  <a:schemeClr val="tx1"/>
                </a:solidFill>
              </a:rPr>
              <a:t>交纳。在宾馆、饭店等餐饮服务单位用餐的，按餐饮服务单位收费标准交纳。</a:t>
            </a:r>
            <a:endParaRPr lang="zh-CN" altLang="en-US">
              <a:solidFill>
                <a:schemeClr val="tx1"/>
              </a:solidFill>
            </a:endParaRPr>
          </a:p>
        </p:txBody>
      </p:sp>
      <p:sp>
        <p:nvSpPr>
          <p:cNvPr id="20" name="文本占位符 8"/>
          <p:cNvSpPr>
            <a:spLocks noGrp="true"/>
          </p:cNvSpPr>
          <p:nvPr>
            <p:custDataLst>
              <p:tags r:id="rId6"/>
            </p:custDataLst>
          </p:nvPr>
        </p:nvSpPr>
        <p:spPr>
          <a:xfrm>
            <a:off x="4673600" y="3556000"/>
            <a:ext cx="28448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rgbClr val="FFFFFF"/>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1900">
                <a:solidFill>
                  <a:schemeClr val="accent1"/>
                </a:solidFill>
              </a:rPr>
              <a:t>伙食费收取参照办法</a:t>
            </a:r>
            <a:endParaRPr lang="zh-CN" altLang="en-US" sz="1900">
              <a:solidFill>
                <a:schemeClr val="accent1"/>
              </a:solidFill>
            </a:endParaRPr>
          </a:p>
        </p:txBody>
      </p:sp>
      <p:pic>
        <p:nvPicPr>
          <p:cNvPr id="21" name="图片占位符 7" descr="8b1c980b71ae0c7c4ebe6ac2099dcfcd"/>
          <p:cNvPicPr>
            <a:picLocks noChangeAspect="true"/>
          </p:cNvPicPr>
          <p:nvPr>
            <p:custDataLst>
              <p:tags r:id="rId7"/>
            </p:custDataLst>
          </p:nvPr>
        </p:nvPicPr>
        <p:blipFill>
          <a:blip r:embed="rId8"/>
          <a:srcRect t="12489" b="12489"/>
          <a:stretch>
            <a:fillRect/>
          </a:stretch>
        </p:blipFill>
        <p:spPr>
          <a:xfrm>
            <a:off x="4368800" y="1524000"/>
            <a:ext cx="3454400" cy="1727200"/>
          </a:xfrm>
          <a:custGeom>
            <a:avLst>
              <a:gd name="connisteX0" fmla="*/ 0 w 3454400"/>
              <a:gd name="connsiteY0" fmla="*/ 203200 h 1727200"/>
              <a:gd name="connisteX1" fmla="*/ 203200 w 3454400"/>
              <a:gd name="connsiteY1" fmla="*/ 0 h 1727200"/>
              <a:gd name="connisteX2" fmla="*/ 3251200 w 3454400"/>
              <a:gd name="connsiteY2" fmla="*/ 0 h 1727200"/>
              <a:gd name="connisteX3" fmla="*/ 3454400 w 3454400"/>
              <a:gd name="connsiteY3" fmla="*/ 203200 h 1727200"/>
              <a:gd name="connisteX4" fmla="*/ 3454400 w 3454400"/>
              <a:gd name="connsiteY4" fmla="*/ 1727200 h 1727200"/>
              <a:gd name="connisteX5" fmla="*/ 0 w 3454400"/>
              <a:gd name="connsiteY5" fmla="*/ 1727200 h 1727200"/>
              <a:gd name="connisteX6" fmla="*/ 0 w 3454400"/>
              <a:gd name="connsiteY6" fmla="*/ 203200 h 1727200"/>
            </a:avLst>
            <a:gdLst>
              <a:gd name="connisteX0-1" fmla="*/ 0 w 3454400"/>
              <a:gd name="connsiteY0-2" fmla="*/ 203200 h 1727200"/>
              <a:gd name="connisteX1-3" fmla="*/ 203200 w 3454400"/>
              <a:gd name="connsiteY1-4" fmla="*/ 0 h 1727200"/>
              <a:gd name="connisteX2-5" fmla="*/ 3251200 w 3454400"/>
              <a:gd name="connsiteY2-6" fmla="*/ 0 h 1727200"/>
              <a:gd name="connisteX3-7" fmla="*/ 3454400 w 3454400"/>
              <a:gd name="connsiteY3-8" fmla="*/ 203200 h 1727200"/>
              <a:gd name="connisteX4-9" fmla="*/ 3454400 w 3454400"/>
              <a:gd name="connsiteY4-10" fmla="*/ 1727200 h 1727200"/>
              <a:gd name="connisteX5-11" fmla="*/ 0 w 3454400"/>
              <a:gd name="connsiteY5-12" fmla="*/ 1727200 h 1727200"/>
              <a:gd name="connisteX6-13" fmla="*/ 0 w 3454400"/>
              <a:gd name="connsiteY6-14" fmla="*/ 2032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Lst>
            <a:pathLst>
              <a:path w="3454400" h="1727200">
                <a:moveTo>
                  <a:pt x="0" y="203200"/>
                </a:moveTo>
                <a:cubicBezTo>
                  <a:pt x="0" y="90976"/>
                  <a:pt x="90976" y="0"/>
                  <a:pt x="203200" y="0"/>
                </a:cubicBezTo>
                <a:lnTo>
                  <a:pt x="3251200" y="0"/>
                </a:lnTo>
                <a:cubicBezTo>
                  <a:pt x="3363424" y="0"/>
                  <a:pt x="3454400" y="90976"/>
                  <a:pt x="3454400" y="203200"/>
                </a:cubicBezTo>
                <a:lnTo>
                  <a:pt x="3454400" y="1727200"/>
                </a:lnTo>
                <a:lnTo>
                  <a:pt x="0" y="1727200"/>
                </a:lnTo>
                <a:lnTo>
                  <a:pt x="0" y="203200"/>
                </a:lnTo>
                <a:close/>
              </a:path>
              <a:path w="3454400" h="1727200">
                <a:moveTo>
                  <a:pt x="0" y="203200"/>
                </a:moveTo>
                <a:cubicBezTo>
                  <a:pt x="0" y="90976"/>
                  <a:pt x="90976" y="0"/>
                  <a:pt x="203200" y="0"/>
                </a:cubicBezTo>
                <a:lnTo>
                  <a:pt x="3251200" y="0"/>
                </a:lnTo>
                <a:cubicBezTo>
                  <a:pt x="3363424" y="0"/>
                  <a:pt x="3454400" y="90976"/>
                  <a:pt x="3454400" y="203200"/>
                </a:cubicBezTo>
                <a:lnTo>
                  <a:pt x="3454400" y="1727200"/>
                </a:lnTo>
                <a:lnTo>
                  <a:pt x="0" y="1727200"/>
                </a:lnTo>
                <a:lnTo>
                  <a:pt x="0" y="203200"/>
                </a:lnTo>
                <a:close/>
              </a:path>
            </a:pathLst>
          </a:custGeom>
          <a:solidFill>
            <a:srgbClr val="DDDDDD"/>
          </a:solidFill>
          <a:ln>
            <a:noFill/>
          </a:ln>
        </p:spPr>
      </p:pic>
      <p:sp>
        <p:nvSpPr>
          <p:cNvPr id="23" name="文本占位符 5"/>
          <p:cNvSpPr>
            <a:spLocks noGrp="true"/>
          </p:cNvSpPr>
          <p:nvPr>
            <p:custDataLst>
              <p:tags r:id="rId9"/>
            </p:custDataLst>
          </p:nvPr>
        </p:nvSpPr>
        <p:spPr>
          <a:xfrm>
            <a:off x="914400" y="4114800"/>
            <a:ext cx="2844800" cy="1828800"/>
          </a:xfrm>
          <a:prstGeom prst="rect">
            <a:avLst/>
          </a:prstGeom>
          <a:noFill/>
        </p:spPr>
        <p:txBody>
          <a:bodyPr vert="horz" wrap="square" lIns="0" tIns="0" rIns="0" bIns="0" rtlCol="0" anchor="t">
            <a:normAutofit lnSpcReduction="10000"/>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rgbClr val="FFFFFF"/>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tx1"/>
                </a:solidFill>
              </a:rPr>
              <a:t>市外来宾公务接待严格按照中央、省、市有关国内公务接待管理办法执行，提倡在机关食堂开展接待。应注意两点：一是必须有公函，二是市级接待的工作餐必须安排在城区范围。</a:t>
            </a:r>
            <a:endParaRPr lang="zh-CN" altLang="en-US">
              <a:solidFill>
                <a:schemeClr val="tx1"/>
              </a:solidFill>
            </a:endParaRPr>
          </a:p>
        </p:txBody>
      </p:sp>
      <p:sp>
        <p:nvSpPr>
          <p:cNvPr id="24" name="文本占位符 4"/>
          <p:cNvSpPr>
            <a:spLocks noGrp="true"/>
          </p:cNvSpPr>
          <p:nvPr>
            <p:custDataLst>
              <p:tags r:id="rId10"/>
            </p:custDataLst>
          </p:nvPr>
        </p:nvSpPr>
        <p:spPr>
          <a:xfrm>
            <a:off x="914400" y="3556000"/>
            <a:ext cx="28448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rgbClr val="FFFFFF"/>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1900">
                <a:solidFill>
                  <a:schemeClr val="accent1"/>
                </a:solidFill>
              </a:rPr>
              <a:t>市外来宾接待执行标准</a:t>
            </a:r>
            <a:endParaRPr lang="zh-CN" altLang="en-US" sz="1900">
              <a:solidFill>
                <a:schemeClr val="accent1"/>
              </a:solidFill>
            </a:endParaRPr>
          </a:p>
        </p:txBody>
      </p:sp>
      <p:pic>
        <p:nvPicPr>
          <p:cNvPr id="25" name="图片占位符 3" descr="820cb4ea7b71cdf9dd4f184a02e25c99"/>
          <p:cNvPicPr>
            <a:picLocks noChangeAspect="true"/>
          </p:cNvPicPr>
          <p:nvPr>
            <p:custDataLst>
              <p:tags r:id="rId11"/>
            </p:custDataLst>
          </p:nvPr>
        </p:nvPicPr>
        <p:blipFill>
          <a:blip r:embed="rId12"/>
          <a:srcRect t="12489" b="12489"/>
          <a:stretch>
            <a:fillRect/>
          </a:stretch>
        </p:blipFill>
        <p:spPr>
          <a:xfrm>
            <a:off x="609600" y="1524000"/>
            <a:ext cx="3454400" cy="1727200"/>
          </a:xfrm>
          <a:custGeom>
            <a:avLst>
              <a:gd name="connisteX0" fmla="*/ 0 w 3454400"/>
              <a:gd name="connsiteY0" fmla="*/ 203200 h 1727200"/>
              <a:gd name="connisteX1" fmla="*/ 203200 w 3454400"/>
              <a:gd name="connsiteY1" fmla="*/ 0 h 1727200"/>
              <a:gd name="connisteX2" fmla="*/ 3251200 w 3454400"/>
              <a:gd name="connsiteY2" fmla="*/ 0 h 1727200"/>
              <a:gd name="connisteX3" fmla="*/ 3454400 w 3454400"/>
              <a:gd name="connsiteY3" fmla="*/ 203200 h 1727200"/>
              <a:gd name="connisteX4" fmla="*/ 3454400 w 3454400"/>
              <a:gd name="connsiteY4" fmla="*/ 1727200 h 1727200"/>
              <a:gd name="connisteX5" fmla="*/ 0 w 3454400"/>
              <a:gd name="connsiteY5" fmla="*/ 1727200 h 1727200"/>
              <a:gd name="connisteX6" fmla="*/ 0 w 3454400"/>
              <a:gd name="connsiteY6" fmla="*/ 203200 h 1727200"/>
            </a:avLst>
            <a:gdLst>
              <a:gd name="connisteX0-1" fmla="*/ 0 w 3454400"/>
              <a:gd name="connsiteY0-2" fmla="*/ 203200 h 1727200"/>
              <a:gd name="connisteX1-3" fmla="*/ 203200 w 3454400"/>
              <a:gd name="connsiteY1-4" fmla="*/ 0 h 1727200"/>
              <a:gd name="connisteX2-5" fmla="*/ 3251200 w 3454400"/>
              <a:gd name="connsiteY2-6" fmla="*/ 0 h 1727200"/>
              <a:gd name="connisteX3-7" fmla="*/ 3454400 w 3454400"/>
              <a:gd name="connsiteY3-8" fmla="*/ 203200 h 1727200"/>
              <a:gd name="connisteX4-9" fmla="*/ 3454400 w 3454400"/>
              <a:gd name="connsiteY4-10" fmla="*/ 1727200 h 1727200"/>
              <a:gd name="connisteX5-11" fmla="*/ 0 w 3454400"/>
              <a:gd name="connsiteY5-12" fmla="*/ 1727200 h 1727200"/>
              <a:gd name="connisteX6-13" fmla="*/ 0 w 3454400"/>
              <a:gd name="connsiteY6-14" fmla="*/ 203200 h 1727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Lst>
            <a:pathLst>
              <a:path w="3454400" h="1727200">
                <a:moveTo>
                  <a:pt x="0" y="203200"/>
                </a:moveTo>
                <a:cubicBezTo>
                  <a:pt x="0" y="90976"/>
                  <a:pt x="90976" y="0"/>
                  <a:pt x="203200" y="0"/>
                </a:cubicBezTo>
                <a:lnTo>
                  <a:pt x="3251200" y="0"/>
                </a:lnTo>
                <a:cubicBezTo>
                  <a:pt x="3363424" y="0"/>
                  <a:pt x="3454400" y="90976"/>
                  <a:pt x="3454400" y="203200"/>
                </a:cubicBezTo>
                <a:lnTo>
                  <a:pt x="3454400" y="1727200"/>
                </a:lnTo>
                <a:lnTo>
                  <a:pt x="0" y="1727200"/>
                </a:lnTo>
                <a:lnTo>
                  <a:pt x="0" y="203200"/>
                </a:lnTo>
                <a:close/>
              </a:path>
              <a:path w="3454400" h="1727200">
                <a:moveTo>
                  <a:pt x="0" y="203200"/>
                </a:moveTo>
                <a:cubicBezTo>
                  <a:pt x="0" y="90976"/>
                  <a:pt x="90976" y="0"/>
                  <a:pt x="203200" y="0"/>
                </a:cubicBezTo>
                <a:lnTo>
                  <a:pt x="3251200" y="0"/>
                </a:lnTo>
                <a:cubicBezTo>
                  <a:pt x="3363424" y="0"/>
                  <a:pt x="3454400" y="90976"/>
                  <a:pt x="3454400" y="203200"/>
                </a:cubicBezTo>
                <a:lnTo>
                  <a:pt x="3454400" y="1727200"/>
                </a:lnTo>
                <a:lnTo>
                  <a:pt x="0" y="1727200"/>
                </a:lnTo>
                <a:lnTo>
                  <a:pt x="0" y="203200"/>
                </a:lnTo>
                <a:close/>
              </a:path>
            </a:pathLst>
          </a:custGeom>
          <a:solidFill>
            <a:srgbClr val="DDDDDD"/>
          </a:solidFill>
          <a:ln>
            <a:noFill/>
          </a:ln>
        </p:spPr>
      </p:pic>
      <p:sp>
        <p:nvSpPr>
          <p:cNvPr id="27" name="标题 1"/>
          <p:cNvSpPr>
            <a:spLocks noGrp="true"/>
          </p:cNvSpPr>
          <p:nvPr>
            <p:custDataLst>
              <p:tags r:id="rId13"/>
            </p:custDataLst>
          </p:nvPr>
        </p:nvSpPr>
        <p:spPr>
          <a:xfrm>
            <a:off x="609600" y="533400"/>
            <a:ext cx="10972800" cy="609600"/>
          </a:xfrm>
          <a:prstGeom prst="rect">
            <a:avLst/>
          </a:prstGeom>
          <a:noFill/>
        </p:spPr>
        <p:txBody>
          <a:bodyPr vert="horz" wrap="square" lIns="0" tIns="0" rIns="0" bIns="0" rtlCol="0" anchor="t" anchorCtr="false">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ea"/>
                <a:cs typeface="+mj-cs"/>
              </a:defRPr>
            </a:lvl1pPr>
          </a:lstStyle>
          <a:p>
            <a:r>
              <a:rPr lang="zh-CN" altLang="en-US" sz="3300">
                <a:solidFill>
                  <a:schemeClr val="tx1"/>
                </a:solidFill>
              </a:rPr>
              <a:t>市外来宾接待与费用收取</a:t>
            </a:r>
            <a:endParaRPr lang="zh-CN" altLang="en-US" sz="3300">
              <a:solidFill>
                <a:schemeClr val="tx1"/>
              </a:solidFill>
            </a:endParaRPr>
          </a:p>
        </p:txBody>
      </p:sp>
    </p:spTree>
    <p:custDataLst>
      <p:tags r:id="rId14"/>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 name="副标题 20"/>
          <p:cNvSpPr>
            <a:spLocks noGrp="true"/>
          </p:cNvSpPr>
          <p:nvPr>
            <p:ph type="subTitle" idx="16386"/>
            <p:custDataLst>
              <p:tags r:id="rId1"/>
            </p:custDataLst>
          </p:nvPr>
        </p:nvSpPr>
        <p:spPr>
          <a:xfrm>
            <a:off x="761471" y="2667000"/>
            <a:ext cx="2363258" cy="457200"/>
          </a:xfrm>
        </p:spPr>
        <p:txBody>
          <a:bodyPr>
            <a:normAutofit lnSpcReduction="10000"/>
          </a:bodyPr>
          <a:p>
            <a:r>
              <a:rPr lang="en-US" altLang="en-US"/>
              <a:t>CONTENTS</a:t>
            </a:r>
            <a:endParaRPr lang="en-US" altLang="en-US"/>
          </a:p>
        </p:txBody>
      </p:sp>
      <p:sp>
        <p:nvSpPr>
          <p:cNvPr id="14" name="标题"/>
          <p:cNvSpPr>
            <a:spLocks noGrp="true"/>
          </p:cNvSpPr>
          <p:nvPr>
            <p:ph type="title"/>
            <p:custDataLst>
              <p:tags r:id="rId2"/>
            </p:custDataLst>
          </p:nvPr>
        </p:nvSpPr>
        <p:spPr/>
        <p:txBody>
          <a:bodyPr>
            <a:normAutofit/>
          </a:bodyPr>
          <a:p>
            <a:pPr marL="0" indent="0" algn="l">
              <a:lnSpc>
                <a:spcPct val="100000"/>
              </a:lnSpc>
              <a:spcBef>
                <a:spcPts val="0"/>
              </a:spcBef>
              <a:spcAft>
                <a:spcPts val="0"/>
              </a:spcAft>
              <a:buSzPct val="100000"/>
            </a:pPr>
            <a:r>
              <a:rPr lang="zh-CN" altLang="en-US" sz="4900"/>
              <a:t>目录</a:t>
            </a:r>
            <a:endParaRPr lang="zh-CN" altLang="en-US" sz="4900"/>
          </a:p>
        </p:txBody>
      </p:sp>
      <p:sp>
        <p:nvSpPr>
          <p:cNvPr id="15" name="序号"/>
          <p:cNvSpPr txBox="true"/>
          <p:nvPr>
            <p:custDataLst>
              <p:tags r:id="rId3"/>
            </p:custDataLst>
          </p:nvPr>
        </p:nvSpPr>
        <p:spPr>
          <a:xfrm>
            <a:off x="5842000" y="1809781"/>
            <a:ext cx="658495" cy="504190"/>
          </a:xfrm>
          <a:prstGeom prst="rect">
            <a:avLst/>
          </a:prstGeom>
          <a:noFill/>
        </p:spPr>
        <p:txBody>
          <a:bodyPr wrap="none" lIns="0" tIns="0" rIns="0" bIns="0" rtlCol="0" anchor="ctr" anchorCtr="false">
            <a:normAutofit/>
          </a:bodyPr>
          <a:p>
            <a:pPr algn="r">
              <a:lnSpc>
                <a:spcPct val="100000"/>
              </a:lnSpc>
            </a:pPr>
            <a:r>
              <a:rPr lang="en-US" sz="2600" b="1" dirty="0">
                <a:solidFill>
                  <a:schemeClr val="tx1">
                    <a:lumMod val="85000"/>
                    <a:lumOff val="15000"/>
                  </a:schemeClr>
                </a:solidFill>
                <a:latin typeface="+mn-ea"/>
              </a:rPr>
              <a:t>07</a:t>
            </a:r>
            <a:endParaRPr lang="en-US" sz="2600" b="1" dirty="0">
              <a:solidFill>
                <a:schemeClr val="tx1">
                  <a:lumMod val="85000"/>
                  <a:lumOff val="15000"/>
                </a:schemeClr>
              </a:solidFill>
              <a:latin typeface="+mn-ea"/>
            </a:endParaRPr>
          </a:p>
        </p:txBody>
      </p:sp>
      <p:sp>
        <p:nvSpPr>
          <p:cNvPr id="16" name="项标题"/>
          <p:cNvSpPr txBox="true"/>
          <p:nvPr>
            <p:custDataLst>
              <p:tags r:id="rId4"/>
            </p:custDataLst>
          </p:nvPr>
        </p:nvSpPr>
        <p:spPr>
          <a:xfrm>
            <a:off x="6811078" y="1809876"/>
            <a:ext cx="4568122" cy="504000"/>
          </a:xfrm>
          <a:prstGeom prst="rect">
            <a:avLst/>
          </a:prstGeom>
          <a:noFill/>
        </p:spPr>
        <p:txBody>
          <a:bodyPr wrap="square" lIns="0" tIns="0" rIns="0" bIns="0" rtlCol="0" anchor="ctr">
            <a:normAutofit/>
          </a:bodyPr>
          <a:p>
            <a:pPr marL="0" indent="0" algn="l">
              <a:lnSpc>
                <a:spcPct val="100000"/>
              </a:lnSpc>
              <a:spcBef>
                <a:spcPts val="0"/>
              </a:spcBef>
              <a:spcAft>
                <a:spcPts val="0"/>
              </a:spcAft>
              <a:buSzPct val="100000"/>
            </a:pPr>
            <a:r>
              <a:rPr lang="zh-CN" altLang="en-US" sz="2600" b="1" spc="300">
                <a:solidFill>
                  <a:schemeClr val="tx1">
                    <a:lumMod val="85000"/>
                    <a:lumOff val="15000"/>
                  </a:schemeClr>
                </a:solidFill>
                <a:latin typeface="+mn-ea"/>
              </a:rPr>
              <a:t>机关食堂管理办法</a:t>
            </a:r>
            <a:endParaRPr lang="zh-CN" altLang="en-US" sz="2600" b="1" spc="300">
              <a:solidFill>
                <a:schemeClr val="tx1">
                  <a:lumMod val="85000"/>
                  <a:lumOff val="15000"/>
                </a:schemeClr>
              </a:solidFill>
              <a:latin typeface="+mn-ea"/>
            </a:endParaRPr>
          </a:p>
        </p:txBody>
      </p:sp>
      <p:sp>
        <p:nvSpPr>
          <p:cNvPr id="17" name="序号"/>
          <p:cNvSpPr txBox="true"/>
          <p:nvPr>
            <p:custDataLst>
              <p:tags r:id="rId5"/>
            </p:custDataLst>
          </p:nvPr>
        </p:nvSpPr>
        <p:spPr>
          <a:xfrm>
            <a:off x="5842000" y="2667000"/>
            <a:ext cx="658495" cy="504190"/>
          </a:xfrm>
          <a:prstGeom prst="rect">
            <a:avLst/>
          </a:prstGeom>
          <a:noFill/>
        </p:spPr>
        <p:txBody>
          <a:bodyPr wrap="none" lIns="0" tIns="0" rIns="0" bIns="0" rtlCol="0" anchor="ctr" anchorCtr="false">
            <a:normAutofit/>
          </a:bodyPr>
          <a:p>
            <a:pPr algn="r">
              <a:lnSpc>
                <a:spcPct val="100000"/>
              </a:lnSpc>
            </a:pPr>
            <a:r>
              <a:rPr lang="en-US" sz="2600" b="1" dirty="0">
                <a:solidFill>
                  <a:schemeClr val="tx1">
                    <a:lumMod val="85000"/>
                    <a:lumOff val="15000"/>
                  </a:schemeClr>
                </a:solidFill>
                <a:latin typeface="+mn-ea"/>
              </a:rPr>
              <a:t>08</a:t>
            </a:r>
            <a:endParaRPr lang="en-US" sz="2600" b="1" dirty="0">
              <a:solidFill>
                <a:schemeClr val="tx1">
                  <a:lumMod val="85000"/>
                  <a:lumOff val="15000"/>
                </a:schemeClr>
              </a:solidFill>
              <a:latin typeface="+mn-ea"/>
            </a:endParaRPr>
          </a:p>
        </p:txBody>
      </p:sp>
      <p:sp>
        <p:nvSpPr>
          <p:cNvPr id="18" name="项标题"/>
          <p:cNvSpPr txBox="true"/>
          <p:nvPr>
            <p:custDataLst>
              <p:tags r:id="rId6"/>
            </p:custDataLst>
          </p:nvPr>
        </p:nvSpPr>
        <p:spPr>
          <a:xfrm>
            <a:off x="6811078" y="2639155"/>
            <a:ext cx="4568122" cy="504000"/>
          </a:xfrm>
          <a:prstGeom prst="rect">
            <a:avLst/>
          </a:prstGeom>
          <a:noFill/>
        </p:spPr>
        <p:txBody>
          <a:bodyPr wrap="square" lIns="0" tIns="0" rIns="0" bIns="0" rtlCol="0" anchor="ctr">
            <a:normAutofit/>
          </a:bodyPr>
          <a:p>
            <a:pPr marL="0" indent="0" algn="l">
              <a:lnSpc>
                <a:spcPct val="100000"/>
              </a:lnSpc>
              <a:spcBef>
                <a:spcPts val="0"/>
              </a:spcBef>
              <a:spcAft>
                <a:spcPts val="0"/>
              </a:spcAft>
              <a:buSzPct val="100000"/>
            </a:pPr>
            <a:r>
              <a:rPr lang="zh-CN" altLang="en-US" sz="2600" b="1" spc="300">
                <a:solidFill>
                  <a:schemeClr val="tx1">
                    <a:lumMod val="85000"/>
                    <a:lumOff val="15000"/>
                  </a:schemeClr>
                </a:solidFill>
                <a:latin typeface="+mn-ea"/>
              </a:rPr>
              <a:t>监督问责体系</a:t>
            </a:r>
            <a:endParaRPr lang="zh-CN" altLang="en-US" sz="2600" b="1" spc="300">
              <a:solidFill>
                <a:schemeClr val="tx1">
                  <a:lumMod val="85000"/>
                  <a:lumOff val="15000"/>
                </a:schemeClr>
              </a:solidFill>
              <a:latin typeface="+mn-ea"/>
            </a:endParaRPr>
          </a:p>
        </p:txBody>
      </p:sp>
      <p:sp>
        <p:nvSpPr>
          <p:cNvPr id="19" name="序号"/>
          <p:cNvSpPr txBox="true"/>
          <p:nvPr>
            <p:custDataLst>
              <p:tags r:id="rId7"/>
            </p:custDataLst>
          </p:nvPr>
        </p:nvSpPr>
        <p:spPr>
          <a:xfrm>
            <a:off x="5842000" y="3555969"/>
            <a:ext cx="658495" cy="504190"/>
          </a:xfrm>
          <a:prstGeom prst="rect">
            <a:avLst/>
          </a:prstGeom>
          <a:noFill/>
        </p:spPr>
        <p:txBody>
          <a:bodyPr wrap="none" lIns="0" tIns="0" rIns="0" bIns="0" rtlCol="0" anchor="ctr" anchorCtr="false">
            <a:normAutofit/>
          </a:bodyPr>
          <a:p>
            <a:pPr algn="r">
              <a:lnSpc>
                <a:spcPct val="100000"/>
              </a:lnSpc>
            </a:pPr>
            <a:r>
              <a:rPr lang="en-US" sz="2600" b="1" dirty="0">
                <a:solidFill>
                  <a:schemeClr val="tx1">
                    <a:lumMod val="85000"/>
                    <a:lumOff val="15000"/>
                  </a:schemeClr>
                </a:solidFill>
                <a:latin typeface="+mn-ea"/>
              </a:rPr>
              <a:t>09</a:t>
            </a:r>
            <a:endParaRPr lang="en-US" sz="2600" b="1" dirty="0">
              <a:solidFill>
                <a:schemeClr val="tx1">
                  <a:lumMod val="85000"/>
                  <a:lumOff val="15000"/>
                </a:schemeClr>
              </a:solidFill>
              <a:latin typeface="+mn-ea"/>
            </a:endParaRPr>
          </a:p>
        </p:txBody>
      </p:sp>
      <p:sp>
        <p:nvSpPr>
          <p:cNvPr id="20" name="项标题"/>
          <p:cNvSpPr txBox="true"/>
          <p:nvPr>
            <p:custDataLst>
              <p:tags r:id="rId8"/>
            </p:custDataLst>
          </p:nvPr>
        </p:nvSpPr>
        <p:spPr>
          <a:xfrm>
            <a:off x="6811078" y="3556064"/>
            <a:ext cx="4568122" cy="504000"/>
          </a:xfrm>
          <a:prstGeom prst="rect">
            <a:avLst/>
          </a:prstGeom>
          <a:noFill/>
        </p:spPr>
        <p:txBody>
          <a:bodyPr wrap="square" lIns="0" tIns="0" rIns="0" bIns="0" rtlCol="0" anchor="ctr">
            <a:normAutofit/>
          </a:bodyPr>
          <a:p>
            <a:pPr marL="0" indent="0" algn="l">
              <a:lnSpc>
                <a:spcPct val="100000"/>
              </a:lnSpc>
              <a:spcBef>
                <a:spcPts val="0"/>
              </a:spcBef>
              <a:spcAft>
                <a:spcPts val="0"/>
              </a:spcAft>
              <a:buSzPct val="100000"/>
            </a:pPr>
            <a:r>
              <a:rPr lang="zh-CN" altLang="en-US" sz="2600" b="1" spc="300">
                <a:solidFill>
                  <a:schemeClr val="tx1">
                    <a:lumMod val="85000"/>
                    <a:lumOff val="15000"/>
                  </a:schemeClr>
                </a:solidFill>
                <a:latin typeface="+mn-ea"/>
              </a:rPr>
              <a:t>附则</a:t>
            </a:r>
            <a:endParaRPr lang="zh-CN" altLang="en-US" sz="2600" b="1" spc="300">
              <a:solidFill>
                <a:schemeClr val="tx1">
                  <a:lumMod val="85000"/>
                  <a:lumOff val="15000"/>
                </a:schemeClr>
              </a:solidFill>
              <a:latin typeface="+mn-ea"/>
            </a:endParaRPr>
          </a:p>
        </p:txBody>
      </p:sp>
      <p:sp>
        <p:nvSpPr>
          <p:cNvPr id="2" name="序号"/>
          <p:cNvSpPr txBox="true"/>
          <p:nvPr>
            <p:custDataLst>
              <p:tags r:id="rId9"/>
            </p:custDataLst>
          </p:nvPr>
        </p:nvSpPr>
        <p:spPr>
          <a:xfrm>
            <a:off x="5842000" y="4371944"/>
            <a:ext cx="658495" cy="504190"/>
          </a:xfrm>
          <a:prstGeom prst="rect">
            <a:avLst/>
          </a:prstGeom>
          <a:noFill/>
        </p:spPr>
        <p:txBody>
          <a:bodyPr wrap="none" lIns="0" tIns="0" rIns="0" bIns="0" rtlCol="0" anchor="ctr" anchorCtr="false">
            <a:normAutofit/>
          </a:bodyPr>
          <a:p>
            <a:pPr algn="r">
              <a:lnSpc>
                <a:spcPct val="100000"/>
              </a:lnSpc>
            </a:pPr>
            <a:r>
              <a:rPr lang="en-US" sz="2600" b="1" dirty="0">
                <a:solidFill>
                  <a:schemeClr val="tx1">
                    <a:lumMod val="85000"/>
                    <a:lumOff val="15000"/>
                  </a:schemeClr>
                </a:solidFill>
                <a:latin typeface="+mn-ea"/>
              </a:rPr>
              <a:t>10</a:t>
            </a:r>
            <a:endParaRPr lang="en-US" sz="2600" b="1" dirty="0">
              <a:solidFill>
                <a:schemeClr val="tx1">
                  <a:lumMod val="85000"/>
                  <a:lumOff val="15000"/>
                </a:schemeClr>
              </a:solidFill>
              <a:latin typeface="+mn-ea"/>
            </a:endParaRPr>
          </a:p>
        </p:txBody>
      </p:sp>
      <p:sp>
        <p:nvSpPr>
          <p:cNvPr id="3" name="项标题"/>
          <p:cNvSpPr txBox="true"/>
          <p:nvPr>
            <p:custDataLst>
              <p:tags r:id="rId10"/>
            </p:custDataLst>
          </p:nvPr>
        </p:nvSpPr>
        <p:spPr>
          <a:xfrm>
            <a:off x="6811078" y="4372039"/>
            <a:ext cx="4568122" cy="504000"/>
          </a:xfrm>
          <a:prstGeom prst="rect">
            <a:avLst/>
          </a:prstGeom>
          <a:noFill/>
        </p:spPr>
        <p:txBody>
          <a:bodyPr wrap="square" lIns="0" tIns="0" rIns="0" bIns="0" rtlCol="0" anchor="ctr">
            <a:normAutofit/>
          </a:bodyPr>
          <a:p>
            <a:pPr marL="0" indent="0" algn="l">
              <a:lnSpc>
                <a:spcPct val="100000"/>
              </a:lnSpc>
              <a:spcBef>
                <a:spcPts val="0"/>
              </a:spcBef>
              <a:spcAft>
                <a:spcPts val="0"/>
              </a:spcAft>
              <a:buSzPct val="100000"/>
            </a:pPr>
            <a:r>
              <a:rPr lang="zh-CN" altLang="en-US" sz="2600" b="1" spc="300">
                <a:solidFill>
                  <a:schemeClr val="tx1">
                    <a:lumMod val="85000"/>
                    <a:lumOff val="15000"/>
                  </a:schemeClr>
                </a:solidFill>
                <a:latin typeface="+mn-ea"/>
              </a:rPr>
              <a:t>重点问题</a:t>
            </a:r>
            <a:endParaRPr lang="zh-CN" altLang="en-US" sz="2600" b="1" spc="300">
              <a:solidFill>
                <a:schemeClr val="tx1">
                  <a:lumMod val="85000"/>
                  <a:lumOff val="15000"/>
                </a:schemeClr>
              </a:solidFill>
              <a:latin typeface="+mn-ea"/>
            </a:endParaRPr>
          </a:p>
        </p:txBody>
      </p:sp>
    </p:spTree>
    <p:custDataLst>
      <p:tags r:id="rId1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占位符 13"/>
          <p:cNvSpPr>
            <a:spLocks noGrp="true"/>
          </p:cNvSpPr>
          <p:nvPr>
            <p:custDataLst>
              <p:tags r:id="rId1"/>
            </p:custDataLst>
          </p:nvPr>
        </p:nvSpPr>
        <p:spPr>
          <a:xfrm>
            <a:off x="8570595" y="2740660"/>
            <a:ext cx="3251200" cy="1524000"/>
          </a:xfrm>
          <a:prstGeom prst="rect">
            <a:avLst/>
          </a:prstGeom>
          <a:noFill/>
        </p:spPr>
        <p:txBody>
          <a:bodyPr vert="horz" wrap="square" lIns="0" tIns="0" rIns="0" bIns="0" rtlCol="0" anchor="t">
            <a:normAutofit lnSpcReduction="20000"/>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algn="l">
              <a:buClrTx/>
              <a:buSzTx/>
            </a:pPr>
            <a:r>
              <a:rPr lang="zh-CN" altLang="en-US" sz="1800">
                <a:solidFill>
                  <a:schemeClr val="tx1"/>
                </a:solidFill>
              </a:rPr>
              <a:t>各级纪检监察机关要加强监督，坚持“双向同查”，对违规公务接待以及在执行中隐形变异等相关责任人员，一律依规依纪严肃处理。</a:t>
            </a:r>
            <a:endParaRPr lang="zh-CN" altLang="en-US" sz="1800">
              <a:solidFill>
                <a:schemeClr val="tx1"/>
              </a:solidFill>
            </a:endParaRPr>
          </a:p>
        </p:txBody>
      </p:sp>
      <p:sp>
        <p:nvSpPr>
          <p:cNvPr id="16" name="文本占位符 12"/>
          <p:cNvSpPr>
            <a:spLocks noGrp="true"/>
          </p:cNvSpPr>
          <p:nvPr>
            <p:custDataLst>
              <p:tags r:id="rId2"/>
            </p:custDataLst>
          </p:nvPr>
        </p:nvSpPr>
        <p:spPr>
          <a:xfrm>
            <a:off x="8570595" y="2232660"/>
            <a:ext cx="32512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责任强调</a:t>
            </a:r>
            <a:endParaRPr lang="zh-CN" altLang="en-US">
              <a:solidFill>
                <a:schemeClr val="accent1"/>
              </a:solidFill>
            </a:endParaRPr>
          </a:p>
        </p:txBody>
      </p:sp>
      <p:sp>
        <p:nvSpPr>
          <p:cNvPr id="17" name="文本占位符 11"/>
          <p:cNvSpPr>
            <a:spLocks noGrp="true"/>
          </p:cNvSpPr>
          <p:nvPr>
            <p:custDataLst>
              <p:tags r:id="rId3"/>
            </p:custDataLst>
          </p:nvPr>
        </p:nvSpPr>
        <p:spPr>
          <a:xfrm>
            <a:off x="8570595" y="1521460"/>
            <a:ext cx="723900" cy="609600"/>
          </a:xfrm>
          <a:prstGeom prst="rect">
            <a:avLst/>
          </a:prstGeom>
          <a:noFill/>
        </p:spPr>
        <p:txBody>
          <a:bodyPr vert="horz" wrap="none" lIns="0" tIns="0" rIns="0" bIns="0" rtlCol="0" anchor="ctr">
            <a:noAutofit/>
          </a:bodyPr>
          <a:lstStyle>
            <a:lvl1pPr marL="0" indent="0" algn="ctr" defTabSz="914400" rtl="0" eaLnBrk="1" latinLnBrk="0" hangingPunct="1">
              <a:lnSpc>
                <a:spcPct val="109000"/>
              </a:lnSpc>
              <a:spcBef>
                <a:spcPct val="0"/>
              </a:spcBef>
              <a:spcAft>
                <a:spcPct val="0"/>
              </a:spcAft>
              <a:buFont typeface="Arial" panose="02080604020202020204" pitchFamily="34" charset="0"/>
              <a:buNone/>
              <a:defRPr sz="4800" b="0" kern="1200" spc="0">
                <a:solidFill>
                  <a:srgbClr val="FFFFFF"/>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tx1"/>
                </a:solidFill>
              </a:rPr>
              <a:t>03</a:t>
            </a:r>
            <a:endParaRPr lang="zh-CN" altLang="en-US">
              <a:solidFill>
                <a:schemeClr val="tx1"/>
              </a:solidFill>
            </a:endParaRPr>
          </a:p>
        </p:txBody>
      </p:sp>
      <p:sp>
        <p:nvSpPr>
          <p:cNvPr id="19" name="文本占位符 9"/>
          <p:cNvSpPr>
            <a:spLocks noGrp="true"/>
          </p:cNvSpPr>
          <p:nvPr>
            <p:custDataLst>
              <p:tags r:id="rId4"/>
            </p:custDataLst>
          </p:nvPr>
        </p:nvSpPr>
        <p:spPr>
          <a:xfrm>
            <a:off x="4310380" y="2625090"/>
            <a:ext cx="3714750" cy="1524000"/>
          </a:xfrm>
          <a:prstGeom prst="rect">
            <a:avLst/>
          </a:prstGeom>
          <a:noFill/>
        </p:spPr>
        <p:txBody>
          <a:bodyPr vert="horz" wrap="square" lIns="0" tIns="0" rIns="0" bIns="0" rtlCol="0" anchor="t">
            <a:noAutofit/>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1800">
                <a:solidFill>
                  <a:schemeClr val="tx1"/>
                </a:solidFill>
              </a:rPr>
              <a:t>接待单位不得代付餐费、会议场地租赁费和应由接待对象承担用车产生的费用，不得提供超接待对象所付餐费的餐食，不得在公务活动期间变相安排商务接待，不得以私人请客名义违规接待，不得提供高档菜肴，不得提供香烟酒水，不得以举办会议、培训等名义列支、转移、隐匿接待费开支。</a:t>
            </a:r>
            <a:endParaRPr lang="zh-CN" altLang="en-US" sz="1800">
              <a:solidFill>
                <a:schemeClr val="tx1"/>
              </a:solidFill>
            </a:endParaRPr>
          </a:p>
        </p:txBody>
      </p:sp>
      <p:sp>
        <p:nvSpPr>
          <p:cNvPr id="20" name="文本占位符 8"/>
          <p:cNvSpPr>
            <a:spLocks noGrp="true"/>
          </p:cNvSpPr>
          <p:nvPr>
            <p:custDataLst>
              <p:tags r:id="rId5"/>
            </p:custDataLst>
          </p:nvPr>
        </p:nvSpPr>
        <p:spPr>
          <a:xfrm>
            <a:off x="4462145" y="2174875"/>
            <a:ext cx="32512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接待单位禁止行为</a:t>
            </a:r>
            <a:endParaRPr lang="zh-CN" altLang="en-US">
              <a:solidFill>
                <a:schemeClr val="accent1"/>
              </a:solidFill>
            </a:endParaRPr>
          </a:p>
        </p:txBody>
      </p:sp>
      <p:sp>
        <p:nvSpPr>
          <p:cNvPr id="21" name="文本占位符 7"/>
          <p:cNvSpPr>
            <a:spLocks noGrp="true"/>
          </p:cNvSpPr>
          <p:nvPr>
            <p:custDataLst>
              <p:tags r:id="rId6"/>
            </p:custDataLst>
          </p:nvPr>
        </p:nvSpPr>
        <p:spPr>
          <a:xfrm>
            <a:off x="4709795" y="1521460"/>
            <a:ext cx="723900" cy="609600"/>
          </a:xfrm>
          <a:prstGeom prst="rect">
            <a:avLst/>
          </a:prstGeom>
          <a:noFill/>
        </p:spPr>
        <p:txBody>
          <a:bodyPr vert="horz" wrap="none" lIns="0" tIns="0" rIns="0" bIns="0" rtlCol="0" anchor="ctr">
            <a:noAutofit/>
          </a:bodyPr>
          <a:lstStyle>
            <a:lvl1pPr marL="0" indent="0" algn="ctr" defTabSz="914400" rtl="0" eaLnBrk="1" latinLnBrk="0" hangingPunct="1">
              <a:lnSpc>
                <a:spcPct val="109000"/>
              </a:lnSpc>
              <a:spcBef>
                <a:spcPct val="0"/>
              </a:spcBef>
              <a:spcAft>
                <a:spcPct val="0"/>
              </a:spcAft>
              <a:buFont typeface="Arial" panose="02080604020202020204" pitchFamily="34" charset="0"/>
              <a:buNone/>
              <a:defRPr sz="4800" b="0" kern="1200" spc="0">
                <a:solidFill>
                  <a:srgbClr val="FFFFFF"/>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tx1"/>
                </a:solidFill>
              </a:rPr>
              <a:t>02</a:t>
            </a:r>
            <a:endParaRPr lang="zh-CN" altLang="en-US">
              <a:solidFill>
                <a:schemeClr val="tx1"/>
              </a:solidFill>
            </a:endParaRPr>
          </a:p>
        </p:txBody>
      </p:sp>
      <p:sp>
        <p:nvSpPr>
          <p:cNvPr id="23" name="文本占位符 5"/>
          <p:cNvSpPr>
            <a:spLocks noGrp="true"/>
          </p:cNvSpPr>
          <p:nvPr>
            <p:custDataLst>
              <p:tags r:id="rId7"/>
            </p:custDataLst>
          </p:nvPr>
        </p:nvSpPr>
        <p:spPr>
          <a:xfrm>
            <a:off x="681990" y="2740660"/>
            <a:ext cx="3251200" cy="1524000"/>
          </a:xfrm>
          <a:prstGeom prst="rect">
            <a:avLst/>
          </a:prstGeom>
          <a:noFill/>
        </p:spPr>
        <p:txBody>
          <a:bodyPr vert="horz" wrap="square" lIns="0" tIns="0" rIns="0" bIns="0" rtlCol="0" anchor="t">
            <a:normAutofit/>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1800"/>
              <a:t>接待对象不得接受高于所付费用的餐食，就餐后必须自付餐费并留存支付凭证，不得将会议场地租赁费和租车费转嫁给接待单位。</a:t>
            </a:r>
            <a:endParaRPr lang="zh-CN" altLang="en-US" sz="1800"/>
          </a:p>
        </p:txBody>
      </p:sp>
      <p:sp>
        <p:nvSpPr>
          <p:cNvPr id="24" name="文本占位符 4"/>
          <p:cNvSpPr>
            <a:spLocks noGrp="true"/>
          </p:cNvSpPr>
          <p:nvPr>
            <p:custDataLst>
              <p:tags r:id="rId8"/>
            </p:custDataLst>
          </p:nvPr>
        </p:nvSpPr>
        <p:spPr>
          <a:xfrm>
            <a:off x="601345" y="2175510"/>
            <a:ext cx="32512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接待对象禁止行为</a:t>
            </a:r>
            <a:endParaRPr lang="zh-CN" altLang="en-US">
              <a:solidFill>
                <a:schemeClr val="accent1"/>
              </a:solidFill>
            </a:endParaRPr>
          </a:p>
        </p:txBody>
      </p:sp>
      <p:sp>
        <p:nvSpPr>
          <p:cNvPr id="25" name="文本占位符 3"/>
          <p:cNvSpPr>
            <a:spLocks noGrp="true"/>
          </p:cNvSpPr>
          <p:nvPr>
            <p:custDataLst>
              <p:tags r:id="rId9"/>
            </p:custDataLst>
          </p:nvPr>
        </p:nvSpPr>
        <p:spPr>
          <a:xfrm>
            <a:off x="848995" y="1521460"/>
            <a:ext cx="723900" cy="609600"/>
          </a:xfrm>
          <a:prstGeom prst="rect">
            <a:avLst/>
          </a:prstGeom>
          <a:noFill/>
        </p:spPr>
        <p:txBody>
          <a:bodyPr vert="horz" wrap="none" lIns="0" tIns="0" rIns="0" bIns="0" rtlCol="0" anchor="ctr">
            <a:noAutofit/>
          </a:bodyPr>
          <a:lstStyle>
            <a:lvl1pPr marL="0" indent="0" algn="ctr" defTabSz="914400" rtl="0" eaLnBrk="1" latinLnBrk="0" hangingPunct="1">
              <a:lnSpc>
                <a:spcPct val="109000"/>
              </a:lnSpc>
              <a:spcBef>
                <a:spcPct val="0"/>
              </a:spcBef>
              <a:spcAft>
                <a:spcPct val="0"/>
              </a:spcAft>
              <a:buFont typeface="Arial" panose="02080604020202020204" pitchFamily="34" charset="0"/>
              <a:buNone/>
              <a:defRPr sz="4800" b="0" kern="1200" spc="0">
                <a:solidFill>
                  <a:srgbClr val="FFFFFF"/>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tx1"/>
                </a:solidFill>
              </a:rPr>
              <a:t>01</a:t>
            </a:r>
            <a:endParaRPr lang="zh-CN" altLang="en-US">
              <a:solidFill>
                <a:schemeClr val="tx1"/>
              </a:solidFill>
            </a:endParaRPr>
          </a:p>
        </p:txBody>
      </p:sp>
      <p:sp>
        <p:nvSpPr>
          <p:cNvPr id="27" name="标题 1"/>
          <p:cNvSpPr>
            <a:spLocks noGrp="true"/>
          </p:cNvSpPr>
          <p:nvPr>
            <p:custDataLst>
              <p:tags r:id="rId10"/>
            </p:custDataLst>
          </p:nvPr>
        </p:nvSpPr>
        <p:spPr>
          <a:xfrm>
            <a:off x="609600" y="533400"/>
            <a:ext cx="10972800" cy="609600"/>
          </a:xfrm>
          <a:prstGeom prst="rect">
            <a:avLst/>
          </a:prstGeom>
          <a:noFill/>
        </p:spPr>
        <p:txBody>
          <a:bodyPr vert="horz" wrap="square" lIns="0" tIns="0" rIns="0" bIns="0" rtlCol="0" anchor="t" anchorCtr="false">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ea"/>
                <a:cs typeface="+mj-cs"/>
              </a:defRPr>
            </a:lvl1pPr>
          </a:lstStyle>
          <a:p>
            <a:r>
              <a:rPr lang="zh-CN" altLang="en-US" sz="3300">
                <a:solidFill>
                  <a:schemeClr val="tx1"/>
                </a:solidFill>
              </a:rPr>
              <a:t>“零接待”禁止行为</a:t>
            </a:r>
            <a:endParaRPr lang="zh-CN" altLang="en-US" sz="3300">
              <a:solidFill>
                <a:schemeClr val="tx1"/>
              </a:solidFill>
            </a:endParaRPr>
          </a:p>
        </p:txBody>
      </p:sp>
    </p:spTree>
    <p:custDataLst>
      <p:tags r:id="rId1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p:cNvSpPr>
            <a:spLocks noGrp="true"/>
          </p:cNvSpPr>
          <p:nvPr>
            <p:ph type="title"/>
            <p:custDataLst>
              <p:tags r:id="rId1"/>
            </p:custDataLst>
          </p:nvPr>
        </p:nvSpPr>
        <p:spPr/>
        <p:txBody>
          <a:bodyPr/>
          <a:p>
            <a:pPr marL="0" indent="0" algn="r">
              <a:lnSpc>
                <a:spcPct val="100000"/>
              </a:lnSpc>
              <a:spcBef>
                <a:spcPts val="0"/>
              </a:spcBef>
              <a:spcAft>
                <a:spcPts val="0"/>
              </a:spcAft>
              <a:buSzPct val="100000"/>
            </a:pPr>
            <a:r>
              <a:rPr lang="zh-CN" altLang="en-US" sz="5400"/>
              <a:t>机关食堂管理办法</a:t>
            </a:r>
            <a:endParaRPr lang="zh-CN" altLang="en-US" sz="5400"/>
          </a:p>
        </p:txBody>
      </p:sp>
      <p:sp>
        <p:nvSpPr>
          <p:cNvPr id="6" name="节编号"/>
          <p:cNvSpPr>
            <a:spLocks noGrp="true"/>
          </p:cNvSpPr>
          <p:nvPr>
            <p:ph type="body" sz="quarter" idx="13"/>
            <p:custDataLst>
              <p:tags r:id="rId2"/>
            </p:custDataLst>
          </p:nvPr>
        </p:nvSpPr>
        <p:spPr>
          <a:prstGeom prst="rect">
            <a:avLst/>
          </a:prstGeom>
        </p:spPr>
        <p:txBody>
          <a:bodyPr/>
          <a:p>
            <a:r>
              <a:rPr lang="en-US" altLang="en-US"/>
              <a:t>PART SEVEN</a:t>
            </a:r>
            <a:endParaRPr lang="en-US" altLang="en-US"/>
          </a:p>
        </p:txBody>
      </p:sp>
    </p:spTree>
    <p:custDataLst>
      <p:tags r:id="rId3"/>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true"/>
          </p:cNvSpPr>
          <p:nvPr>
            <p:ph type="title"/>
            <p:custDataLst>
              <p:tags r:id="rId1"/>
            </p:custDataLst>
          </p:nvPr>
        </p:nvSpPr>
        <p:spPr/>
        <p:txBody>
          <a:bodyPr/>
          <a:lstStyle/>
          <a:p>
            <a:r>
              <a:rPr lang="zh-CN" altLang="en-US"/>
              <a:t>食堂开办方式与服务范围</a:t>
            </a:r>
            <a:endParaRPr lang="zh-CN" altLang="en-US"/>
          </a:p>
        </p:txBody>
      </p:sp>
      <p:sp>
        <p:nvSpPr>
          <p:cNvPr id="6" name="椭圆 1"/>
          <p:cNvSpPr/>
          <p:nvPr>
            <p:custDataLst>
              <p:tags r:id="rId2"/>
            </p:custDataLst>
          </p:nvPr>
        </p:nvSpPr>
        <p:spPr>
          <a:xfrm rot="10800000">
            <a:off x="5946341" y="2630812"/>
            <a:ext cx="1877295" cy="1877295"/>
          </a:xfrm>
          <a:prstGeom prst="ellipse">
            <a:avLst/>
          </a:prstGeom>
          <a:solidFill>
            <a:schemeClr val="accent2">
              <a:alpha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dirty="0">
              <a:solidFill>
                <a:schemeClr val="lt1"/>
              </a:solidFill>
            </a:endParaRPr>
          </a:p>
        </p:txBody>
      </p:sp>
      <p:sp>
        <p:nvSpPr>
          <p:cNvPr id="8" name="椭圆 3"/>
          <p:cNvSpPr/>
          <p:nvPr>
            <p:custDataLst>
              <p:tags r:id="rId3"/>
            </p:custDataLst>
          </p:nvPr>
        </p:nvSpPr>
        <p:spPr>
          <a:xfrm rot="10800000">
            <a:off x="4368984" y="2630812"/>
            <a:ext cx="1877295" cy="1877295"/>
          </a:xfrm>
          <a:prstGeom prst="ellipse">
            <a:avLst/>
          </a:prstGeom>
          <a:solidFill>
            <a:schemeClr val="accent1">
              <a:alpha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9" name="矩形 2"/>
          <p:cNvSpPr/>
          <p:nvPr>
            <p:custDataLst>
              <p:tags r:id="rId4"/>
            </p:custDataLst>
          </p:nvPr>
        </p:nvSpPr>
        <p:spPr>
          <a:xfrm>
            <a:off x="8220817" y="2473581"/>
            <a:ext cx="3179973" cy="3257009"/>
          </a:xfrm>
          <a:prstGeom prst="rect">
            <a:avLst/>
          </a:prstGeom>
        </p:spPr>
        <p:txBody>
          <a:bodyPr wrap="square" lIns="0" tIns="0" rIns="0" bIns="0">
            <a:noAutofit/>
          </a:bodyPr>
          <a:p>
            <a:pPr>
              <a:lnSpc>
                <a:spcPct val="150000"/>
              </a:lnSpc>
              <a:spcBef>
                <a:spcPct val="0"/>
              </a:spcBef>
              <a:spcAft>
                <a:spcPct val="0"/>
              </a:spcAft>
            </a:pPr>
            <a:r>
              <a:rPr lang="zh-CN" altLang="en-US" dirty="0">
                <a:solidFill>
                  <a:schemeClr val="tx1">
                    <a:lumMod val="85000"/>
                    <a:lumOff val="15000"/>
                  </a:schemeClr>
                </a:solidFill>
                <a:latin typeface="+mn-ea"/>
                <a:cs typeface="+mn-ea"/>
              </a:rPr>
              <a:t>食堂主要为在职干职工提供用餐服务，在条件允许时，也可承接单位加班、会议、培训及公务接待等用餐服务。</a:t>
            </a:r>
            <a:endParaRPr lang="zh-CN" altLang="en-US" dirty="0">
              <a:solidFill>
                <a:schemeClr val="tx1">
                  <a:lumMod val="85000"/>
                  <a:lumOff val="15000"/>
                </a:schemeClr>
              </a:solidFill>
              <a:latin typeface="+mn-ea"/>
              <a:cs typeface="+mn-ea"/>
            </a:endParaRPr>
          </a:p>
        </p:txBody>
      </p:sp>
      <p:sp>
        <p:nvSpPr>
          <p:cNvPr id="10" name="矩形 4"/>
          <p:cNvSpPr/>
          <p:nvPr>
            <p:custDataLst>
              <p:tags r:id="rId5"/>
            </p:custDataLst>
          </p:nvPr>
        </p:nvSpPr>
        <p:spPr>
          <a:xfrm>
            <a:off x="8220817" y="2017044"/>
            <a:ext cx="3180604" cy="366240"/>
          </a:xfrm>
          <a:prstGeom prst="rect">
            <a:avLst/>
          </a:prstGeom>
          <a:noFill/>
        </p:spPr>
        <p:txBody>
          <a:bodyPr wrap="square" lIns="0" tIns="0" rIns="0" bIns="0" rtlCol="0" anchor="b" anchorCtr="false">
            <a:noAutofit/>
          </a:bodyPr>
          <a:p>
            <a:pPr>
              <a:spcBef>
                <a:spcPct val="0"/>
              </a:spcBef>
              <a:spcAft>
                <a:spcPct val="0"/>
              </a:spcAft>
            </a:pPr>
            <a:r>
              <a:rPr lang="zh-CN" altLang="en-US" sz="2000" b="1" kern="0" dirty="0">
                <a:solidFill>
                  <a:schemeClr val="accent2"/>
                </a:solidFill>
                <a:latin typeface="+mn-ea"/>
                <a:cs typeface="+mn-ea"/>
              </a:rPr>
              <a:t>服务对象</a:t>
            </a:r>
            <a:endParaRPr lang="zh-CN" altLang="en-US" sz="2000" b="1" kern="0" dirty="0">
              <a:solidFill>
                <a:schemeClr val="accent2"/>
              </a:solidFill>
              <a:latin typeface="+mn-ea"/>
              <a:cs typeface="+mn-ea"/>
            </a:endParaRPr>
          </a:p>
        </p:txBody>
      </p:sp>
      <p:sp>
        <p:nvSpPr>
          <p:cNvPr id="11" name="矩形 7"/>
          <p:cNvSpPr/>
          <p:nvPr>
            <p:custDataLst>
              <p:tags r:id="rId6"/>
            </p:custDataLst>
          </p:nvPr>
        </p:nvSpPr>
        <p:spPr>
          <a:xfrm>
            <a:off x="582295" y="2473325"/>
            <a:ext cx="3387090" cy="3256915"/>
          </a:xfrm>
          <a:prstGeom prst="rect">
            <a:avLst/>
          </a:prstGeom>
        </p:spPr>
        <p:txBody>
          <a:bodyPr wrap="square" lIns="0" tIns="0" rIns="0" bIns="0">
            <a:noAutofit/>
          </a:bodyPr>
          <a:p>
            <a:pPr algn="l">
              <a:lnSpc>
                <a:spcPct val="150000"/>
              </a:lnSpc>
              <a:spcBef>
                <a:spcPct val="0"/>
              </a:spcBef>
              <a:spcAft>
                <a:spcPct val="0"/>
              </a:spcAft>
            </a:pPr>
            <a:r>
              <a:rPr lang="zh-CN" altLang="en-US" dirty="0">
                <a:solidFill>
                  <a:schemeClr val="tx1"/>
                </a:solidFill>
                <a:latin typeface="+mn-ea"/>
                <a:cs typeface="+mn-ea"/>
              </a:rPr>
              <a:t>各单位可根据实际情况，采用自营、外包、定点等模式开办食堂。自营食堂由单位自行运营管理或劳务外包；外包食堂是将食堂管理整体外包给社会餐饮机构；定点食堂则是单位集体研究选择合规社会餐饮机构作为定点。新开办食堂需报本级机关事务管理部门备案。</a:t>
            </a:r>
            <a:endParaRPr lang="zh-CN" altLang="en-US" dirty="0">
              <a:solidFill>
                <a:schemeClr val="tx1"/>
              </a:solidFill>
              <a:latin typeface="+mn-ea"/>
              <a:cs typeface="+mn-ea"/>
            </a:endParaRPr>
          </a:p>
        </p:txBody>
      </p:sp>
      <p:sp>
        <p:nvSpPr>
          <p:cNvPr id="13" name="矩形 8"/>
          <p:cNvSpPr/>
          <p:nvPr>
            <p:custDataLst>
              <p:tags r:id="rId7"/>
            </p:custDataLst>
          </p:nvPr>
        </p:nvSpPr>
        <p:spPr>
          <a:xfrm>
            <a:off x="789305" y="2017044"/>
            <a:ext cx="3179341" cy="366240"/>
          </a:xfrm>
          <a:prstGeom prst="rect">
            <a:avLst/>
          </a:prstGeom>
          <a:noFill/>
        </p:spPr>
        <p:txBody>
          <a:bodyPr wrap="square" lIns="0" tIns="0" rIns="0" bIns="0" rtlCol="0" anchor="b" anchorCtr="false">
            <a:noAutofit/>
          </a:bodyPr>
          <a:p>
            <a:pPr algn="r">
              <a:spcBef>
                <a:spcPct val="0"/>
              </a:spcBef>
              <a:spcAft>
                <a:spcPct val="0"/>
              </a:spcAft>
            </a:pPr>
            <a:r>
              <a:rPr lang="zh-CN" altLang="en-US" sz="2000" b="1" kern="0">
                <a:solidFill>
                  <a:schemeClr val="accent1"/>
                </a:solidFill>
                <a:latin typeface="+mn-ea"/>
                <a:cs typeface="+mn-ea"/>
              </a:rPr>
              <a:t>开办模式</a:t>
            </a:r>
            <a:endParaRPr lang="zh-CN" altLang="en-US" sz="2000" b="1" kern="0">
              <a:solidFill>
                <a:schemeClr val="accent1"/>
              </a:solidFill>
              <a:latin typeface="+mn-ea"/>
              <a:cs typeface="+mn-ea"/>
            </a:endParaRPr>
          </a:p>
        </p:txBody>
      </p:sp>
      <p:pic>
        <p:nvPicPr>
          <p:cNvPr id="15" name="图片 3" descr="343439383331313b343532303031393bd2b5bca8b9dcc0ed"/>
          <p:cNvPicPr>
            <a:picLocks noChangeAspect="true"/>
          </p:cNvPicPr>
          <p:nvPr>
            <p:custDataLst>
              <p:tags r:id="rId8"/>
            </p:custDataLst>
          </p:nvPr>
        </p:nvPicPr>
        <p:blipFill>
          <a:blip r:embed="rId9">
            <a:extLst>
              <a:ext uri="{96DAC541-7B7A-43D3-8B79-37D633B846F1}">
                <asvg:svgBlip xmlns:asvg="http://schemas.microsoft.com/office/drawing/2016/SVG/main" r:embed="rId10"/>
              </a:ext>
            </a:extLst>
          </a:blip>
          <a:stretch>
            <a:fillRect/>
          </a:stretch>
        </p:blipFill>
        <p:spPr>
          <a:xfrm>
            <a:off x="5110936" y="3372763"/>
            <a:ext cx="393785" cy="393785"/>
          </a:xfrm>
          <a:prstGeom prst="rect">
            <a:avLst/>
          </a:prstGeom>
        </p:spPr>
      </p:pic>
      <p:pic>
        <p:nvPicPr>
          <p:cNvPr id="16" name="图片 4" descr="343439383331313b343532303032303bb8f6c8cbd0c5cfa2"/>
          <p:cNvPicPr>
            <a:picLocks noChangeAspect="true"/>
          </p:cNvPicPr>
          <p:nvPr>
            <p:custDataLst>
              <p:tags r:id="rId11"/>
            </p:custDataLst>
          </p:nvPr>
        </p:nvPicPr>
        <p:blipFill>
          <a:blip r:embed="rId12">
            <a:extLst>
              <a:ext uri="{96DAC541-7B7A-43D3-8B79-37D633B846F1}">
                <asvg:svgBlip xmlns:asvg="http://schemas.microsoft.com/office/drawing/2016/SVG/main" r:embed="rId13"/>
              </a:ext>
            </a:extLst>
          </a:blip>
          <a:stretch>
            <a:fillRect/>
          </a:stretch>
        </p:blipFill>
        <p:spPr>
          <a:xfrm>
            <a:off x="6691450" y="3375921"/>
            <a:ext cx="386624" cy="386624"/>
          </a:xfrm>
          <a:prstGeom prst="rect">
            <a:avLst/>
          </a:prstGeom>
        </p:spPr>
      </p:pic>
    </p:spTree>
    <p:custDataLst>
      <p:tags r:id="rId14"/>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true"/>
          </p:cNvSpPr>
          <p:nvPr>
            <p:ph type="title"/>
            <p:custDataLst>
              <p:tags r:id="rId1"/>
            </p:custDataLst>
          </p:nvPr>
        </p:nvSpPr>
        <p:spPr>
          <a:xfrm>
            <a:off x="626745" y="403225"/>
            <a:ext cx="3830955" cy="763270"/>
          </a:xfrm>
        </p:spPr>
        <p:txBody>
          <a:bodyPr/>
          <a:lstStyle/>
          <a:p>
            <a:r>
              <a:rPr lang="zh-CN" altLang="en-US"/>
              <a:t>财务与固定资产管理</a:t>
            </a:r>
            <a:endParaRPr lang="zh-CN" altLang="en-US"/>
          </a:p>
        </p:txBody>
      </p:sp>
      <p:pic>
        <p:nvPicPr>
          <p:cNvPr id="12" name="图片 11" descr="女人躺在床上&#10;&#10;描述已自动生成"/>
          <p:cNvPicPr>
            <a:picLocks noChangeAspect="true"/>
          </p:cNvPicPr>
          <p:nvPr>
            <p:custDataLst>
              <p:tags r:id="rId2"/>
            </p:custDataLst>
          </p:nvPr>
        </p:nvPicPr>
        <p:blipFill>
          <a:blip r:embed="rId3"/>
          <a:srcRect t="18007" b="18007"/>
          <a:stretch>
            <a:fillRect/>
          </a:stretch>
        </p:blipFill>
        <p:spPr>
          <a:xfrm>
            <a:off x="7368994" y="3505201"/>
            <a:ext cx="4209142" cy="2693239"/>
          </a:xfrm>
          <a:custGeom>
            <a:avLst/>
            <a:gdLst>
              <a:gd name="connsiteX0" fmla="*/ 0 w 4209142"/>
              <a:gd name="connsiteY0" fmla="*/ 0 h 2693239"/>
              <a:gd name="connsiteX1" fmla="*/ 4209142 w 4209142"/>
              <a:gd name="connsiteY1" fmla="*/ 0 h 2693239"/>
              <a:gd name="connsiteX2" fmla="*/ 4209142 w 4209142"/>
              <a:gd name="connsiteY2" fmla="*/ 2693239 h 2693239"/>
              <a:gd name="connsiteX3" fmla="*/ 0 w 4209142"/>
              <a:gd name="connsiteY3" fmla="*/ 2693239 h 2693239"/>
            </a:gdLst>
            <a:ahLst/>
            <a:cxnLst>
              <a:cxn ang="0">
                <a:pos x="connsiteX0" y="connsiteY0"/>
              </a:cxn>
              <a:cxn ang="0">
                <a:pos x="connsiteX1" y="connsiteY1"/>
              </a:cxn>
              <a:cxn ang="0">
                <a:pos x="connsiteX2" y="connsiteY2"/>
              </a:cxn>
              <a:cxn ang="0">
                <a:pos x="connsiteX3" y="connsiteY3"/>
              </a:cxn>
            </a:cxnLst>
            <a:rect l="l" t="t" r="r" b="b"/>
            <a:pathLst>
              <a:path w="4209142" h="2693239">
                <a:moveTo>
                  <a:pt x="0" y="0"/>
                </a:moveTo>
                <a:lnTo>
                  <a:pt x="4209142" y="0"/>
                </a:lnTo>
                <a:lnTo>
                  <a:pt x="4209142" y="2693239"/>
                </a:lnTo>
                <a:lnTo>
                  <a:pt x="0" y="2693239"/>
                </a:lnTo>
                <a:close/>
              </a:path>
            </a:pathLst>
          </a:custGeom>
          <a:solidFill>
            <a:schemeClr val="accent1">
              <a:alpha val="50000"/>
            </a:schemeClr>
          </a:solidFill>
          <a:ln w="6350">
            <a:solidFill>
              <a:schemeClr val="tx1">
                <a:lumMod val="40000"/>
                <a:lumOff val="60000"/>
                <a:alpha val="20000"/>
              </a:schemeClr>
            </a:solidFill>
          </a:ln>
        </p:spPr>
      </p:pic>
      <p:pic>
        <p:nvPicPr>
          <p:cNvPr id="11" name="图片 10" descr="电脑前的人&#10;&#10;描述已自动生成"/>
          <p:cNvPicPr>
            <a:picLocks noChangeAspect="true"/>
          </p:cNvPicPr>
          <p:nvPr>
            <p:custDataLst>
              <p:tags r:id="rId4"/>
            </p:custDataLst>
          </p:nvPr>
        </p:nvPicPr>
        <p:blipFill>
          <a:blip r:embed="rId5"/>
          <a:srcRect/>
          <a:stretch>
            <a:fillRect/>
          </a:stretch>
        </p:blipFill>
        <p:spPr>
          <a:xfrm>
            <a:off x="7368994" y="629172"/>
            <a:ext cx="4209142" cy="2693239"/>
          </a:xfrm>
          <a:custGeom>
            <a:avLst/>
            <a:gdLst>
              <a:gd name="connsiteX0" fmla="*/ 0 w 4209142"/>
              <a:gd name="connsiteY0" fmla="*/ 0 h 2693239"/>
              <a:gd name="connsiteX1" fmla="*/ 4209142 w 4209142"/>
              <a:gd name="connsiteY1" fmla="*/ 0 h 2693239"/>
              <a:gd name="connsiteX2" fmla="*/ 4209142 w 4209142"/>
              <a:gd name="connsiteY2" fmla="*/ 2693239 h 2693239"/>
              <a:gd name="connsiteX3" fmla="*/ 0 w 4209142"/>
              <a:gd name="connsiteY3" fmla="*/ 2693239 h 2693239"/>
            </a:gdLst>
            <a:ahLst/>
            <a:cxnLst>
              <a:cxn ang="0">
                <a:pos x="connsiteX0" y="connsiteY0"/>
              </a:cxn>
              <a:cxn ang="0">
                <a:pos x="connsiteX1" y="connsiteY1"/>
              </a:cxn>
              <a:cxn ang="0">
                <a:pos x="connsiteX2" y="connsiteY2"/>
              </a:cxn>
              <a:cxn ang="0">
                <a:pos x="connsiteX3" y="connsiteY3"/>
              </a:cxn>
            </a:cxnLst>
            <a:rect l="l" t="t" r="r" b="b"/>
            <a:pathLst>
              <a:path w="4209142" h="2693239">
                <a:moveTo>
                  <a:pt x="0" y="0"/>
                </a:moveTo>
                <a:lnTo>
                  <a:pt x="4209142" y="0"/>
                </a:lnTo>
                <a:lnTo>
                  <a:pt x="4209142" y="2693239"/>
                </a:lnTo>
                <a:lnTo>
                  <a:pt x="0" y="2693239"/>
                </a:lnTo>
                <a:close/>
              </a:path>
            </a:pathLst>
          </a:custGeom>
          <a:solidFill>
            <a:schemeClr val="accent1">
              <a:alpha val="50000"/>
            </a:schemeClr>
          </a:solidFill>
          <a:ln w="6350">
            <a:solidFill>
              <a:schemeClr val="tx1">
                <a:lumMod val="40000"/>
                <a:lumOff val="60000"/>
                <a:alpha val="20000"/>
              </a:schemeClr>
            </a:solidFill>
          </a:ln>
        </p:spPr>
      </p:pic>
      <p:sp>
        <p:nvSpPr>
          <p:cNvPr id="13" name="矩形 12"/>
          <p:cNvSpPr/>
          <p:nvPr>
            <p:custDataLst>
              <p:tags r:id="rId6"/>
            </p:custDataLst>
          </p:nvPr>
        </p:nvSpPr>
        <p:spPr>
          <a:xfrm>
            <a:off x="6400165" y="2242493"/>
            <a:ext cx="1979226" cy="2693238"/>
          </a:xfrm>
          <a:prstGeom prst="rect">
            <a:avLst/>
          </a:prstGeom>
          <a:solidFill>
            <a:schemeClr val="accent1"/>
          </a:solidFill>
          <a:ln>
            <a:noFill/>
          </a:ln>
          <a:effectLst>
            <a:outerShdw blurRad="101600" dist="38100" dir="2700000" algn="tl" rotWithShape="0">
              <a:schemeClr val="accent1">
                <a:lumMod val="75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形状 13"/>
          <p:cNvSpPr/>
          <p:nvPr>
            <p:custDataLst>
              <p:tags r:id="rId7"/>
            </p:custDataLst>
          </p:nvPr>
        </p:nvSpPr>
        <p:spPr>
          <a:xfrm>
            <a:off x="7183101" y="2629685"/>
            <a:ext cx="471410" cy="470075"/>
          </a:xfrm>
          <a:custGeom>
            <a:avLst/>
            <a:gdLst>
              <a:gd name="connsiteX0" fmla="*/ 288580 w 499879"/>
              <a:gd name="connsiteY0" fmla="*/ 283015 h 498937"/>
              <a:gd name="connsiteX1" fmla="*/ 436657 w 499879"/>
              <a:gd name="connsiteY1" fmla="*/ 283015 h 498937"/>
              <a:gd name="connsiteX2" fmla="*/ 471400 w 499879"/>
              <a:gd name="connsiteY2" fmla="*/ 317496 h 498937"/>
              <a:gd name="connsiteX3" fmla="*/ 471400 w 499879"/>
              <a:gd name="connsiteY3" fmla="*/ 464456 h 498937"/>
              <a:gd name="connsiteX4" fmla="*/ 436657 w 499879"/>
              <a:gd name="connsiteY4" fmla="*/ 498937 h 498937"/>
              <a:gd name="connsiteX5" fmla="*/ 288580 w 499879"/>
              <a:gd name="connsiteY5" fmla="*/ 498937 h 498937"/>
              <a:gd name="connsiteX6" fmla="*/ 253837 w 499879"/>
              <a:gd name="connsiteY6" fmla="*/ 464456 h 498937"/>
              <a:gd name="connsiteX7" fmla="*/ 253837 w 499879"/>
              <a:gd name="connsiteY7" fmla="*/ 317496 h 498937"/>
              <a:gd name="connsiteX8" fmla="*/ 288580 w 499879"/>
              <a:gd name="connsiteY8" fmla="*/ 283015 h 498937"/>
              <a:gd name="connsiteX9" fmla="*/ 34743 w 499879"/>
              <a:gd name="connsiteY9" fmla="*/ 283015 h 498937"/>
              <a:gd name="connsiteX10" fmla="*/ 182820 w 499879"/>
              <a:gd name="connsiteY10" fmla="*/ 283015 h 498937"/>
              <a:gd name="connsiteX11" fmla="*/ 217563 w 499879"/>
              <a:gd name="connsiteY11" fmla="*/ 317496 h 498937"/>
              <a:gd name="connsiteX12" fmla="*/ 217563 w 499879"/>
              <a:gd name="connsiteY12" fmla="*/ 464456 h 498937"/>
              <a:gd name="connsiteX13" fmla="*/ 182820 w 499879"/>
              <a:gd name="connsiteY13" fmla="*/ 498937 h 498937"/>
              <a:gd name="connsiteX14" fmla="*/ 34743 w 499879"/>
              <a:gd name="connsiteY14" fmla="*/ 498937 h 498937"/>
              <a:gd name="connsiteX15" fmla="*/ 0 w 499879"/>
              <a:gd name="connsiteY15" fmla="*/ 464456 h 498937"/>
              <a:gd name="connsiteX16" fmla="*/ 0 w 499879"/>
              <a:gd name="connsiteY16" fmla="*/ 317496 h 498937"/>
              <a:gd name="connsiteX17" fmla="*/ 34743 w 499879"/>
              <a:gd name="connsiteY17" fmla="*/ 283015 h 498937"/>
              <a:gd name="connsiteX18" fmla="*/ 366854 w 499879"/>
              <a:gd name="connsiteY18" fmla="*/ 83231 h 498937"/>
              <a:gd name="connsiteX19" fmla="*/ 317727 w 499879"/>
              <a:gd name="connsiteY19" fmla="*/ 131988 h 498937"/>
              <a:gd name="connsiteX20" fmla="*/ 366854 w 499879"/>
              <a:gd name="connsiteY20" fmla="*/ 180745 h 498937"/>
              <a:gd name="connsiteX21" fmla="*/ 415982 w 499879"/>
              <a:gd name="connsiteY21" fmla="*/ 131988 h 498937"/>
              <a:gd name="connsiteX22" fmla="*/ 34743 w 499879"/>
              <a:gd name="connsiteY22" fmla="*/ 31094 h 498937"/>
              <a:gd name="connsiteX23" fmla="*/ 182820 w 499879"/>
              <a:gd name="connsiteY23" fmla="*/ 31094 h 498937"/>
              <a:gd name="connsiteX24" fmla="*/ 217563 w 499879"/>
              <a:gd name="connsiteY24" fmla="*/ 65576 h 498937"/>
              <a:gd name="connsiteX25" fmla="*/ 217563 w 499879"/>
              <a:gd name="connsiteY25" fmla="*/ 212536 h 498937"/>
              <a:gd name="connsiteX26" fmla="*/ 182820 w 499879"/>
              <a:gd name="connsiteY26" fmla="*/ 247017 h 498937"/>
              <a:gd name="connsiteX27" fmla="*/ 34743 w 499879"/>
              <a:gd name="connsiteY27" fmla="*/ 247017 h 498937"/>
              <a:gd name="connsiteX28" fmla="*/ 0 w 499879"/>
              <a:gd name="connsiteY28" fmla="*/ 212536 h 498937"/>
              <a:gd name="connsiteX29" fmla="*/ 0 w 499879"/>
              <a:gd name="connsiteY29" fmla="*/ 65576 h 498937"/>
              <a:gd name="connsiteX30" fmla="*/ 34743 w 499879"/>
              <a:gd name="connsiteY30" fmla="*/ 31094 h 498937"/>
              <a:gd name="connsiteX31" fmla="*/ 366820 w 499879"/>
              <a:gd name="connsiteY31" fmla="*/ 0 h 498937"/>
              <a:gd name="connsiteX32" fmla="*/ 391383 w 499879"/>
              <a:gd name="connsiteY32" fmla="*/ 10095 h 498937"/>
              <a:gd name="connsiteX33" fmla="*/ 391417 w 499879"/>
              <a:gd name="connsiteY33" fmla="*/ 10095 h 498937"/>
              <a:gd name="connsiteX34" fmla="*/ 489708 w 499879"/>
              <a:gd name="connsiteY34" fmla="*/ 107609 h 498937"/>
              <a:gd name="connsiteX35" fmla="*/ 489708 w 499879"/>
              <a:gd name="connsiteY35" fmla="*/ 156366 h 498937"/>
              <a:gd name="connsiteX36" fmla="*/ 391417 w 499879"/>
              <a:gd name="connsiteY36" fmla="*/ 253913 h 498937"/>
              <a:gd name="connsiteX37" fmla="*/ 342291 w 499879"/>
              <a:gd name="connsiteY37" fmla="*/ 253913 h 498937"/>
              <a:gd name="connsiteX38" fmla="*/ 244035 w 499879"/>
              <a:gd name="connsiteY38" fmla="*/ 156366 h 498937"/>
              <a:gd name="connsiteX39" fmla="*/ 244035 w 499879"/>
              <a:gd name="connsiteY39" fmla="*/ 107609 h 498937"/>
              <a:gd name="connsiteX40" fmla="*/ 342257 w 499879"/>
              <a:gd name="connsiteY40" fmla="*/ 10095 h 498937"/>
              <a:gd name="connsiteX41" fmla="*/ 366820 w 499879"/>
              <a:gd name="connsiteY41" fmla="*/ 0 h 49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9879" h="498937">
                <a:moveTo>
                  <a:pt x="288580" y="283015"/>
                </a:moveTo>
                <a:lnTo>
                  <a:pt x="436657" y="283015"/>
                </a:lnTo>
                <a:cubicBezTo>
                  <a:pt x="455845" y="283015"/>
                  <a:pt x="471400" y="298452"/>
                  <a:pt x="471400" y="317496"/>
                </a:cubicBezTo>
                <a:lnTo>
                  <a:pt x="471400" y="464456"/>
                </a:lnTo>
                <a:cubicBezTo>
                  <a:pt x="471400" y="483500"/>
                  <a:pt x="455845" y="498937"/>
                  <a:pt x="436657" y="498937"/>
                </a:cubicBezTo>
                <a:lnTo>
                  <a:pt x="288580" y="498937"/>
                </a:lnTo>
                <a:cubicBezTo>
                  <a:pt x="269391" y="498937"/>
                  <a:pt x="253837" y="483500"/>
                  <a:pt x="253837" y="464456"/>
                </a:cubicBezTo>
                <a:lnTo>
                  <a:pt x="253837" y="317496"/>
                </a:lnTo>
                <a:cubicBezTo>
                  <a:pt x="253837" y="298452"/>
                  <a:pt x="269391" y="283015"/>
                  <a:pt x="288580" y="283015"/>
                </a:cubicBezTo>
                <a:close/>
                <a:moveTo>
                  <a:pt x="34743" y="283015"/>
                </a:moveTo>
                <a:lnTo>
                  <a:pt x="182820" y="283015"/>
                </a:lnTo>
                <a:cubicBezTo>
                  <a:pt x="202008" y="283015"/>
                  <a:pt x="217563" y="298452"/>
                  <a:pt x="217563" y="317496"/>
                </a:cubicBezTo>
                <a:lnTo>
                  <a:pt x="217563" y="464456"/>
                </a:lnTo>
                <a:cubicBezTo>
                  <a:pt x="217563" y="483500"/>
                  <a:pt x="202008" y="498937"/>
                  <a:pt x="182820" y="498937"/>
                </a:cubicBezTo>
                <a:lnTo>
                  <a:pt x="34743" y="498937"/>
                </a:lnTo>
                <a:cubicBezTo>
                  <a:pt x="15555" y="498937"/>
                  <a:pt x="0" y="483500"/>
                  <a:pt x="0" y="464456"/>
                </a:cubicBezTo>
                <a:lnTo>
                  <a:pt x="0" y="317496"/>
                </a:lnTo>
                <a:cubicBezTo>
                  <a:pt x="0" y="298452"/>
                  <a:pt x="15555" y="283015"/>
                  <a:pt x="34743" y="283015"/>
                </a:cubicBezTo>
                <a:close/>
                <a:moveTo>
                  <a:pt x="366854" y="83231"/>
                </a:moveTo>
                <a:lnTo>
                  <a:pt x="317727" y="131988"/>
                </a:lnTo>
                <a:lnTo>
                  <a:pt x="366854" y="180745"/>
                </a:lnTo>
                <a:lnTo>
                  <a:pt x="415982" y="131988"/>
                </a:lnTo>
                <a:close/>
                <a:moveTo>
                  <a:pt x="34743" y="31094"/>
                </a:moveTo>
                <a:lnTo>
                  <a:pt x="182820" y="31094"/>
                </a:lnTo>
                <a:cubicBezTo>
                  <a:pt x="202008" y="31094"/>
                  <a:pt x="217563" y="46533"/>
                  <a:pt x="217563" y="65576"/>
                </a:cubicBezTo>
                <a:lnTo>
                  <a:pt x="217563" y="212536"/>
                </a:lnTo>
                <a:cubicBezTo>
                  <a:pt x="217563" y="231578"/>
                  <a:pt x="202008" y="247017"/>
                  <a:pt x="182820" y="247017"/>
                </a:cubicBezTo>
                <a:lnTo>
                  <a:pt x="34743" y="247017"/>
                </a:lnTo>
                <a:cubicBezTo>
                  <a:pt x="15555" y="247017"/>
                  <a:pt x="0" y="231578"/>
                  <a:pt x="0" y="212536"/>
                </a:cubicBezTo>
                <a:lnTo>
                  <a:pt x="0" y="65576"/>
                </a:lnTo>
                <a:cubicBezTo>
                  <a:pt x="0" y="46533"/>
                  <a:pt x="15555" y="31094"/>
                  <a:pt x="34743" y="31094"/>
                </a:cubicBezTo>
                <a:close/>
                <a:moveTo>
                  <a:pt x="366820" y="0"/>
                </a:moveTo>
                <a:cubicBezTo>
                  <a:pt x="375710" y="0"/>
                  <a:pt x="384600" y="3365"/>
                  <a:pt x="391383" y="10095"/>
                </a:cubicBezTo>
                <a:lnTo>
                  <a:pt x="391417" y="10095"/>
                </a:lnTo>
                <a:lnTo>
                  <a:pt x="489708" y="107609"/>
                </a:lnTo>
                <a:cubicBezTo>
                  <a:pt x="503270" y="121075"/>
                  <a:pt x="503270" y="142901"/>
                  <a:pt x="489708" y="156366"/>
                </a:cubicBezTo>
                <a:lnTo>
                  <a:pt x="391417" y="253913"/>
                </a:lnTo>
                <a:cubicBezTo>
                  <a:pt x="377849" y="267375"/>
                  <a:pt x="355858" y="267375"/>
                  <a:pt x="342291" y="253913"/>
                </a:cubicBezTo>
                <a:lnTo>
                  <a:pt x="244035" y="156366"/>
                </a:lnTo>
                <a:cubicBezTo>
                  <a:pt x="230473" y="142901"/>
                  <a:pt x="230473" y="121075"/>
                  <a:pt x="244035" y="107609"/>
                </a:cubicBezTo>
                <a:lnTo>
                  <a:pt x="342257" y="10095"/>
                </a:lnTo>
                <a:cubicBezTo>
                  <a:pt x="349040" y="3365"/>
                  <a:pt x="357930" y="0"/>
                  <a:pt x="366820" y="0"/>
                </a:cubicBezTo>
                <a:close/>
              </a:path>
            </a:pathLst>
          </a:custGeom>
          <a:solidFill>
            <a:srgbClr val="FFFFFF"/>
          </a:solidFill>
          <a:ln w="32667" cap="flat">
            <a:noFill/>
            <a:prstDash val="solid"/>
            <a:miter/>
          </a:ln>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5" name="文本框 14"/>
          <p:cNvSpPr txBox="true"/>
          <p:nvPr>
            <p:custDataLst>
              <p:tags r:id="rId8"/>
            </p:custDataLst>
          </p:nvPr>
        </p:nvSpPr>
        <p:spPr>
          <a:xfrm>
            <a:off x="6778590" y="3131276"/>
            <a:ext cx="1280432" cy="1413820"/>
          </a:xfrm>
          <a:prstGeom prst="rect">
            <a:avLst/>
          </a:prstGeom>
          <a:noFill/>
        </p:spPr>
        <p:txBody>
          <a:bodyPr wrap="square" lIns="0" tIns="0" rIns="0" bIns="0" rtlCol="0" anchor="t" anchorCtr="fals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30000"/>
              </a:lnSpc>
            </a:pPr>
            <a:r>
              <a:rPr lang="zh-CN" altLang="en-US" sz="2800" kern="0" spc="0" dirty="0">
                <a:ln>
                  <a:noFill/>
                  <a:prstDash val="sysDot"/>
                </a:ln>
                <a:solidFill>
                  <a:schemeClr val="lt1"/>
                </a:solidFill>
                <a:latin typeface="+mn-ea"/>
                <a:ea typeface="+mn-ea"/>
                <a:sym typeface="+mn-ea"/>
              </a:rPr>
              <a:t>财务与固定资产管理</a:t>
            </a:r>
            <a:endParaRPr lang="zh-CN" altLang="en-US" sz="2800" kern="0" spc="0" dirty="0">
              <a:ln>
                <a:noFill/>
                <a:prstDash val="sysDot"/>
              </a:ln>
              <a:solidFill>
                <a:schemeClr val="lt1"/>
              </a:solidFill>
              <a:latin typeface="+mn-ea"/>
              <a:ea typeface="+mn-ea"/>
              <a:sym typeface="+mn-ea"/>
            </a:endParaRPr>
          </a:p>
        </p:txBody>
      </p:sp>
      <p:sp>
        <p:nvSpPr>
          <p:cNvPr id="3" name="矩形 11"/>
          <p:cNvSpPr/>
          <p:nvPr>
            <p:custDataLst>
              <p:tags r:id="rId9"/>
            </p:custDataLst>
          </p:nvPr>
        </p:nvSpPr>
        <p:spPr>
          <a:xfrm>
            <a:off x="726510" y="1673860"/>
            <a:ext cx="4969679" cy="427028"/>
          </a:xfrm>
          <a:prstGeom prst="rect">
            <a:avLst/>
          </a:prstGeom>
          <a:noFill/>
        </p:spPr>
        <p:txBody>
          <a:bodyPr wrap="square" lIns="0" tIns="0" rIns="0" bIns="0" rtlCol="0" anchor="b" anchorCtr="false">
            <a:noAutofit/>
          </a:bodyPr>
          <a:p>
            <a:pPr>
              <a:lnSpc>
                <a:spcPct val="130000"/>
              </a:lnSpc>
            </a:pPr>
            <a:r>
              <a:rPr lang="zh-CN" altLang="en-US" b="1" dirty="0">
                <a:solidFill>
                  <a:schemeClr val="accent1"/>
                </a:solidFill>
                <a:uFillTx/>
                <a:latin typeface="+mn-ea"/>
                <a:cs typeface="+mj-ea"/>
              </a:rPr>
              <a:t>财务管理要求</a:t>
            </a:r>
            <a:endParaRPr lang="zh-CN" altLang="en-US" b="1" dirty="0">
              <a:solidFill>
                <a:schemeClr val="accent1"/>
              </a:solidFill>
              <a:uFillTx/>
              <a:latin typeface="+mn-ea"/>
              <a:cs typeface="+mj-ea"/>
            </a:endParaRPr>
          </a:p>
        </p:txBody>
      </p:sp>
      <p:sp>
        <p:nvSpPr>
          <p:cNvPr id="4" name="矩形 12"/>
          <p:cNvSpPr/>
          <p:nvPr>
            <p:custDataLst>
              <p:tags r:id="rId10"/>
            </p:custDataLst>
          </p:nvPr>
        </p:nvSpPr>
        <p:spPr>
          <a:xfrm>
            <a:off x="726510" y="2100572"/>
            <a:ext cx="4969679" cy="917922"/>
          </a:xfrm>
          <a:prstGeom prst="rect">
            <a:avLst/>
          </a:prstGeom>
          <a:noFill/>
        </p:spPr>
        <p:txBody>
          <a:bodyPr wrap="square" lIns="0" tIns="0" rIns="0" bIns="0" rtlCol="0" anchor="t" anchorCtr="false">
            <a:noAutofit/>
          </a:bodyPr>
          <a:p>
            <a:pPr>
              <a:lnSpc>
                <a:spcPct val="130000"/>
              </a:lnSpc>
            </a:pPr>
            <a:r>
              <a:rPr lang="zh-CN" altLang="en-US" sz="1600" dirty="0">
                <a:solidFill>
                  <a:schemeClr val="tx1">
                    <a:lumMod val="85000"/>
                    <a:lumOff val="15000"/>
                  </a:schemeClr>
                </a:solidFill>
                <a:uFillTx/>
              </a:rPr>
              <a:t>自营食堂应健全财务会计制度，建立监督责任体系和内部控制制度。财务由机关内部统一管理，收支单独账务处理，单独开户要按财政规定执行。</a:t>
            </a:r>
            <a:endParaRPr lang="zh-CN" altLang="en-US" sz="1600" dirty="0">
              <a:solidFill>
                <a:schemeClr val="tx1">
                  <a:lumMod val="85000"/>
                  <a:lumOff val="15000"/>
                </a:schemeClr>
              </a:solidFill>
              <a:uFillTx/>
            </a:endParaRPr>
          </a:p>
        </p:txBody>
      </p:sp>
      <p:sp>
        <p:nvSpPr>
          <p:cNvPr id="6" name="矩形 13"/>
          <p:cNvSpPr/>
          <p:nvPr>
            <p:custDataLst>
              <p:tags r:id="rId11"/>
            </p:custDataLst>
          </p:nvPr>
        </p:nvSpPr>
        <p:spPr>
          <a:xfrm>
            <a:off x="726510" y="3139588"/>
            <a:ext cx="4969679" cy="427028"/>
          </a:xfrm>
          <a:prstGeom prst="rect">
            <a:avLst/>
          </a:prstGeom>
          <a:noFill/>
        </p:spPr>
        <p:txBody>
          <a:bodyPr wrap="square" lIns="0" tIns="0" rIns="0" bIns="0" rtlCol="0" anchor="b" anchorCtr="false">
            <a:noAutofit/>
          </a:bodyPr>
          <a:p>
            <a:pPr>
              <a:lnSpc>
                <a:spcPct val="130000"/>
              </a:lnSpc>
            </a:pPr>
            <a:r>
              <a:rPr lang="zh-CN" altLang="en-US" b="1" dirty="0">
                <a:solidFill>
                  <a:schemeClr val="accent2"/>
                </a:solidFill>
                <a:uFillTx/>
                <a:latin typeface="+mn-ea"/>
                <a:cs typeface="+mj-ea"/>
              </a:rPr>
              <a:t>物资采购与报销</a:t>
            </a:r>
            <a:endParaRPr lang="zh-CN" altLang="en-US" b="1" dirty="0">
              <a:solidFill>
                <a:schemeClr val="accent2"/>
              </a:solidFill>
              <a:uFillTx/>
              <a:latin typeface="+mn-ea"/>
              <a:cs typeface="+mj-ea"/>
            </a:endParaRPr>
          </a:p>
        </p:txBody>
      </p:sp>
      <p:sp>
        <p:nvSpPr>
          <p:cNvPr id="7" name="矩形 14"/>
          <p:cNvSpPr/>
          <p:nvPr>
            <p:custDataLst>
              <p:tags r:id="rId12"/>
            </p:custDataLst>
          </p:nvPr>
        </p:nvSpPr>
        <p:spPr>
          <a:xfrm>
            <a:off x="726510" y="3566935"/>
            <a:ext cx="4969679" cy="917922"/>
          </a:xfrm>
          <a:prstGeom prst="rect">
            <a:avLst/>
          </a:prstGeom>
          <a:noFill/>
        </p:spPr>
        <p:txBody>
          <a:bodyPr wrap="square" lIns="0" tIns="0" rIns="0" bIns="0" rtlCol="0" anchor="t" anchorCtr="false">
            <a:noAutofit/>
          </a:bodyPr>
          <a:p>
            <a:pPr>
              <a:lnSpc>
                <a:spcPct val="130000"/>
              </a:lnSpc>
            </a:pPr>
            <a:r>
              <a:rPr lang="zh-CN" altLang="en-US" sz="1600" dirty="0">
                <a:solidFill>
                  <a:schemeClr val="tx1">
                    <a:lumMod val="85000"/>
                    <a:lumOff val="15000"/>
                  </a:schemeClr>
                </a:solidFill>
                <a:uFillTx/>
              </a:rPr>
              <a:t>物资采购应索取正规发票，对农民自产自销少量农产品白条入账要总量控制。采购报销时需填写“采购物品报销单”和“物品采购验收单”，经采购人、验收人、审批人签字方可报销。</a:t>
            </a:r>
            <a:endParaRPr lang="zh-CN" altLang="en-US" sz="1600" dirty="0">
              <a:solidFill>
                <a:schemeClr val="tx1">
                  <a:lumMod val="85000"/>
                  <a:lumOff val="15000"/>
                </a:schemeClr>
              </a:solidFill>
              <a:uFillTx/>
            </a:endParaRPr>
          </a:p>
        </p:txBody>
      </p:sp>
      <p:sp>
        <p:nvSpPr>
          <p:cNvPr id="16" name="矩形 15"/>
          <p:cNvSpPr/>
          <p:nvPr>
            <p:custDataLst>
              <p:tags r:id="rId13"/>
            </p:custDataLst>
          </p:nvPr>
        </p:nvSpPr>
        <p:spPr>
          <a:xfrm>
            <a:off x="726510" y="4936150"/>
            <a:ext cx="4969679" cy="427028"/>
          </a:xfrm>
          <a:prstGeom prst="rect">
            <a:avLst/>
          </a:prstGeom>
          <a:noFill/>
        </p:spPr>
        <p:txBody>
          <a:bodyPr wrap="square" lIns="0" tIns="0" rIns="0" bIns="0" rtlCol="0" anchor="b" anchorCtr="false">
            <a:noAutofit/>
          </a:bodyPr>
          <a:p>
            <a:pPr>
              <a:lnSpc>
                <a:spcPct val="130000"/>
              </a:lnSpc>
            </a:pPr>
            <a:r>
              <a:rPr lang="zh-CN" altLang="en-US" b="1" dirty="0">
                <a:solidFill>
                  <a:schemeClr val="accent3"/>
                </a:solidFill>
                <a:uFillTx/>
                <a:latin typeface="+mn-ea"/>
                <a:cs typeface="+mj-ea"/>
              </a:rPr>
              <a:t>固定资产管理</a:t>
            </a:r>
            <a:endParaRPr lang="zh-CN" altLang="en-US" b="1" dirty="0">
              <a:solidFill>
                <a:schemeClr val="accent3"/>
              </a:solidFill>
              <a:uFillTx/>
              <a:latin typeface="+mn-ea"/>
              <a:cs typeface="+mj-ea"/>
            </a:endParaRPr>
          </a:p>
        </p:txBody>
      </p:sp>
      <p:sp>
        <p:nvSpPr>
          <p:cNvPr id="17" name="矩形 16"/>
          <p:cNvSpPr/>
          <p:nvPr>
            <p:custDataLst>
              <p:tags r:id="rId14"/>
            </p:custDataLst>
          </p:nvPr>
        </p:nvSpPr>
        <p:spPr>
          <a:xfrm>
            <a:off x="726510" y="5333653"/>
            <a:ext cx="4969679" cy="917922"/>
          </a:xfrm>
          <a:prstGeom prst="rect">
            <a:avLst/>
          </a:prstGeom>
          <a:noFill/>
        </p:spPr>
        <p:txBody>
          <a:bodyPr wrap="square" lIns="0" tIns="0" rIns="0" bIns="0" rtlCol="0" anchor="t" anchorCtr="false">
            <a:noAutofit/>
          </a:bodyPr>
          <a:p>
            <a:pPr>
              <a:lnSpc>
                <a:spcPct val="130000"/>
              </a:lnSpc>
            </a:pPr>
            <a:r>
              <a:rPr lang="zh-CN" altLang="en-US" sz="1600" dirty="0">
                <a:solidFill>
                  <a:schemeClr val="tx1">
                    <a:lumMod val="85000"/>
                    <a:lumOff val="15000"/>
                  </a:schemeClr>
                </a:solidFill>
                <a:uFillTx/>
              </a:rPr>
              <a:t>除定点食堂外，单价千元以上的食堂设施设备等固定资产，应纳入单位资产管理系统集中统一管理，防止国有资产流失。</a:t>
            </a:r>
            <a:endParaRPr lang="zh-CN" altLang="en-US" sz="1600" dirty="0">
              <a:solidFill>
                <a:schemeClr val="tx1">
                  <a:lumMod val="85000"/>
                  <a:lumOff val="15000"/>
                </a:schemeClr>
              </a:solidFill>
              <a:uFillTx/>
            </a:endParaRPr>
          </a:p>
        </p:txBody>
      </p:sp>
    </p:spTree>
    <p:custDataLst>
      <p:tags r:id="rId15"/>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8" name="组合 27"/>
          <p:cNvGrpSpPr/>
          <p:nvPr/>
        </p:nvGrpSpPr>
        <p:grpSpPr>
          <a:xfrm>
            <a:off x="609600" y="1219200"/>
            <a:ext cx="10972800" cy="4419600"/>
            <a:chOff x="960" y="2400"/>
            <a:chExt cx="17280" cy="6960"/>
          </a:xfrm>
        </p:grpSpPr>
        <p:sp>
          <p:nvSpPr>
            <p:cNvPr id="15" name="文本占位符 13"/>
            <p:cNvSpPr>
              <a:spLocks noGrp="true"/>
            </p:cNvSpPr>
            <p:nvPr>
              <p:custDataLst>
                <p:tags r:id="rId1"/>
              </p:custDataLst>
            </p:nvPr>
          </p:nvSpPr>
          <p:spPr>
            <a:xfrm>
              <a:off x="13280" y="7440"/>
              <a:ext cx="4480" cy="1920"/>
            </a:xfrm>
            <a:prstGeom prst="rect">
              <a:avLst/>
            </a:prstGeom>
            <a:noFill/>
          </p:spPr>
          <p:txBody>
            <a:bodyPr vert="horz" wrap="square" lIns="0" tIns="0" rIns="0" bIns="0" rtlCol="0" anchor="t">
              <a:noAutofit/>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1800">
                  <a:solidFill>
                    <a:schemeClr val="tx1"/>
                  </a:solidFill>
                </a:rPr>
                <a:t>食堂承办单位的会议、培训、加班用餐及公务接待费用，由机关行政财务部门按规定标准凭相关票据按次结算，不得用其他费用冲抵。</a:t>
              </a:r>
              <a:endParaRPr lang="zh-CN" altLang="en-US" sz="1800">
                <a:solidFill>
                  <a:schemeClr val="tx1"/>
                </a:solidFill>
              </a:endParaRPr>
            </a:p>
          </p:txBody>
        </p:sp>
        <p:sp>
          <p:nvSpPr>
            <p:cNvPr id="16" name="文本占位符 12"/>
            <p:cNvSpPr>
              <a:spLocks noGrp="true"/>
            </p:cNvSpPr>
            <p:nvPr>
              <p:custDataLst>
                <p:tags r:id="rId2"/>
              </p:custDataLst>
            </p:nvPr>
          </p:nvSpPr>
          <p:spPr>
            <a:xfrm>
              <a:off x="13280" y="6640"/>
              <a:ext cx="4480" cy="64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费用结算方式</a:t>
              </a:r>
              <a:endParaRPr lang="zh-CN" altLang="en-US">
                <a:solidFill>
                  <a:schemeClr val="accent1"/>
                </a:solidFill>
              </a:endParaRPr>
            </a:p>
          </p:txBody>
        </p:sp>
        <p:pic>
          <p:nvPicPr>
            <p:cNvPr id="17" name="图片占位符 11" descr="237eca03-4ea2-11f0-8959-0e03b5dc0a6f"/>
            <p:cNvPicPr>
              <a:picLocks noChangeAspect="true"/>
            </p:cNvPicPr>
            <p:nvPr>
              <p:custDataLst>
                <p:tags r:id="rId3"/>
              </p:custDataLst>
            </p:nvPr>
          </p:nvPicPr>
          <p:blipFill>
            <a:blip r:embed="rId4"/>
            <a:srcRect l="1787" r="1787"/>
            <a:stretch>
              <a:fillRect/>
            </a:stretch>
          </p:blipFill>
          <p:spPr>
            <a:xfrm>
              <a:off x="12800" y="2400"/>
              <a:ext cx="5440" cy="3760"/>
            </a:xfrm>
            <a:custGeom>
              <a:avLst>
                <a:gd name="connisteX0" fmla="*/ 0 w 3454400"/>
                <a:gd name="connsiteY0" fmla="*/ 203200 h 2387600"/>
                <a:gd name="connisteX1" fmla="*/ 203200 w 3454400"/>
                <a:gd name="connsiteY1" fmla="*/ 0 h 2387600"/>
                <a:gd name="connisteX2" fmla="*/ 3251200 w 3454400"/>
                <a:gd name="connsiteY2" fmla="*/ 0 h 2387600"/>
                <a:gd name="connisteX3" fmla="*/ 3454400 w 3454400"/>
                <a:gd name="connsiteY3" fmla="*/ 203200 h 2387600"/>
                <a:gd name="connisteX4" fmla="*/ 3454400 w 3454400"/>
                <a:gd name="connsiteY4" fmla="*/ 2387600 h 2387600"/>
                <a:gd name="connisteX5" fmla="*/ 0 w 3454400"/>
                <a:gd name="connsiteY5" fmla="*/ 2387600 h 2387600"/>
                <a:gd name="connisteX6" fmla="*/ 0 w 3454400"/>
                <a:gd name="connsiteY6" fmla="*/ 203200 h 2387600"/>
              </a:avLst>
              <a:gdLst>
                <a:gd name="connisteX0-1" fmla="*/ 0 w 3454400"/>
                <a:gd name="connsiteY0-2" fmla="*/ 203200 h 2387600"/>
                <a:gd name="connisteX1-3" fmla="*/ 203200 w 3454400"/>
                <a:gd name="connsiteY1-4" fmla="*/ 0 h 2387600"/>
                <a:gd name="connisteX2-5" fmla="*/ 3251200 w 3454400"/>
                <a:gd name="connsiteY2-6" fmla="*/ 0 h 2387600"/>
                <a:gd name="connisteX3-7" fmla="*/ 3454400 w 3454400"/>
                <a:gd name="connsiteY3-8" fmla="*/ 203200 h 2387600"/>
                <a:gd name="connisteX4-9" fmla="*/ 3454400 w 3454400"/>
                <a:gd name="connsiteY4-10" fmla="*/ 2387600 h 2387600"/>
                <a:gd name="connisteX5-11" fmla="*/ 0 w 3454400"/>
                <a:gd name="connsiteY5-12" fmla="*/ 2387600 h 2387600"/>
                <a:gd name="connisteX6-13" fmla="*/ 0 w 3454400"/>
                <a:gd name="connsiteY6-14" fmla="*/ 203200 h 238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Lst>
              <a:pathLst>
                <a:path w="3454400" h="2387600">
                  <a:moveTo>
                    <a:pt x="0" y="203200"/>
                  </a:moveTo>
                  <a:cubicBezTo>
                    <a:pt x="0" y="90976"/>
                    <a:pt x="90976" y="0"/>
                    <a:pt x="203200" y="0"/>
                  </a:cubicBezTo>
                  <a:lnTo>
                    <a:pt x="3251200" y="0"/>
                  </a:lnTo>
                  <a:cubicBezTo>
                    <a:pt x="3363424" y="0"/>
                    <a:pt x="3454400" y="90976"/>
                    <a:pt x="3454400" y="203200"/>
                  </a:cubicBezTo>
                  <a:lnTo>
                    <a:pt x="3454400" y="2387600"/>
                  </a:lnTo>
                  <a:lnTo>
                    <a:pt x="0" y="2387600"/>
                  </a:lnTo>
                  <a:lnTo>
                    <a:pt x="0" y="203200"/>
                  </a:lnTo>
                  <a:close/>
                </a:path>
                <a:path w="3454400" h="2387600">
                  <a:moveTo>
                    <a:pt x="0" y="203200"/>
                  </a:moveTo>
                  <a:cubicBezTo>
                    <a:pt x="0" y="90976"/>
                    <a:pt x="90976" y="0"/>
                    <a:pt x="203200" y="0"/>
                  </a:cubicBezTo>
                  <a:lnTo>
                    <a:pt x="3251200" y="0"/>
                  </a:lnTo>
                  <a:cubicBezTo>
                    <a:pt x="3363424" y="0"/>
                    <a:pt x="3454400" y="90976"/>
                    <a:pt x="3454400" y="203200"/>
                  </a:cubicBezTo>
                  <a:lnTo>
                    <a:pt x="3454400" y="2387600"/>
                  </a:lnTo>
                  <a:lnTo>
                    <a:pt x="0" y="2387600"/>
                  </a:lnTo>
                  <a:lnTo>
                    <a:pt x="0" y="203200"/>
                  </a:lnTo>
                  <a:close/>
                </a:path>
              </a:pathLst>
            </a:custGeom>
            <a:solidFill>
              <a:srgbClr val="DDDDDD"/>
            </a:solidFill>
            <a:ln>
              <a:noFill/>
            </a:ln>
          </p:spPr>
        </p:pic>
        <p:sp>
          <p:nvSpPr>
            <p:cNvPr id="19" name="文本占位符 9"/>
            <p:cNvSpPr>
              <a:spLocks noGrp="true"/>
            </p:cNvSpPr>
            <p:nvPr>
              <p:custDataLst>
                <p:tags r:id="rId5"/>
              </p:custDataLst>
            </p:nvPr>
          </p:nvSpPr>
          <p:spPr>
            <a:xfrm>
              <a:off x="7360" y="7440"/>
              <a:ext cx="4480" cy="1920"/>
            </a:xfrm>
            <a:prstGeom prst="rect">
              <a:avLst/>
            </a:prstGeom>
            <a:noFill/>
          </p:spPr>
          <p:txBody>
            <a:bodyPr vert="horz" wrap="square" lIns="0" tIns="0" rIns="0" bIns="0" rtlCol="0" anchor="t">
              <a:noAutofit/>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1800">
                  <a:solidFill>
                    <a:schemeClr val="tx1"/>
                  </a:solidFill>
                </a:rPr>
                <a:t>食堂应采用刷卡机、指纹机、人脸识别、扫二维码等信息化手段统计用餐人次，提高监管效能。</a:t>
              </a:r>
              <a:endParaRPr lang="zh-CN" altLang="en-US" sz="1800">
                <a:solidFill>
                  <a:schemeClr val="tx1"/>
                </a:solidFill>
              </a:endParaRPr>
            </a:p>
          </p:txBody>
        </p:sp>
        <p:sp>
          <p:nvSpPr>
            <p:cNvPr id="20" name="文本占位符 8"/>
            <p:cNvSpPr>
              <a:spLocks noGrp="true"/>
            </p:cNvSpPr>
            <p:nvPr>
              <p:custDataLst>
                <p:tags r:id="rId6"/>
              </p:custDataLst>
            </p:nvPr>
          </p:nvSpPr>
          <p:spPr>
            <a:xfrm>
              <a:off x="7360" y="6640"/>
              <a:ext cx="4480" cy="64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用餐统计方式</a:t>
              </a:r>
              <a:endParaRPr lang="zh-CN" altLang="en-US">
                <a:solidFill>
                  <a:schemeClr val="accent1"/>
                </a:solidFill>
              </a:endParaRPr>
            </a:p>
          </p:txBody>
        </p:sp>
        <p:pic>
          <p:nvPicPr>
            <p:cNvPr id="21" name="图片占位符 7" descr="237ec92e-4ea2-11f0-8959-0e03b5dc0a6f"/>
            <p:cNvPicPr>
              <a:picLocks noChangeAspect="true"/>
            </p:cNvPicPr>
            <p:nvPr>
              <p:custDataLst>
                <p:tags r:id="rId7"/>
              </p:custDataLst>
            </p:nvPr>
          </p:nvPicPr>
          <p:blipFill>
            <a:blip r:embed="rId8"/>
            <a:srcRect t="15441" b="15441"/>
            <a:stretch>
              <a:fillRect/>
            </a:stretch>
          </p:blipFill>
          <p:spPr>
            <a:xfrm>
              <a:off x="6880" y="2400"/>
              <a:ext cx="5440" cy="3760"/>
            </a:xfrm>
            <a:custGeom>
              <a:avLst>
                <a:gd name="connisteX0" fmla="*/ 0 w 3454400"/>
                <a:gd name="connsiteY0" fmla="*/ 203200 h 2387600"/>
                <a:gd name="connisteX1" fmla="*/ 203200 w 3454400"/>
                <a:gd name="connsiteY1" fmla="*/ 0 h 2387600"/>
                <a:gd name="connisteX2" fmla="*/ 3251200 w 3454400"/>
                <a:gd name="connsiteY2" fmla="*/ 0 h 2387600"/>
                <a:gd name="connisteX3" fmla="*/ 3454400 w 3454400"/>
                <a:gd name="connsiteY3" fmla="*/ 203200 h 2387600"/>
                <a:gd name="connisteX4" fmla="*/ 3454400 w 3454400"/>
                <a:gd name="connsiteY4" fmla="*/ 2387600 h 2387600"/>
                <a:gd name="connisteX5" fmla="*/ 0 w 3454400"/>
                <a:gd name="connsiteY5" fmla="*/ 2387600 h 2387600"/>
                <a:gd name="connisteX6" fmla="*/ 0 w 3454400"/>
                <a:gd name="connsiteY6" fmla="*/ 203200 h 2387600"/>
              </a:avLst>
              <a:gdLst>
                <a:gd name="connisteX0-1" fmla="*/ 0 w 3454400"/>
                <a:gd name="connsiteY0-2" fmla="*/ 203200 h 2387600"/>
                <a:gd name="connisteX1-3" fmla="*/ 203200 w 3454400"/>
                <a:gd name="connsiteY1-4" fmla="*/ 0 h 2387600"/>
                <a:gd name="connisteX2-5" fmla="*/ 3251200 w 3454400"/>
                <a:gd name="connsiteY2-6" fmla="*/ 0 h 2387600"/>
                <a:gd name="connisteX3-7" fmla="*/ 3454400 w 3454400"/>
                <a:gd name="connsiteY3-8" fmla="*/ 203200 h 2387600"/>
                <a:gd name="connisteX4-9" fmla="*/ 3454400 w 3454400"/>
                <a:gd name="connsiteY4-10" fmla="*/ 2387600 h 2387600"/>
                <a:gd name="connisteX5-11" fmla="*/ 0 w 3454400"/>
                <a:gd name="connsiteY5-12" fmla="*/ 2387600 h 2387600"/>
                <a:gd name="connisteX6-13" fmla="*/ 0 w 3454400"/>
                <a:gd name="connsiteY6-14" fmla="*/ 203200 h 238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Lst>
              <a:pathLst>
                <a:path w="3454400" h="2387600">
                  <a:moveTo>
                    <a:pt x="0" y="203200"/>
                  </a:moveTo>
                  <a:cubicBezTo>
                    <a:pt x="0" y="90976"/>
                    <a:pt x="90976" y="0"/>
                    <a:pt x="203200" y="0"/>
                  </a:cubicBezTo>
                  <a:lnTo>
                    <a:pt x="3251200" y="0"/>
                  </a:lnTo>
                  <a:cubicBezTo>
                    <a:pt x="3363424" y="0"/>
                    <a:pt x="3454400" y="90976"/>
                    <a:pt x="3454400" y="203200"/>
                  </a:cubicBezTo>
                  <a:lnTo>
                    <a:pt x="3454400" y="2387600"/>
                  </a:lnTo>
                  <a:lnTo>
                    <a:pt x="0" y="2387600"/>
                  </a:lnTo>
                  <a:lnTo>
                    <a:pt x="0" y="203200"/>
                  </a:lnTo>
                  <a:close/>
                </a:path>
                <a:path w="3454400" h="2387600">
                  <a:moveTo>
                    <a:pt x="0" y="203200"/>
                  </a:moveTo>
                  <a:cubicBezTo>
                    <a:pt x="0" y="90976"/>
                    <a:pt x="90976" y="0"/>
                    <a:pt x="203200" y="0"/>
                  </a:cubicBezTo>
                  <a:lnTo>
                    <a:pt x="3251200" y="0"/>
                  </a:lnTo>
                  <a:cubicBezTo>
                    <a:pt x="3363424" y="0"/>
                    <a:pt x="3454400" y="90976"/>
                    <a:pt x="3454400" y="203200"/>
                  </a:cubicBezTo>
                  <a:lnTo>
                    <a:pt x="3454400" y="2387600"/>
                  </a:lnTo>
                  <a:lnTo>
                    <a:pt x="0" y="2387600"/>
                  </a:lnTo>
                  <a:lnTo>
                    <a:pt x="0" y="203200"/>
                  </a:lnTo>
                  <a:close/>
                </a:path>
              </a:pathLst>
            </a:custGeom>
            <a:solidFill>
              <a:srgbClr val="DDDDDD"/>
            </a:solidFill>
            <a:ln>
              <a:noFill/>
            </a:ln>
          </p:spPr>
        </p:pic>
        <p:sp>
          <p:nvSpPr>
            <p:cNvPr id="23" name="文本占位符 5"/>
            <p:cNvSpPr>
              <a:spLocks noGrp="true"/>
            </p:cNvSpPr>
            <p:nvPr>
              <p:custDataLst>
                <p:tags r:id="rId9"/>
              </p:custDataLst>
            </p:nvPr>
          </p:nvSpPr>
          <p:spPr>
            <a:xfrm>
              <a:off x="1440" y="7440"/>
              <a:ext cx="4480" cy="1920"/>
            </a:xfrm>
            <a:prstGeom prst="rect">
              <a:avLst/>
            </a:prstGeom>
            <a:noFill/>
          </p:spPr>
          <p:txBody>
            <a:bodyPr vert="horz" wrap="square" lIns="0" tIns="0" rIns="0" bIns="0" rtlCol="0" anchor="t">
              <a:noAutofit/>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1800"/>
                <a:t>单位可自行决定就餐形式，提倡自助式。餐食应与支付餐费基本相符，公务简餐参考食品直接成本从严核定标准。</a:t>
              </a:r>
              <a:endParaRPr lang="zh-CN" altLang="en-US" sz="1800"/>
            </a:p>
          </p:txBody>
        </p:sp>
        <p:sp>
          <p:nvSpPr>
            <p:cNvPr id="24" name="文本占位符 4"/>
            <p:cNvSpPr>
              <a:spLocks noGrp="true"/>
            </p:cNvSpPr>
            <p:nvPr>
              <p:custDataLst>
                <p:tags r:id="rId10"/>
              </p:custDataLst>
            </p:nvPr>
          </p:nvSpPr>
          <p:spPr>
            <a:xfrm>
              <a:off x="1440" y="6640"/>
              <a:ext cx="4480" cy="64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就餐形式与餐食定价</a:t>
              </a:r>
              <a:endParaRPr lang="zh-CN" altLang="en-US">
                <a:solidFill>
                  <a:schemeClr val="accent1"/>
                </a:solidFill>
              </a:endParaRPr>
            </a:p>
          </p:txBody>
        </p:sp>
        <p:pic>
          <p:nvPicPr>
            <p:cNvPr id="25" name="图片占位符 3" descr="237ec827-4ea2-11f0-8959-0e03b5dc0a6f"/>
            <p:cNvPicPr>
              <a:picLocks noChangeAspect="true"/>
            </p:cNvPicPr>
            <p:nvPr>
              <p:custDataLst>
                <p:tags r:id="rId11"/>
              </p:custDataLst>
            </p:nvPr>
          </p:nvPicPr>
          <p:blipFill>
            <a:blip r:embed="rId12"/>
            <a:srcRect l="9319" r="9319"/>
            <a:stretch>
              <a:fillRect/>
            </a:stretch>
          </p:blipFill>
          <p:spPr>
            <a:xfrm>
              <a:off x="960" y="2400"/>
              <a:ext cx="5440" cy="3760"/>
            </a:xfrm>
            <a:custGeom>
              <a:avLst>
                <a:gd name="connisteX0" fmla="*/ 0 w 3454400"/>
                <a:gd name="connsiteY0" fmla="*/ 203200 h 2387600"/>
                <a:gd name="connisteX1" fmla="*/ 203200 w 3454400"/>
                <a:gd name="connsiteY1" fmla="*/ 0 h 2387600"/>
                <a:gd name="connisteX2" fmla="*/ 3251200 w 3454400"/>
                <a:gd name="connsiteY2" fmla="*/ 0 h 2387600"/>
                <a:gd name="connisteX3" fmla="*/ 3454400 w 3454400"/>
                <a:gd name="connsiteY3" fmla="*/ 203200 h 2387600"/>
                <a:gd name="connisteX4" fmla="*/ 3454400 w 3454400"/>
                <a:gd name="connsiteY4" fmla="*/ 2387600 h 2387600"/>
                <a:gd name="connisteX5" fmla="*/ 0 w 3454400"/>
                <a:gd name="connsiteY5" fmla="*/ 2387600 h 2387600"/>
                <a:gd name="connisteX6" fmla="*/ 0 w 3454400"/>
                <a:gd name="connsiteY6" fmla="*/ 203200 h 2387600"/>
              </a:avLst>
              <a:gdLst>
                <a:gd name="connisteX0-1" fmla="*/ 0 w 3454400"/>
                <a:gd name="connsiteY0-2" fmla="*/ 203200 h 2387600"/>
                <a:gd name="connisteX1-3" fmla="*/ 203200 w 3454400"/>
                <a:gd name="connsiteY1-4" fmla="*/ 0 h 2387600"/>
                <a:gd name="connisteX2-5" fmla="*/ 3251200 w 3454400"/>
                <a:gd name="connsiteY2-6" fmla="*/ 0 h 2387600"/>
                <a:gd name="connisteX3-7" fmla="*/ 3454400 w 3454400"/>
                <a:gd name="connsiteY3-8" fmla="*/ 203200 h 2387600"/>
                <a:gd name="connisteX4-9" fmla="*/ 3454400 w 3454400"/>
                <a:gd name="connsiteY4-10" fmla="*/ 2387600 h 2387600"/>
                <a:gd name="connisteX5-11" fmla="*/ 0 w 3454400"/>
                <a:gd name="connsiteY5-12" fmla="*/ 2387600 h 2387600"/>
                <a:gd name="connisteX6-13" fmla="*/ 0 w 3454400"/>
                <a:gd name="connsiteY6-14" fmla="*/ 203200 h 2387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Lst>
              <a:pathLst>
                <a:path w="3454400" h="2387600">
                  <a:moveTo>
                    <a:pt x="0" y="203200"/>
                  </a:moveTo>
                  <a:cubicBezTo>
                    <a:pt x="0" y="90976"/>
                    <a:pt x="90976" y="0"/>
                    <a:pt x="203200" y="0"/>
                  </a:cubicBezTo>
                  <a:lnTo>
                    <a:pt x="3251200" y="0"/>
                  </a:lnTo>
                  <a:cubicBezTo>
                    <a:pt x="3363424" y="0"/>
                    <a:pt x="3454400" y="90976"/>
                    <a:pt x="3454400" y="203200"/>
                  </a:cubicBezTo>
                  <a:lnTo>
                    <a:pt x="3454400" y="2387600"/>
                  </a:lnTo>
                  <a:lnTo>
                    <a:pt x="0" y="2387600"/>
                  </a:lnTo>
                  <a:lnTo>
                    <a:pt x="0" y="203200"/>
                  </a:lnTo>
                  <a:close/>
                </a:path>
                <a:path w="3454400" h="2387600">
                  <a:moveTo>
                    <a:pt x="0" y="203200"/>
                  </a:moveTo>
                  <a:cubicBezTo>
                    <a:pt x="0" y="90976"/>
                    <a:pt x="90976" y="0"/>
                    <a:pt x="203200" y="0"/>
                  </a:cubicBezTo>
                  <a:lnTo>
                    <a:pt x="3251200" y="0"/>
                  </a:lnTo>
                  <a:cubicBezTo>
                    <a:pt x="3363424" y="0"/>
                    <a:pt x="3454400" y="90976"/>
                    <a:pt x="3454400" y="203200"/>
                  </a:cubicBezTo>
                  <a:lnTo>
                    <a:pt x="3454400" y="2387600"/>
                  </a:lnTo>
                  <a:lnTo>
                    <a:pt x="0" y="2387600"/>
                  </a:lnTo>
                  <a:lnTo>
                    <a:pt x="0" y="203200"/>
                  </a:lnTo>
                  <a:close/>
                </a:path>
              </a:pathLst>
            </a:custGeom>
            <a:solidFill>
              <a:srgbClr val="DDDDDD"/>
            </a:solidFill>
            <a:ln>
              <a:noFill/>
            </a:ln>
          </p:spPr>
        </p:pic>
      </p:grpSp>
      <p:sp>
        <p:nvSpPr>
          <p:cNvPr id="27" name="标题 1"/>
          <p:cNvSpPr>
            <a:spLocks noGrp="true"/>
          </p:cNvSpPr>
          <p:nvPr>
            <p:custDataLst>
              <p:tags r:id="rId13"/>
            </p:custDataLst>
          </p:nvPr>
        </p:nvSpPr>
        <p:spPr>
          <a:xfrm>
            <a:off x="609600" y="533400"/>
            <a:ext cx="10972800" cy="609600"/>
          </a:xfrm>
          <a:prstGeom prst="rect">
            <a:avLst/>
          </a:prstGeom>
          <a:noFill/>
        </p:spPr>
        <p:txBody>
          <a:bodyPr vert="horz" wrap="square" lIns="0" tIns="0" rIns="0" bIns="0" rtlCol="0" anchor="t" anchorCtr="false">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ea"/>
                <a:cs typeface="+mj-cs"/>
              </a:defRPr>
            </a:lvl1pPr>
          </a:lstStyle>
          <a:p>
            <a:r>
              <a:rPr lang="zh-CN" altLang="en-US" sz="3300">
                <a:solidFill>
                  <a:schemeClr val="tx1"/>
                </a:solidFill>
              </a:rPr>
              <a:t>价格与用餐管理</a:t>
            </a:r>
            <a:endParaRPr lang="zh-CN" altLang="en-US" sz="3300">
              <a:solidFill>
                <a:schemeClr val="tx1"/>
              </a:solidFill>
            </a:endParaRPr>
          </a:p>
        </p:txBody>
      </p:sp>
    </p:spTree>
    <p:custDataLst>
      <p:tags r:id="rId14"/>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true"/>
          </p:cNvSpPr>
          <p:nvPr>
            <p:ph type="title"/>
            <p:custDataLst>
              <p:tags r:id="rId1"/>
            </p:custDataLst>
          </p:nvPr>
        </p:nvSpPr>
        <p:spPr/>
        <p:txBody>
          <a:bodyPr/>
          <a:lstStyle/>
          <a:p>
            <a:r>
              <a:rPr lang="zh-CN" altLang="en-US"/>
              <a:t>反食品浪费与食品安全管理</a:t>
            </a:r>
            <a:endParaRPr lang="zh-CN" altLang="en-US"/>
          </a:p>
        </p:txBody>
      </p:sp>
      <p:sp>
        <p:nvSpPr>
          <p:cNvPr id="9" name="矩形: 圆角 22"/>
          <p:cNvSpPr/>
          <p:nvPr>
            <p:custDataLst>
              <p:tags r:id="rId2"/>
            </p:custDataLst>
          </p:nvPr>
        </p:nvSpPr>
        <p:spPr>
          <a:xfrm>
            <a:off x="691196" y="1738215"/>
            <a:ext cx="3319496" cy="4065970"/>
          </a:xfrm>
          <a:prstGeom prst="roundRect">
            <a:avLst>
              <a:gd name="adj" fmla="val 6347"/>
            </a:avLst>
          </a:prstGeom>
          <a:solidFill>
            <a:srgbClr val="FFFFFF">
              <a:alpha val="5000"/>
            </a:srgbClr>
          </a:solidFill>
          <a:ln w="15875">
            <a:noFill/>
          </a:ln>
          <a:effectLst>
            <a:outerShdw blurRad="279400" dist="228600" dir="2700000" algn="tl" rotWithShape="0">
              <a:schemeClr val="accent1">
                <a:alpha val="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239795" tIns="616585" rIns="239795" bIns="350520" rtlCol="0" anchor="ctr">
            <a:noAutofit/>
          </a:bodyPr>
          <a:p>
            <a:pPr algn="ctr">
              <a:lnSpc>
                <a:spcPct val="150000"/>
              </a:lnSpc>
            </a:pPr>
            <a:endParaRPr lang="zh-CN" altLang="zh-CN" sz="1600" dirty="0">
              <a:solidFill>
                <a:schemeClr val="tx1">
                  <a:lumMod val="85000"/>
                  <a:lumOff val="15000"/>
                </a:schemeClr>
              </a:solidFill>
              <a:latin typeface="+mn-ea"/>
              <a:cs typeface="+mn-ea"/>
              <a:sym typeface="+mn-ea"/>
            </a:endParaRPr>
          </a:p>
        </p:txBody>
      </p:sp>
      <p:sp>
        <p:nvSpPr>
          <p:cNvPr id="10" name="矩形: 圆角 33"/>
          <p:cNvSpPr/>
          <p:nvPr>
            <p:custDataLst>
              <p:tags r:id="rId3"/>
            </p:custDataLst>
          </p:nvPr>
        </p:nvSpPr>
        <p:spPr>
          <a:xfrm>
            <a:off x="4428641" y="1738215"/>
            <a:ext cx="3319496" cy="4065970"/>
          </a:xfrm>
          <a:prstGeom prst="roundRect">
            <a:avLst>
              <a:gd name="adj" fmla="val 6347"/>
            </a:avLst>
          </a:prstGeom>
          <a:solidFill>
            <a:srgbClr val="FFFFFF">
              <a:alpha val="5000"/>
            </a:srgbClr>
          </a:solidFill>
          <a:ln w="15875">
            <a:noFill/>
          </a:ln>
          <a:effectLst>
            <a:outerShdw blurRad="279400" dist="228600" dir="2700000" algn="tl" rotWithShape="0">
              <a:schemeClr val="accent2">
                <a:alpha val="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239795" tIns="616585" rIns="239795" bIns="350520" rtlCol="0" anchor="ctr">
            <a:noAutofit/>
          </a:bodyPr>
          <a:p>
            <a:pPr algn="ctr">
              <a:lnSpc>
                <a:spcPct val="150000"/>
              </a:lnSpc>
            </a:pPr>
            <a:endParaRPr lang="zh-CN" altLang="zh-CN" sz="1600" dirty="0">
              <a:solidFill>
                <a:schemeClr val="tx1">
                  <a:lumMod val="85000"/>
                  <a:lumOff val="15000"/>
                </a:schemeClr>
              </a:solidFill>
              <a:latin typeface="+mn-ea"/>
              <a:cs typeface="+mn-ea"/>
              <a:sym typeface="+mn-ea"/>
            </a:endParaRPr>
          </a:p>
        </p:txBody>
      </p:sp>
      <p:sp>
        <p:nvSpPr>
          <p:cNvPr id="11" name="矩形: 圆角 44"/>
          <p:cNvSpPr/>
          <p:nvPr>
            <p:custDataLst>
              <p:tags r:id="rId4"/>
            </p:custDataLst>
          </p:nvPr>
        </p:nvSpPr>
        <p:spPr>
          <a:xfrm>
            <a:off x="8173697" y="1738215"/>
            <a:ext cx="3319496" cy="4065970"/>
          </a:xfrm>
          <a:prstGeom prst="roundRect">
            <a:avLst>
              <a:gd name="adj" fmla="val 6347"/>
            </a:avLst>
          </a:prstGeom>
          <a:solidFill>
            <a:srgbClr val="FFFFFF">
              <a:alpha val="5000"/>
            </a:srgbClr>
          </a:solidFill>
          <a:ln w="15875">
            <a:noFill/>
          </a:ln>
          <a:effectLst>
            <a:outerShdw blurRad="279400" dist="228600" dir="2700000" algn="tl" rotWithShape="0">
              <a:schemeClr val="accent3">
                <a:alpha val="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239795" tIns="616585" rIns="239795" bIns="350520" rtlCol="0" anchor="ctr">
            <a:noAutofit/>
          </a:bodyPr>
          <a:p>
            <a:pPr algn="ctr">
              <a:lnSpc>
                <a:spcPct val="150000"/>
              </a:lnSpc>
            </a:pPr>
            <a:endParaRPr lang="zh-CN" altLang="zh-CN" sz="1600" dirty="0">
              <a:solidFill>
                <a:schemeClr val="tx1">
                  <a:lumMod val="85000"/>
                  <a:lumOff val="15000"/>
                </a:schemeClr>
              </a:solidFill>
              <a:latin typeface="+mn-ea"/>
              <a:cs typeface="+mn-ea"/>
              <a:sym typeface="+mn-ea"/>
            </a:endParaRPr>
          </a:p>
        </p:txBody>
      </p:sp>
      <p:sp>
        <p:nvSpPr>
          <p:cNvPr id="12" name="矩形: 圆角 2"/>
          <p:cNvSpPr/>
          <p:nvPr>
            <p:custDataLst>
              <p:tags r:id="rId5"/>
            </p:custDataLst>
          </p:nvPr>
        </p:nvSpPr>
        <p:spPr>
          <a:xfrm>
            <a:off x="455295" y="1737360"/>
            <a:ext cx="3556000" cy="4065905"/>
          </a:xfrm>
          <a:prstGeom prst="roundRect">
            <a:avLst>
              <a:gd name="adj" fmla="val 6347"/>
            </a:avLst>
          </a:prstGeom>
          <a:gradFill flip="none" rotWithShape="true">
            <a:gsLst>
              <a:gs pos="0">
                <a:schemeClr val="accent1">
                  <a:lumMod val="20000"/>
                  <a:lumOff val="80000"/>
                  <a:alpha val="20000"/>
                </a:schemeClr>
              </a:gs>
              <a:gs pos="100000">
                <a:schemeClr val="bg1">
                  <a:alpha val="0"/>
                </a:schemeClr>
              </a:gs>
            </a:gsLst>
            <a:path path="circle">
              <a:fillToRect l="100000" t="100000"/>
            </a:path>
            <a:tileRect r="-100000" b="-100000"/>
          </a:gradFill>
          <a:ln w="15875">
            <a:solidFill>
              <a:schemeClr val="accent1">
                <a:lumMod val="40000"/>
                <a:lumOff val="60000"/>
                <a:alpha val="60000"/>
              </a:schemeClr>
            </a:solidFill>
          </a:ln>
          <a:effectLst>
            <a:outerShdw blurRad="279400" dist="228600" dir="2700000" algn="tl" rotWithShape="0">
              <a:schemeClr val="accent1">
                <a:alpha val="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239795" tIns="616585" rIns="239795" bIns="350520" rtlCol="0" anchor="ctr">
            <a:noAutofit/>
          </a:bodyPr>
          <a:p>
            <a:pPr algn="ctr">
              <a:lnSpc>
                <a:spcPct val="150000"/>
              </a:lnSpc>
            </a:pPr>
            <a:r>
              <a:rPr lang="zh-CN" altLang="zh-CN" dirty="0">
                <a:solidFill>
                  <a:schemeClr val="tx1">
                    <a:lumMod val="85000"/>
                    <a:lumOff val="15000"/>
                  </a:schemeClr>
                </a:solidFill>
                <a:latin typeface="+mn-ea"/>
                <a:cs typeface="+mn-ea"/>
                <a:sym typeface="+mn-ea"/>
              </a:rPr>
              <a:t>党政机关要抓好节约型食堂建设，节约食材和能源，避免过度加工，常态化开展“光盘行动”，每年开展反食品浪费工作成效评估。</a:t>
            </a:r>
            <a:endParaRPr lang="zh-CN" altLang="zh-CN" dirty="0">
              <a:solidFill>
                <a:schemeClr val="tx1">
                  <a:lumMod val="85000"/>
                  <a:lumOff val="15000"/>
                </a:schemeClr>
              </a:solidFill>
              <a:latin typeface="+mn-ea"/>
              <a:cs typeface="+mn-ea"/>
              <a:sym typeface="+mn-ea"/>
            </a:endParaRPr>
          </a:p>
        </p:txBody>
      </p:sp>
      <p:sp>
        <p:nvSpPr>
          <p:cNvPr id="13" name="任意多边形: 形状 28"/>
          <p:cNvSpPr/>
          <p:nvPr>
            <p:custDataLst>
              <p:tags r:id="rId6"/>
            </p:custDataLst>
          </p:nvPr>
        </p:nvSpPr>
        <p:spPr>
          <a:xfrm>
            <a:off x="1098364" y="1618348"/>
            <a:ext cx="2520381" cy="719837"/>
          </a:xfrm>
          <a:prstGeom prst="round2SameRect">
            <a:avLst>
              <a:gd name="adj1" fmla="val 0"/>
              <a:gd name="adj2" fmla="val 35242"/>
            </a:avLst>
          </a:prstGeom>
          <a:gradFill flip="none" rotWithShape="true">
            <a:gsLst>
              <a:gs pos="0">
                <a:schemeClr val="accent1">
                  <a:lumMod val="40000"/>
                  <a:lumOff val="60000"/>
                  <a:alpha val="100000"/>
                </a:schemeClr>
              </a:gs>
              <a:gs pos="69000">
                <a:schemeClr val="accent1">
                  <a:alpha val="100000"/>
                </a:schemeClr>
              </a:gs>
              <a:gs pos="100000">
                <a:schemeClr val="accent1">
                  <a:alpha val="100000"/>
                </a:schemeClr>
              </a:gs>
            </a:gsLst>
            <a:lin ang="2700000" scaled="true"/>
            <a:tileRect/>
          </a:gradFill>
          <a:ln>
            <a:noFill/>
          </a:ln>
          <a:effectLst>
            <a:outerShdw blurRad="101600" dist="76200" dir="2700000" algn="tl" rotWithShape="0">
              <a:schemeClr val="accent1">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algn="ctr">
              <a:spcBef>
                <a:spcPct val="0"/>
              </a:spcBef>
              <a:spcAft>
                <a:spcPct val="0"/>
              </a:spcAft>
            </a:pPr>
            <a:r>
              <a:rPr lang="zh-CN" altLang="en-US" sz="2400" b="1">
                <a:solidFill>
                  <a:srgbClr val="FFFFFF"/>
                </a:solidFill>
                <a:latin typeface="+mn-ea"/>
                <a:cs typeface="+mn-ea"/>
                <a:sym typeface="+mn-ea"/>
              </a:rPr>
              <a:t>节约型建设要求</a:t>
            </a:r>
            <a:endParaRPr lang="zh-CN" altLang="en-US" sz="2400" b="1">
              <a:solidFill>
                <a:srgbClr val="FFFFFF"/>
              </a:solidFill>
              <a:latin typeface="+mn-ea"/>
              <a:cs typeface="+mn-ea"/>
              <a:sym typeface="+mn-ea"/>
            </a:endParaRPr>
          </a:p>
        </p:txBody>
      </p:sp>
      <p:sp>
        <p:nvSpPr>
          <p:cNvPr id="14" name="等腰三角形 24"/>
          <p:cNvSpPr/>
          <p:nvPr>
            <p:custDataLst>
              <p:tags r:id="rId7"/>
            </p:custDataLst>
          </p:nvPr>
        </p:nvSpPr>
        <p:spPr>
          <a:xfrm>
            <a:off x="988644" y="1618348"/>
            <a:ext cx="110223" cy="119971"/>
          </a:xfrm>
          <a:prstGeom prst="triangle">
            <a:avLst>
              <a:gd name="adj" fmla="val 10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15" name="等腰三角形 25"/>
          <p:cNvSpPr/>
          <p:nvPr>
            <p:custDataLst>
              <p:tags r:id="rId8"/>
            </p:custDataLst>
          </p:nvPr>
        </p:nvSpPr>
        <p:spPr>
          <a:xfrm flipH="true">
            <a:off x="3618745" y="1618348"/>
            <a:ext cx="110223" cy="119971"/>
          </a:xfrm>
          <a:prstGeom prst="triangle">
            <a:avLst>
              <a:gd name="adj" fmla="val 10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16" name="矩形: 圆角 35"/>
          <p:cNvSpPr/>
          <p:nvPr>
            <p:custDataLst>
              <p:tags r:id="rId9"/>
            </p:custDataLst>
          </p:nvPr>
        </p:nvSpPr>
        <p:spPr>
          <a:xfrm>
            <a:off x="4436252" y="1737581"/>
            <a:ext cx="3319496" cy="4065970"/>
          </a:xfrm>
          <a:prstGeom prst="roundRect">
            <a:avLst>
              <a:gd name="adj" fmla="val 6347"/>
            </a:avLst>
          </a:prstGeom>
          <a:gradFill flip="none" rotWithShape="true">
            <a:gsLst>
              <a:gs pos="0">
                <a:schemeClr val="accent2">
                  <a:lumMod val="20000"/>
                  <a:lumOff val="80000"/>
                  <a:alpha val="20000"/>
                </a:schemeClr>
              </a:gs>
              <a:gs pos="100000">
                <a:schemeClr val="bg1">
                  <a:alpha val="0"/>
                </a:schemeClr>
              </a:gs>
            </a:gsLst>
            <a:path path="circle">
              <a:fillToRect l="100000" t="100000"/>
            </a:path>
            <a:tileRect r="-100000" b="-100000"/>
          </a:gradFill>
          <a:ln w="15875">
            <a:solidFill>
              <a:schemeClr val="accent2">
                <a:lumMod val="40000"/>
                <a:lumOff val="60000"/>
                <a:alpha val="60000"/>
              </a:schemeClr>
            </a:solidFill>
          </a:ln>
          <a:effectLst>
            <a:outerShdw blurRad="279400" dist="228600" dir="2700000" algn="tl" rotWithShape="0">
              <a:schemeClr val="accent2">
                <a:alpha val="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239795" tIns="616585" rIns="239795" bIns="350520" rtlCol="0" anchor="ctr">
            <a:noAutofit/>
          </a:bodyPr>
          <a:p>
            <a:pPr algn="ctr">
              <a:lnSpc>
                <a:spcPct val="150000"/>
              </a:lnSpc>
            </a:pPr>
            <a:r>
              <a:rPr lang="zh-CN" altLang="zh-CN" dirty="0">
                <a:solidFill>
                  <a:schemeClr val="tx1">
                    <a:lumMod val="85000"/>
                    <a:lumOff val="15000"/>
                  </a:schemeClr>
                </a:solidFill>
                <a:latin typeface="+mn-ea"/>
                <a:cs typeface="+mn-ea"/>
                <a:sym typeface="+mn-ea"/>
              </a:rPr>
              <a:t>食堂应提倡减油减盐健康饮食，优先选用绿色、有机、无公害食品原材料，鼓励采购本地及脱贫地区农副产品。</a:t>
            </a:r>
            <a:endParaRPr lang="zh-CN" altLang="zh-CN" dirty="0">
              <a:solidFill>
                <a:schemeClr val="tx1">
                  <a:lumMod val="85000"/>
                  <a:lumOff val="15000"/>
                </a:schemeClr>
              </a:solidFill>
              <a:latin typeface="+mn-ea"/>
              <a:cs typeface="+mn-ea"/>
              <a:sym typeface="+mn-ea"/>
            </a:endParaRPr>
          </a:p>
        </p:txBody>
      </p:sp>
      <p:sp>
        <p:nvSpPr>
          <p:cNvPr id="18" name="任意多边形: 形状 36"/>
          <p:cNvSpPr/>
          <p:nvPr>
            <p:custDataLst>
              <p:tags r:id="rId10"/>
            </p:custDataLst>
          </p:nvPr>
        </p:nvSpPr>
        <p:spPr>
          <a:xfrm>
            <a:off x="4835809" y="1618348"/>
            <a:ext cx="2520381" cy="719837"/>
          </a:xfrm>
          <a:prstGeom prst="round2SameRect">
            <a:avLst>
              <a:gd name="adj1" fmla="val 0"/>
              <a:gd name="adj2" fmla="val 35242"/>
            </a:avLst>
          </a:prstGeom>
          <a:gradFill flip="none" rotWithShape="true">
            <a:gsLst>
              <a:gs pos="0">
                <a:schemeClr val="accent2">
                  <a:lumMod val="60000"/>
                  <a:lumOff val="40000"/>
                  <a:alpha val="100000"/>
                </a:schemeClr>
              </a:gs>
              <a:gs pos="66450">
                <a:schemeClr val="accent2">
                  <a:alpha val="100000"/>
                </a:schemeClr>
              </a:gs>
              <a:gs pos="100000">
                <a:schemeClr val="accent2">
                  <a:alpha val="100000"/>
                </a:schemeClr>
              </a:gs>
            </a:gsLst>
            <a:lin ang="2700000" scaled="true"/>
            <a:tileRect/>
          </a:gradFill>
          <a:ln>
            <a:noFill/>
          </a:ln>
          <a:effectLst>
            <a:outerShdw blurRad="101600" dist="76200" dir="2700000" algn="tl" rotWithShape="0">
              <a:schemeClr val="accent2">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algn="ctr">
              <a:spcBef>
                <a:spcPct val="0"/>
              </a:spcBef>
              <a:spcAft>
                <a:spcPct val="0"/>
              </a:spcAft>
            </a:pPr>
            <a:r>
              <a:rPr lang="zh-CN" altLang="en-US" sz="2400" b="1">
                <a:solidFill>
                  <a:srgbClr val="FFFFFF"/>
                </a:solidFill>
                <a:latin typeface="+mn-ea"/>
                <a:cs typeface="+mn-ea"/>
                <a:sym typeface="+mn-ea"/>
              </a:rPr>
              <a:t>健康饮食倡导</a:t>
            </a:r>
            <a:endParaRPr lang="zh-CN" altLang="en-US" sz="2400" b="1">
              <a:solidFill>
                <a:srgbClr val="FFFFFF"/>
              </a:solidFill>
              <a:latin typeface="+mn-ea"/>
              <a:cs typeface="+mn-ea"/>
              <a:sym typeface="+mn-ea"/>
            </a:endParaRPr>
          </a:p>
        </p:txBody>
      </p:sp>
      <p:sp>
        <p:nvSpPr>
          <p:cNvPr id="19" name="等腰三角形 37"/>
          <p:cNvSpPr/>
          <p:nvPr>
            <p:custDataLst>
              <p:tags r:id="rId11"/>
            </p:custDataLst>
          </p:nvPr>
        </p:nvSpPr>
        <p:spPr>
          <a:xfrm>
            <a:off x="4725455" y="1618348"/>
            <a:ext cx="110223" cy="119971"/>
          </a:xfrm>
          <a:prstGeom prst="triangle">
            <a:avLst>
              <a:gd name="adj" fmla="val 100000"/>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20" name="等腰三角形 38"/>
          <p:cNvSpPr/>
          <p:nvPr>
            <p:custDataLst>
              <p:tags r:id="rId12"/>
            </p:custDataLst>
          </p:nvPr>
        </p:nvSpPr>
        <p:spPr>
          <a:xfrm flipH="true">
            <a:off x="7356191" y="1618348"/>
            <a:ext cx="110223" cy="119971"/>
          </a:xfrm>
          <a:prstGeom prst="triangle">
            <a:avLst>
              <a:gd name="adj" fmla="val 100000"/>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21" name="矩形: 圆角 42"/>
          <p:cNvSpPr/>
          <p:nvPr>
            <p:custDataLst>
              <p:tags r:id="rId13"/>
            </p:custDataLst>
          </p:nvPr>
        </p:nvSpPr>
        <p:spPr>
          <a:xfrm>
            <a:off x="8181308" y="1737581"/>
            <a:ext cx="3319496" cy="4065970"/>
          </a:xfrm>
          <a:prstGeom prst="roundRect">
            <a:avLst>
              <a:gd name="adj" fmla="val 6347"/>
            </a:avLst>
          </a:prstGeom>
          <a:gradFill flip="none" rotWithShape="true">
            <a:gsLst>
              <a:gs pos="0">
                <a:schemeClr val="accent3">
                  <a:lumMod val="20000"/>
                  <a:lumOff val="80000"/>
                  <a:alpha val="20000"/>
                </a:schemeClr>
              </a:gs>
              <a:gs pos="100000">
                <a:schemeClr val="bg1">
                  <a:alpha val="0"/>
                </a:schemeClr>
              </a:gs>
            </a:gsLst>
            <a:path path="circle">
              <a:fillToRect l="100000" t="100000"/>
            </a:path>
            <a:tileRect r="-100000" b="-100000"/>
          </a:gradFill>
          <a:ln w="15875">
            <a:solidFill>
              <a:schemeClr val="accent3">
                <a:lumMod val="40000"/>
                <a:lumOff val="60000"/>
                <a:alpha val="60000"/>
              </a:schemeClr>
            </a:solidFill>
          </a:ln>
          <a:effectLst>
            <a:outerShdw blurRad="279400" dist="228600" dir="2700000" algn="tl" rotWithShape="0">
              <a:schemeClr val="accent3">
                <a:alpha val="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239795" tIns="616585" rIns="239795" bIns="350520" rtlCol="0" anchor="ctr">
            <a:noAutofit/>
          </a:bodyPr>
          <a:p>
            <a:pPr algn="ctr">
              <a:lnSpc>
                <a:spcPct val="150000"/>
              </a:lnSpc>
            </a:pPr>
            <a:r>
              <a:rPr lang="zh-CN" altLang="zh-CN" dirty="0">
                <a:solidFill>
                  <a:schemeClr val="tx1">
                    <a:lumMod val="85000"/>
                    <a:lumOff val="15000"/>
                  </a:schemeClr>
                </a:solidFill>
                <a:latin typeface="+mn-ea"/>
                <a:cs typeface="+mn-ea"/>
                <a:sym typeface="+mn-ea"/>
              </a:rPr>
              <a:t>市场监督管理部门应加强食堂食品安全监管，实行“明厨亮灶”。定点单位要监管定点食堂，出现违规等情况应终止供餐协议。</a:t>
            </a:r>
            <a:endParaRPr lang="zh-CN" altLang="zh-CN" dirty="0">
              <a:solidFill>
                <a:schemeClr val="tx1">
                  <a:lumMod val="85000"/>
                  <a:lumOff val="15000"/>
                </a:schemeClr>
              </a:solidFill>
              <a:latin typeface="+mn-ea"/>
              <a:cs typeface="+mn-ea"/>
              <a:sym typeface="+mn-ea"/>
            </a:endParaRPr>
          </a:p>
        </p:txBody>
      </p:sp>
      <p:sp>
        <p:nvSpPr>
          <p:cNvPr id="22" name="任意多边形: 形状 43"/>
          <p:cNvSpPr/>
          <p:nvPr>
            <p:custDataLst>
              <p:tags r:id="rId14"/>
            </p:custDataLst>
          </p:nvPr>
        </p:nvSpPr>
        <p:spPr>
          <a:xfrm>
            <a:off x="8580865" y="1618348"/>
            <a:ext cx="2520381" cy="719837"/>
          </a:xfrm>
          <a:prstGeom prst="round2SameRect">
            <a:avLst>
              <a:gd name="adj1" fmla="val 0"/>
              <a:gd name="adj2" fmla="val 35242"/>
            </a:avLst>
          </a:prstGeom>
          <a:gradFill flip="none" rotWithShape="true">
            <a:gsLst>
              <a:gs pos="0">
                <a:schemeClr val="accent3">
                  <a:lumMod val="40000"/>
                  <a:lumOff val="60000"/>
                  <a:alpha val="100000"/>
                </a:schemeClr>
              </a:gs>
              <a:gs pos="69000">
                <a:schemeClr val="accent3">
                  <a:alpha val="100000"/>
                </a:schemeClr>
              </a:gs>
              <a:gs pos="100000">
                <a:schemeClr val="accent3">
                  <a:alpha val="100000"/>
                </a:schemeClr>
              </a:gs>
            </a:gsLst>
            <a:lin ang="2700000" scaled="true"/>
            <a:tileRect/>
          </a:gradFill>
          <a:ln>
            <a:noFill/>
          </a:ln>
          <a:effectLst>
            <a:outerShdw blurRad="101600" dist="76200" dir="2700000" algn="tl" rotWithShape="0">
              <a:schemeClr val="accent3">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algn="ctr">
              <a:spcBef>
                <a:spcPct val="0"/>
              </a:spcBef>
              <a:spcAft>
                <a:spcPct val="0"/>
              </a:spcAft>
            </a:pPr>
            <a:r>
              <a:rPr lang="zh-CN" altLang="en-US" sz="2400" b="1">
                <a:solidFill>
                  <a:srgbClr val="FFFFFF"/>
                </a:solidFill>
                <a:latin typeface="+mn-ea"/>
                <a:cs typeface="+mn-ea"/>
                <a:sym typeface="+mn-ea"/>
              </a:rPr>
              <a:t>食品安全监管</a:t>
            </a:r>
            <a:endParaRPr lang="zh-CN" altLang="en-US" sz="2400" b="1">
              <a:solidFill>
                <a:srgbClr val="FFFFFF"/>
              </a:solidFill>
              <a:latin typeface="+mn-ea"/>
              <a:cs typeface="+mn-ea"/>
              <a:sym typeface="+mn-ea"/>
            </a:endParaRPr>
          </a:p>
        </p:txBody>
      </p:sp>
      <p:sp>
        <p:nvSpPr>
          <p:cNvPr id="23" name="等腰三角形 44"/>
          <p:cNvSpPr/>
          <p:nvPr>
            <p:custDataLst>
              <p:tags r:id="rId15"/>
            </p:custDataLst>
          </p:nvPr>
        </p:nvSpPr>
        <p:spPr>
          <a:xfrm>
            <a:off x="8470511" y="1618348"/>
            <a:ext cx="110223" cy="119971"/>
          </a:xfrm>
          <a:prstGeom prst="triangle">
            <a:avLst>
              <a:gd name="adj" fmla="val 100000"/>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24" name="等腰三角形 45"/>
          <p:cNvSpPr/>
          <p:nvPr>
            <p:custDataLst>
              <p:tags r:id="rId16"/>
            </p:custDataLst>
          </p:nvPr>
        </p:nvSpPr>
        <p:spPr>
          <a:xfrm flipH="true">
            <a:off x="11101247" y="1618348"/>
            <a:ext cx="110223" cy="119971"/>
          </a:xfrm>
          <a:prstGeom prst="triangle">
            <a:avLst>
              <a:gd name="adj" fmla="val 100000"/>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Tree>
    <p:custDataLst>
      <p:tags r:id="rId17"/>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p:cNvSpPr>
            <a:spLocks noGrp="true"/>
          </p:cNvSpPr>
          <p:nvPr>
            <p:ph type="title"/>
            <p:custDataLst>
              <p:tags r:id="rId1"/>
            </p:custDataLst>
          </p:nvPr>
        </p:nvSpPr>
        <p:spPr/>
        <p:txBody>
          <a:bodyPr/>
          <a:p>
            <a:pPr marL="0" indent="0" algn="r">
              <a:lnSpc>
                <a:spcPct val="100000"/>
              </a:lnSpc>
              <a:spcBef>
                <a:spcPts val="0"/>
              </a:spcBef>
              <a:spcAft>
                <a:spcPts val="0"/>
              </a:spcAft>
              <a:buSzPct val="100000"/>
            </a:pPr>
            <a:r>
              <a:rPr lang="zh-CN" altLang="en-US" sz="5400"/>
              <a:t>监督问责体系</a:t>
            </a:r>
            <a:endParaRPr lang="zh-CN" altLang="en-US" sz="5400"/>
          </a:p>
        </p:txBody>
      </p:sp>
      <p:sp>
        <p:nvSpPr>
          <p:cNvPr id="6" name="节编号"/>
          <p:cNvSpPr>
            <a:spLocks noGrp="true"/>
          </p:cNvSpPr>
          <p:nvPr>
            <p:ph type="body" sz="quarter" idx="13"/>
            <p:custDataLst>
              <p:tags r:id="rId2"/>
            </p:custDataLst>
          </p:nvPr>
        </p:nvSpPr>
        <p:spPr>
          <a:prstGeom prst="rect">
            <a:avLst/>
          </a:prstGeom>
        </p:spPr>
        <p:txBody>
          <a:bodyPr/>
          <a:p>
            <a:r>
              <a:rPr lang="en-US" altLang="en-US"/>
              <a:t>PART EIGHT</a:t>
            </a:r>
            <a:endParaRPr lang="en-US" altLang="en-US"/>
          </a:p>
        </p:txBody>
      </p:sp>
    </p:spTree>
    <p:custDataLst>
      <p:tags r:id="rId3"/>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标题 17"/>
          <p:cNvSpPr>
            <a:spLocks noGrp="true"/>
          </p:cNvSpPr>
          <p:nvPr>
            <p:ph type="title"/>
            <p:custDataLst>
              <p:tags r:id="rId1"/>
            </p:custDataLst>
          </p:nvPr>
        </p:nvSpPr>
        <p:spPr/>
        <p:txBody>
          <a:bodyPr/>
          <a:lstStyle/>
          <a:p>
            <a:r>
              <a:rPr lang="zh-CN" altLang="en-US"/>
              <a:t>监督检查机制</a:t>
            </a:r>
            <a:endParaRPr lang="zh-CN" altLang="en-US"/>
          </a:p>
        </p:txBody>
      </p:sp>
      <p:sp>
        <p:nvSpPr>
          <p:cNvPr id="3" name="剪去对角的矩形 2"/>
          <p:cNvSpPr/>
          <p:nvPr>
            <p:custDataLst>
              <p:tags r:id="rId2"/>
            </p:custDataLst>
          </p:nvPr>
        </p:nvSpPr>
        <p:spPr>
          <a:xfrm>
            <a:off x="8012430" y="1141095"/>
            <a:ext cx="3296285" cy="5153660"/>
          </a:xfrm>
          <a:prstGeom prst="snip2DiagRect">
            <a:avLst/>
          </a:prstGeom>
          <a:noFill/>
          <a:ln>
            <a:solidFill>
              <a:schemeClr val="accent1">
                <a:alpha val="2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2" name="图片 1" descr="E:/设计图片素材/8168369_.jpg8168369_"/>
          <p:cNvPicPr>
            <a:picLocks noChangeAspect="true"/>
          </p:cNvPicPr>
          <p:nvPr>
            <p:custDataLst>
              <p:tags r:id="rId3"/>
            </p:custDataLst>
          </p:nvPr>
        </p:nvPicPr>
        <p:blipFill>
          <a:blip r:embed="rId4"/>
          <a:srcRect l="39340" r="39340"/>
          <a:stretch>
            <a:fillRect/>
          </a:stretch>
        </p:blipFill>
        <p:spPr>
          <a:xfrm>
            <a:off x="7935595" y="1222375"/>
            <a:ext cx="3296285" cy="5153660"/>
          </a:xfrm>
          <a:custGeom>
            <a:avLst/>
            <a:gdLst/>
            <a:ahLst/>
            <a:cxnLst>
              <a:cxn ang="3">
                <a:pos x="hc" y="t"/>
              </a:cxn>
              <a:cxn ang="cd2">
                <a:pos x="l" y="vc"/>
              </a:cxn>
              <a:cxn ang="cd4">
                <a:pos x="hc" y="b"/>
              </a:cxn>
              <a:cxn ang="0">
                <a:pos x="r" y="vc"/>
              </a:cxn>
            </a:cxnLst>
            <a:rect l="l" t="t" r="r" b="b"/>
            <a:pathLst>
              <a:path w="5191" h="8116">
                <a:moveTo>
                  <a:pt x="0" y="0"/>
                </a:moveTo>
                <a:lnTo>
                  <a:pt x="4326" y="0"/>
                </a:lnTo>
                <a:lnTo>
                  <a:pt x="5191" y="865"/>
                </a:lnTo>
                <a:lnTo>
                  <a:pt x="5191" y="8116"/>
                </a:lnTo>
                <a:lnTo>
                  <a:pt x="865" y="8116"/>
                </a:lnTo>
                <a:lnTo>
                  <a:pt x="0" y="7251"/>
                </a:lnTo>
                <a:lnTo>
                  <a:pt x="0" y="0"/>
                </a:lnTo>
                <a:close/>
              </a:path>
            </a:pathLst>
          </a:custGeom>
          <a:solidFill>
            <a:schemeClr val="accent1"/>
          </a:solidFill>
          <a:ln w="6350">
            <a:gradFill>
              <a:gsLst>
                <a:gs pos="52000">
                  <a:schemeClr val="accent1">
                    <a:alpha val="0"/>
                  </a:schemeClr>
                </a:gs>
                <a:gs pos="0">
                  <a:schemeClr val="accent1"/>
                </a:gs>
                <a:gs pos="100000">
                  <a:schemeClr val="accent1"/>
                </a:gs>
              </a:gsLst>
              <a:lin ang="2700000" scaled="true"/>
            </a:gradFill>
          </a:ln>
        </p:spPr>
      </p:pic>
      <p:sp>
        <p:nvSpPr>
          <p:cNvPr id="4" name="任意多边形: 形状 14"/>
          <p:cNvSpPr/>
          <p:nvPr>
            <p:custDataLst>
              <p:tags r:id="rId5"/>
            </p:custDataLst>
          </p:nvPr>
        </p:nvSpPr>
        <p:spPr>
          <a:xfrm flipH="true">
            <a:off x="11085830" y="6006465"/>
            <a:ext cx="216000" cy="216000"/>
          </a:xfrm>
          <a:custGeom>
            <a:avLst/>
            <a:gdLst>
              <a:gd name="connsiteX0" fmla="*/ 0 w 255"/>
              <a:gd name="connsiteY0" fmla="*/ 50 h 384"/>
              <a:gd name="connsiteX1" fmla="*/ 6 w 255"/>
              <a:gd name="connsiteY1" fmla="*/ 383 h 384"/>
              <a:gd name="connsiteX2" fmla="*/ 255 w 255"/>
              <a:gd name="connsiteY2" fmla="*/ 384 h 384"/>
              <a:gd name="connsiteX3" fmla="*/ 255 w 255"/>
              <a:gd name="connsiteY3" fmla="*/ 288 h 384"/>
              <a:gd name="connsiteX4" fmla="*/ 75 w 255"/>
              <a:gd name="connsiteY4" fmla="*/ 288 h 384"/>
              <a:gd name="connsiteX5" fmla="*/ 75 w 255"/>
              <a:gd name="connsiteY5" fmla="*/ 0 h 384"/>
              <a:gd name="connsiteX6" fmla="*/ 0 w 255"/>
              <a:gd name="connsiteY6" fmla="*/ 50 h 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 h="384">
                <a:moveTo>
                  <a:pt x="0" y="50"/>
                </a:moveTo>
                <a:lnTo>
                  <a:pt x="6" y="383"/>
                </a:lnTo>
                <a:lnTo>
                  <a:pt x="255" y="384"/>
                </a:lnTo>
                <a:lnTo>
                  <a:pt x="255" y="288"/>
                </a:lnTo>
                <a:lnTo>
                  <a:pt x="75" y="288"/>
                </a:lnTo>
                <a:lnTo>
                  <a:pt x="75" y="0"/>
                </a:lnTo>
                <a:lnTo>
                  <a:pt x="0" y="50"/>
                </a:lnTo>
                <a:close/>
              </a:path>
            </a:pathLst>
          </a:custGeom>
          <a:solidFill>
            <a:schemeClr val="accent1">
              <a:alpha val="65000"/>
            </a:schemeClr>
          </a:solidFill>
          <a:ln w="9525" cap="flat">
            <a:no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任意多边形: 形状 16"/>
          <p:cNvSpPr/>
          <p:nvPr>
            <p:custDataLst>
              <p:tags r:id="rId6"/>
            </p:custDataLst>
          </p:nvPr>
        </p:nvSpPr>
        <p:spPr>
          <a:xfrm>
            <a:off x="793122" y="1487262"/>
            <a:ext cx="6319697" cy="385263"/>
          </a:xfrm>
          <a:custGeom>
            <a:avLst/>
            <a:gdLst>
              <a:gd name="connsiteX0" fmla="*/ 10039 w 10039"/>
              <a:gd name="connsiteY0" fmla="*/ 0 h 647"/>
              <a:gd name="connsiteX1" fmla="*/ 10039 w 10039"/>
              <a:gd name="connsiteY1" fmla="*/ 342 h 647"/>
              <a:gd name="connsiteX2" fmla="*/ 9122 w 10039"/>
              <a:gd name="connsiteY2" fmla="*/ 647 h 647"/>
              <a:gd name="connsiteX3" fmla="*/ 0 w 10039"/>
              <a:gd name="connsiteY3" fmla="*/ 647 h 647"/>
              <a:gd name="connsiteX4" fmla="*/ 0 w 10039"/>
              <a:gd name="connsiteY4" fmla="*/ 305 h 647"/>
              <a:gd name="connsiteX5" fmla="*/ 336 w 10039"/>
              <a:gd name="connsiteY5" fmla="*/ 7 h 647"/>
              <a:gd name="connsiteX6" fmla="*/ 10039 w 10039"/>
              <a:gd name="connsiteY6" fmla="*/ 0 h 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9" h="647">
                <a:moveTo>
                  <a:pt x="10039" y="0"/>
                </a:moveTo>
                <a:lnTo>
                  <a:pt x="10039" y="342"/>
                </a:lnTo>
                <a:lnTo>
                  <a:pt x="9122" y="647"/>
                </a:lnTo>
                <a:lnTo>
                  <a:pt x="0" y="647"/>
                </a:lnTo>
                <a:lnTo>
                  <a:pt x="0" y="305"/>
                </a:lnTo>
                <a:lnTo>
                  <a:pt x="336" y="7"/>
                </a:lnTo>
                <a:lnTo>
                  <a:pt x="10039" y="0"/>
                </a:lnTo>
                <a:close/>
              </a:path>
            </a:pathLst>
          </a:custGeom>
          <a:noFill/>
          <a:ln w="6350">
            <a:gradFill>
              <a:gsLst>
                <a:gs pos="0">
                  <a:schemeClr val="accent1">
                    <a:alpha val="100000"/>
                  </a:schemeClr>
                </a:gs>
                <a:gs pos="100000">
                  <a:schemeClr val="accent1">
                    <a:alpha val="0"/>
                  </a:schemeClr>
                </a:gs>
              </a:gsLst>
              <a:lin ang="0" scaled="true"/>
            </a:gradFill>
          </a:ln>
        </p:spPr>
        <p:txBody>
          <a:bodyPr rot="0" spcFirstLastPara="0" vert="horz" wrap="square" lIns="252095" tIns="0" rIns="0" bIns="0" numCol="1" spcCol="0" rtlCol="0" fromWordArt="false" anchor="ctr" anchorCtr="false" forceAA="false" compatLnSpc="false">
            <a:noAutofit/>
          </a:bodyPr>
          <a:lstStyle/>
          <a:p>
            <a:pPr lvl="0" algn="l">
              <a:buClrTx/>
              <a:buSzTx/>
              <a:buFontTx/>
            </a:pPr>
            <a:r>
              <a:rPr lang="zh-CN" altLang="en-US" sz="2000" b="1">
                <a:solidFill>
                  <a:schemeClr val="tx1"/>
                </a:solidFill>
                <a:latin typeface="+mn-ea"/>
                <a:cs typeface="+mn-ea"/>
                <a:sym typeface="+mn-ea"/>
              </a:rPr>
              <a:t>接待单位职责</a:t>
            </a:r>
            <a:endParaRPr lang="zh-CN" altLang="en-US" sz="2000" b="1">
              <a:solidFill>
                <a:schemeClr val="tx1"/>
              </a:solidFill>
              <a:latin typeface="+mn-ea"/>
              <a:cs typeface="+mn-ea"/>
              <a:sym typeface="+mn-ea"/>
            </a:endParaRPr>
          </a:p>
        </p:txBody>
      </p:sp>
      <p:sp>
        <p:nvSpPr>
          <p:cNvPr id="29" name="任意多边形: 形状 14"/>
          <p:cNvSpPr/>
          <p:nvPr>
            <p:custDataLst>
              <p:tags r:id="rId7"/>
            </p:custDataLst>
          </p:nvPr>
        </p:nvSpPr>
        <p:spPr>
          <a:xfrm>
            <a:off x="742131" y="1715776"/>
            <a:ext cx="160526" cy="214035"/>
          </a:xfrm>
          <a:custGeom>
            <a:avLst/>
            <a:gdLst>
              <a:gd name="connsiteX0" fmla="*/ 0 w 255"/>
              <a:gd name="connsiteY0" fmla="*/ 50 h 384"/>
              <a:gd name="connsiteX1" fmla="*/ 6 w 255"/>
              <a:gd name="connsiteY1" fmla="*/ 383 h 384"/>
              <a:gd name="connsiteX2" fmla="*/ 255 w 255"/>
              <a:gd name="connsiteY2" fmla="*/ 384 h 384"/>
              <a:gd name="connsiteX3" fmla="*/ 255 w 255"/>
              <a:gd name="connsiteY3" fmla="*/ 288 h 384"/>
              <a:gd name="connsiteX4" fmla="*/ 75 w 255"/>
              <a:gd name="connsiteY4" fmla="*/ 288 h 384"/>
              <a:gd name="connsiteX5" fmla="*/ 75 w 255"/>
              <a:gd name="connsiteY5" fmla="*/ 0 h 384"/>
              <a:gd name="connsiteX6" fmla="*/ 0 w 255"/>
              <a:gd name="connsiteY6" fmla="*/ 50 h 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 h="384">
                <a:moveTo>
                  <a:pt x="0" y="50"/>
                </a:moveTo>
                <a:lnTo>
                  <a:pt x="6" y="383"/>
                </a:lnTo>
                <a:lnTo>
                  <a:pt x="255" y="384"/>
                </a:lnTo>
                <a:lnTo>
                  <a:pt x="255" y="288"/>
                </a:lnTo>
                <a:lnTo>
                  <a:pt x="75" y="288"/>
                </a:lnTo>
                <a:lnTo>
                  <a:pt x="75" y="0"/>
                </a:lnTo>
                <a:lnTo>
                  <a:pt x="0" y="50"/>
                </a:lnTo>
                <a:close/>
              </a:path>
            </a:pathLst>
          </a:custGeom>
          <a:solidFill>
            <a:schemeClr val="accent1">
              <a:alpha val="65000"/>
            </a:schemeClr>
          </a:solidFill>
          <a:ln w="9525" cap="flat">
            <a:no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30" name="任意多边形: 形状 120"/>
          <p:cNvSpPr/>
          <p:nvPr>
            <p:custDataLst>
              <p:tags r:id="rId8"/>
            </p:custDataLst>
          </p:nvPr>
        </p:nvSpPr>
        <p:spPr>
          <a:xfrm flipV="true">
            <a:off x="1022265" y="1424940"/>
            <a:ext cx="3711618" cy="35882"/>
          </a:xfrm>
          <a:custGeom>
            <a:avLst/>
            <a:gdLst>
              <a:gd name="connsiteX0" fmla="*/ 1157786 w 1179613"/>
              <a:gd name="connsiteY0" fmla="*/ 21889 h 21889"/>
              <a:gd name="connsiteX1" fmla="*/ 1179613 w 1179613"/>
              <a:gd name="connsiteY1" fmla="*/ 0 h 21889"/>
              <a:gd name="connsiteX2" fmla="*/ 0 w 1179613"/>
              <a:gd name="connsiteY2" fmla="*/ 0 h 21889"/>
              <a:gd name="connsiteX3" fmla="*/ 21889 w 1179613"/>
              <a:gd name="connsiteY3" fmla="*/ 21889 h 21889"/>
              <a:gd name="connsiteX4" fmla="*/ 1157786 w 1179613"/>
              <a:gd name="connsiteY4" fmla="*/ 21889 h 2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613" h="21889">
                <a:moveTo>
                  <a:pt x="1157786" y="21889"/>
                </a:moveTo>
                <a:lnTo>
                  <a:pt x="1179613" y="0"/>
                </a:lnTo>
                <a:lnTo>
                  <a:pt x="0" y="0"/>
                </a:lnTo>
                <a:lnTo>
                  <a:pt x="21889" y="21889"/>
                </a:lnTo>
                <a:lnTo>
                  <a:pt x="1157786" y="21889"/>
                </a:lnTo>
                <a:close/>
              </a:path>
            </a:pathLst>
          </a:custGeom>
          <a:gradFill>
            <a:gsLst>
              <a:gs pos="86000">
                <a:schemeClr val="accent1">
                  <a:alpha val="0"/>
                </a:schemeClr>
              </a:gs>
              <a:gs pos="0">
                <a:schemeClr val="accent1">
                  <a:alpha val="75000"/>
                </a:schemeClr>
              </a:gs>
            </a:gsLst>
            <a:lin ang="2700000" scaled="false"/>
          </a:gradFill>
          <a:ln w="6170" cap="flat">
            <a:no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31" name="矩形 30"/>
          <p:cNvSpPr/>
          <p:nvPr>
            <p:custDataLst>
              <p:tags r:id="rId9"/>
            </p:custDataLst>
          </p:nvPr>
        </p:nvSpPr>
        <p:spPr>
          <a:xfrm>
            <a:off x="742131" y="1972618"/>
            <a:ext cx="6370687" cy="1048771"/>
          </a:xfrm>
          <a:prstGeom prst="rect">
            <a:avLst/>
          </a:prstGeom>
          <a:noFill/>
        </p:spPr>
        <p:txBody>
          <a:bodyPr wrap="square" lIns="0" tIns="0" rIns="0" bIns="0" rtlCol="0" anchor="t" anchorCtr="false">
            <a:noAutofit/>
          </a:bodyPr>
          <a:lstStyle/>
          <a:p>
            <a:pPr algn="just">
              <a:lnSpc>
                <a:spcPct val="150000"/>
              </a:lnSpc>
              <a:spcBef>
                <a:spcPct val="0"/>
              </a:spcBef>
              <a:spcAft>
                <a:spcPct val="0"/>
              </a:spcAft>
            </a:pPr>
            <a:r>
              <a:rPr lang="zh-CN" altLang="en-US" sz="1400" dirty="0">
                <a:solidFill>
                  <a:schemeClr val="tx1">
                    <a:lumMod val="85000"/>
                    <a:lumOff val="15000"/>
                  </a:schemeClr>
                </a:solidFill>
                <a:latin typeface="+mn-ea"/>
                <a:cs typeface="+mn-ea"/>
                <a:sym typeface="+mn-ea"/>
              </a:rPr>
              <a:t>各级开展公务接待的党政机关和事业单位要充分利用湖南省“互联网</a:t>
            </a:r>
            <a:r>
              <a:rPr lang="en-US" altLang="zh-CN" sz="1400" dirty="0">
                <a:solidFill>
                  <a:schemeClr val="tx1">
                    <a:lumMod val="85000"/>
                    <a:lumOff val="15000"/>
                  </a:schemeClr>
                </a:solidFill>
                <a:latin typeface="+mn-ea"/>
                <a:cs typeface="+mn-ea"/>
                <a:sym typeface="+mn-ea"/>
              </a:rPr>
              <a:t> + </a:t>
            </a:r>
            <a:r>
              <a:rPr lang="zh-CN" altLang="en-US" sz="1400" dirty="0">
                <a:solidFill>
                  <a:schemeClr val="tx1">
                    <a:lumMod val="85000"/>
                    <a:lumOff val="15000"/>
                  </a:schemeClr>
                </a:solidFill>
                <a:latin typeface="+mn-ea"/>
                <a:cs typeface="+mn-ea"/>
                <a:sym typeface="+mn-ea"/>
              </a:rPr>
              <a:t>监督”平台公务用餐监督子系统，严格落实“全覆盖”“应公开尽公开”等要求，及时依规公开公务接待管理制度和接待对象、经费支出等情况。</a:t>
            </a:r>
            <a:endParaRPr lang="zh-CN" altLang="en-US" sz="1400" dirty="0">
              <a:solidFill>
                <a:schemeClr val="tx1">
                  <a:lumMod val="85000"/>
                  <a:lumOff val="15000"/>
                </a:schemeClr>
              </a:solidFill>
              <a:latin typeface="+mn-ea"/>
              <a:cs typeface="+mn-ea"/>
              <a:sym typeface="+mn-ea"/>
            </a:endParaRPr>
          </a:p>
        </p:txBody>
      </p:sp>
      <p:sp>
        <p:nvSpPr>
          <p:cNvPr id="39" name="任意多边形: 形状 16"/>
          <p:cNvSpPr/>
          <p:nvPr>
            <p:custDataLst>
              <p:tags r:id="rId10"/>
            </p:custDataLst>
          </p:nvPr>
        </p:nvSpPr>
        <p:spPr>
          <a:xfrm>
            <a:off x="793122" y="3130295"/>
            <a:ext cx="6319697" cy="385263"/>
          </a:xfrm>
          <a:custGeom>
            <a:avLst/>
            <a:gdLst>
              <a:gd name="connsiteX0" fmla="*/ 10039 w 10039"/>
              <a:gd name="connsiteY0" fmla="*/ 0 h 647"/>
              <a:gd name="connsiteX1" fmla="*/ 10039 w 10039"/>
              <a:gd name="connsiteY1" fmla="*/ 342 h 647"/>
              <a:gd name="connsiteX2" fmla="*/ 9122 w 10039"/>
              <a:gd name="connsiteY2" fmla="*/ 647 h 647"/>
              <a:gd name="connsiteX3" fmla="*/ 0 w 10039"/>
              <a:gd name="connsiteY3" fmla="*/ 647 h 647"/>
              <a:gd name="connsiteX4" fmla="*/ 0 w 10039"/>
              <a:gd name="connsiteY4" fmla="*/ 305 h 647"/>
              <a:gd name="connsiteX5" fmla="*/ 336 w 10039"/>
              <a:gd name="connsiteY5" fmla="*/ 7 h 647"/>
              <a:gd name="connsiteX6" fmla="*/ 10039 w 10039"/>
              <a:gd name="connsiteY6" fmla="*/ 0 h 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9" h="647">
                <a:moveTo>
                  <a:pt x="10039" y="0"/>
                </a:moveTo>
                <a:lnTo>
                  <a:pt x="10039" y="342"/>
                </a:lnTo>
                <a:lnTo>
                  <a:pt x="9122" y="647"/>
                </a:lnTo>
                <a:lnTo>
                  <a:pt x="0" y="647"/>
                </a:lnTo>
                <a:lnTo>
                  <a:pt x="0" y="305"/>
                </a:lnTo>
                <a:lnTo>
                  <a:pt x="336" y="7"/>
                </a:lnTo>
                <a:lnTo>
                  <a:pt x="10039" y="0"/>
                </a:lnTo>
                <a:close/>
              </a:path>
            </a:pathLst>
          </a:custGeom>
          <a:noFill/>
          <a:ln w="6350">
            <a:gradFill>
              <a:gsLst>
                <a:gs pos="0">
                  <a:schemeClr val="accent2">
                    <a:alpha val="100000"/>
                  </a:schemeClr>
                </a:gs>
                <a:gs pos="100000">
                  <a:schemeClr val="accent2">
                    <a:alpha val="0"/>
                  </a:schemeClr>
                </a:gs>
              </a:gsLst>
              <a:lin ang="0" scaled="true"/>
            </a:gradFill>
          </a:ln>
        </p:spPr>
        <p:txBody>
          <a:bodyPr rot="0" spcFirstLastPara="0" vert="horz" wrap="square" lIns="252095" tIns="0" rIns="0" bIns="0" numCol="1" spcCol="0" rtlCol="0" fromWordArt="false" anchor="ctr" anchorCtr="false" forceAA="false" compatLnSpc="false">
            <a:noAutofit/>
          </a:bodyPr>
          <a:lstStyle/>
          <a:p>
            <a:pPr lvl="0" algn="l">
              <a:buClrTx/>
              <a:buSzTx/>
              <a:buFontTx/>
            </a:pPr>
            <a:r>
              <a:rPr lang="zh-CN" altLang="en-US" sz="2000" b="1">
                <a:solidFill>
                  <a:schemeClr val="tx1"/>
                </a:solidFill>
                <a:latin typeface="+mn-ea"/>
                <a:cs typeface="+mn-ea"/>
                <a:sym typeface="+mn-ea"/>
              </a:rPr>
              <a:t>财政、审计部门职责</a:t>
            </a:r>
            <a:endParaRPr lang="zh-CN" altLang="en-US" sz="2000" b="1">
              <a:solidFill>
                <a:schemeClr val="tx1"/>
              </a:solidFill>
              <a:latin typeface="+mn-ea"/>
              <a:cs typeface="+mn-ea"/>
              <a:sym typeface="+mn-ea"/>
            </a:endParaRPr>
          </a:p>
        </p:txBody>
      </p:sp>
      <p:sp>
        <p:nvSpPr>
          <p:cNvPr id="40" name="任意多边形: 形状 14"/>
          <p:cNvSpPr/>
          <p:nvPr>
            <p:custDataLst>
              <p:tags r:id="rId11"/>
            </p:custDataLst>
          </p:nvPr>
        </p:nvSpPr>
        <p:spPr>
          <a:xfrm>
            <a:off x="742131" y="3358809"/>
            <a:ext cx="160526" cy="214035"/>
          </a:xfrm>
          <a:custGeom>
            <a:avLst/>
            <a:gdLst>
              <a:gd name="connsiteX0" fmla="*/ 0 w 255"/>
              <a:gd name="connsiteY0" fmla="*/ 50 h 384"/>
              <a:gd name="connsiteX1" fmla="*/ 6 w 255"/>
              <a:gd name="connsiteY1" fmla="*/ 383 h 384"/>
              <a:gd name="connsiteX2" fmla="*/ 255 w 255"/>
              <a:gd name="connsiteY2" fmla="*/ 384 h 384"/>
              <a:gd name="connsiteX3" fmla="*/ 255 w 255"/>
              <a:gd name="connsiteY3" fmla="*/ 288 h 384"/>
              <a:gd name="connsiteX4" fmla="*/ 75 w 255"/>
              <a:gd name="connsiteY4" fmla="*/ 288 h 384"/>
              <a:gd name="connsiteX5" fmla="*/ 75 w 255"/>
              <a:gd name="connsiteY5" fmla="*/ 0 h 384"/>
              <a:gd name="connsiteX6" fmla="*/ 0 w 255"/>
              <a:gd name="connsiteY6" fmla="*/ 50 h 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 h="384">
                <a:moveTo>
                  <a:pt x="0" y="50"/>
                </a:moveTo>
                <a:lnTo>
                  <a:pt x="6" y="383"/>
                </a:lnTo>
                <a:lnTo>
                  <a:pt x="255" y="384"/>
                </a:lnTo>
                <a:lnTo>
                  <a:pt x="255" y="288"/>
                </a:lnTo>
                <a:lnTo>
                  <a:pt x="75" y="288"/>
                </a:lnTo>
                <a:lnTo>
                  <a:pt x="75" y="0"/>
                </a:lnTo>
                <a:lnTo>
                  <a:pt x="0" y="50"/>
                </a:lnTo>
                <a:close/>
              </a:path>
            </a:pathLst>
          </a:custGeom>
          <a:solidFill>
            <a:schemeClr val="accent2">
              <a:alpha val="65000"/>
            </a:schemeClr>
          </a:solidFill>
          <a:ln w="9525" cap="flat">
            <a:no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41" name="任意多边形: 形状 120"/>
          <p:cNvSpPr/>
          <p:nvPr>
            <p:custDataLst>
              <p:tags r:id="rId12"/>
            </p:custDataLst>
          </p:nvPr>
        </p:nvSpPr>
        <p:spPr>
          <a:xfrm flipV="true">
            <a:off x="1022265" y="3067973"/>
            <a:ext cx="3711618" cy="35882"/>
          </a:xfrm>
          <a:custGeom>
            <a:avLst/>
            <a:gdLst>
              <a:gd name="connsiteX0" fmla="*/ 1157786 w 1179613"/>
              <a:gd name="connsiteY0" fmla="*/ 21889 h 21889"/>
              <a:gd name="connsiteX1" fmla="*/ 1179613 w 1179613"/>
              <a:gd name="connsiteY1" fmla="*/ 0 h 21889"/>
              <a:gd name="connsiteX2" fmla="*/ 0 w 1179613"/>
              <a:gd name="connsiteY2" fmla="*/ 0 h 21889"/>
              <a:gd name="connsiteX3" fmla="*/ 21889 w 1179613"/>
              <a:gd name="connsiteY3" fmla="*/ 21889 h 21889"/>
              <a:gd name="connsiteX4" fmla="*/ 1157786 w 1179613"/>
              <a:gd name="connsiteY4" fmla="*/ 21889 h 2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613" h="21889">
                <a:moveTo>
                  <a:pt x="1157786" y="21889"/>
                </a:moveTo>
                <a:lnTo>
                  <a:pt x="1179613" y="0"/>
                </a:lnTo>
                <a:lnTo>
                  <a:pt x="0" y="0"/>
                </a:lnTo>
                <a:lnTo>
                  <a:pt x="21889" y="21889"/>
                </a:lnTo>
                <a:lnTo>
                  <a:pt x="1157786" y="21889"/>
                </a:lnTo>
                <a:close/>
              </a:path>
            </a:pathLst>
          </a:custGeom>
          <a:gradFill>
            <a:gsLst>
              <a:gs pos="86000">
                <a:schemeClr val="accent2">
                  <a:alpha val="0"/>
                </a:schemeClr>
              </a:gs>
              <a:gs pos="0">
                <a:schemeClr val="accent2">
                  <a:alpha val="75000"/>
                </a:schemeClr>
              </a:gs>
            </a:gsLst>
            <a:lin ang="2700000" scaled="false"/>
          </a:gradFill>
          <a:ln w="6170" cap="flat">
            <a:no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42" name="矩形 41"/>
          <p:cNvSpPr/>
          <p:nvPr>
            <p:custDataLst>
              <p:tags r:id="rId13"/>
            </p:custDataLst>
          </p:nvPr>
        </p:nvSpPr>
        <p:spPr>
          <a:xfrm>
            <a:off x="742131" y="3615651"/>
            <a:ext cx="6370687" cy="1048771"/>
          </a:xfrm>
          <a:prstGeom prst="rect">
            <a:avLst/>
          </a:prstGeom>
          <a:noFill/>
        </p:spPr>
        <p:txBody>
          <a:bodyPr wrap="square" lIns="0" tIns="0" rIns="0" bIns="0" rtlCol="0" anchor="t" anchorCtr="false">
            <a:noAutofit/>
          </a:bodyPr>
          <a:lstStyle/>
          <a:p>
            <a:pPr algn="just">
              <a:lnSpc>
                <a:spcPct val="150000"/>
              </a:lnSpc>
              <a:spcBef>
                <a:spcPct val="0"/>
              </a:spcBef>
              <a:spcAft>
                <a:spcPct val="0"/>
              </a:spcAft>
            </a:pPr>
            <a:r>
              <a:rPr lang="zh-CN" altLang="en-US" sz="1400" dirty="0">
                <a:solidFill>
                  <a:schemeClr val="tx1">
                    <a:lumMod val="85000"/>
                    <a:lumOff val="15000"/>
                  </a:schemeClr>
                </a:solidFill>
                <a:latin typeface="+mn-ea"/>
                <a:cs typeface="+mn-ea"/>
                <a:sym typeface="+mn-ea"/>
              </a:rPr>
              <a:t>各级财政、审计、机关事务管理等部门要认真履行公务接待监督检查责任，切实加强对公务接待标准执行、经费管理使用、信息公开等情况的监督检查，坚决把党中央关于过紧日子的要求落到实处。</a:t>
            </a:r>
            <a:endParaRPr lang="zh-CN" altLang="en-US" sz="1400" dirty="0">
              <a:solidFill>
                <a:schemeClr val="tx1">
                  <a:lumMod val="85000"/>
                  <a:lumOff val="15000"/>
                </a:schemeClr>
              </a:solidFill>
              <a:latin typeface="+mn-ea"/>
              <a:cs typeface="+mn-ea"/>
              <a:sym typeface="+mn-ea"/>
            </a:endParaRPr>
          </a:p>
        </p:txBody>
      </p:sp>
      <p:sp>
        <p:nvSpPr>
          <p:cNvPr id="44" name="任意多边形: 形状 16"/>
          <p:cNvSpPr/>
          <p:nvPr>
            <p:custDataLst>
              <p:tags r:id="rId14"/>
            </p:custDataLst>
          </p:nvPr>
        </p:nvSpPr>
        <p:spPr>
          <a:xfrm>
            <a:off x="793122" y="4773328"/>
            <a:ext cx="6319697" cy="385263"/>
          </a:xfrm>
          <a:custGeom>
            <a:avLst/>
            <a:gdLst>
              <a:gd name="connsiteX0" fmla="*/ 10039 w 10039"/>
              <a:gd name="connsiteY0" fmla="*/ 0 h 647"/>
              <a:gd name="connsiteX1" fmla="*/ 10039 w 10039"/>
              <a:gd name="connsiteY1" fmla="*/ 342 h 647"/>
              <a:gd name="connsiteX2" fmla="*/ 9122 w 10039"/>
              <a:gd name="connsiteY2" fmla="*/ 647 h 647"/>
              <a:gd name="connsiteX3" fmla="*/ 0 w 10039"/>
              <a:gd name="connsiteY3" fmla="*/ 647 h 647"/>
              <a:gd name="connsiteX4" fmla="*/ 0 w 10039"/>
              <a:gd name="connsiteY4" fmla="*/ 305 h 647"/>
              <a:gd name="connsiteX5" fmla="*/ 336 w 10039"/>
              <a:gd name="connsiteY5" fmla="*/ 7 h 647"/>
              <a:gd name="connsiteX6" fmla="*/ 10039 w 10039"/>
              <a:gd name="connsiteY6" fmla="*/ 0 h 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9" h="647">
                <a:moveTo>
                  <a:pt x="10039" y="0"/>
                </a:moveTo>
                <a:lnTo>
                  <a:pt x="10039" y="342"/>
                </a:lnTo>
                <a:lnTo>
                  <a:pt x="9122" y="647"/>
                </a:lnTo>
                <a:lnTo>
                  <a:pt x="0" y="647"/>
                </a:lnTo>
                <a:lnTo>
                  <a:pt x="0" y="305"/>
                </a:lnTo>
                <a:lnTo>
                  <a:pt x="336" y="7"/>
                </a:lnTo>
                <a:lnTo>
                  <a:pt x="10039" y="0"/>
                </a:lnTo>
                <a:close/>
              </a:path>
            </a:pathLst>
          </a:custGeom>
          <a:noFill/>
          <a:ln w="6350">
            <a:gradFill>
              <a:gsLst>
                <a:gs pos="0">
                  <a:schemeClr val="accent3">
                    <a:alpha val="100000"/>
                  </a:schemeClr>
                </a:gs>
                <a:gs pos="100000">
                  <a:schemeClr val="accent3">
                    <a:alpha val="0"/>
                  </a:schemeClr>
                </a:gs>
              </a:gsLst>
              <a:lin ang="0" scaled="true"/>
            </a:gradFill>
          </a:ln>
        </p:spPr>
        <p:txBody>
          <a:bodyPr rot="0" spcFirstLastPara="0" vert="horz" wrap="square" lIns="252095" tIns="0" rIns="0" bIns="0" numCol="1" spcCol="0" rtlCol="0" fromWordArt="false" anchor="ctr" anchorCtr="false" forceAA="false" compatLnSpc="false">
            <a:noAutofit/>
          </a:bodyPr>
          <a:lstStyle/>
          <a:p>
            <a:pPr lvl="0" algn="l">
              <a:buClrTx/>
              <a:buSzTx/>
              <a:buFontTx/>
            </a:pPr>
            <a:r>
              <a:rPr lang="zh-CN" altLang="en-US" sz="2000" b="1">
                <a:solidFill>
                  <a:schemeClr val="tx1"/>
                </a:solidFill>
                <a:latin typeface="+mn-ea"/>
                <a:cs typeface="+mn-ea"/>
                <a:sym typeface="+mn-ea"/>
              </a:rPr>
              <a:t>纪检监察机关职责</a:t>
            </a:r>
            <a:endParaRPr lang="zh-CN" altLang="en-US" sz="2000" b="1">
              <a:solidFill>
                <a:schemeClr val="tx1"/>
              </a:solidFill>
              <a:latin typeface="+mn-ea"/>
              <a:cs typeface="+mn-ea"/>
              <a:sym typeface="+mn-ea"/>
            </a:endParaRPr>
          </a:p>
        </p:txBody>
      </p:sp>
      <p:sp>
        <p:nvSpPr>
          <p:cNvPr id="45" name="任意多边形: 形状 14"/>
          <p:cNvSpPr/>
          <p:nvPr>
            <p:custDataLst>
              <p:tags r:id="rId15"/>
            </p:custDataLst>
          </p:nvPr>
        </p:nvSpPr>
        <p:spPr>
          <a:xfrm>
            <a:off x="742131" y="5001842"/>
            <a:ext cx="160526" cy="214035"/>
          </a:xfrm>
          <a:custGeom>
            <a:avLst/>
            <a:gdLst>
              <a:gd name="connsiteX0" fmla="*/ 0 w 255"/>
              <a:gd name="connsiteY0" fmla="*/ 50 h 384"/>
              <a:gd name="connsiteX1" fmla="*/ 6 w 255"/>
              <a:gd name="connsiteY1" fmla="*/ 383 h 384"/>
              <a:gd name="connsiteX2" fmla="*/ 255 w 255"/>
              <a:gd name="connsiteY2" fmla="*/ 384 h 384"/>
              <a:gd name="connsiteX3" fmla="*/ 255 w 255"/>
              <a:gd name="connsiteY3" fmla="*/ 288 h 384"/>
              <a:gd name="connsiteX4" fmla="*/ 75 w 255"/>
              <a:gd name="connsiteY4" fmla="*/ 288 h 384"/>
              <a:gd name="connsiteX5" fmla="*/ 75 w 255"/>
              <a:gd name="connsiteY5" fmla="*/ 0 h 384"/>
              <a:gd name="connsiteX6" fmla="*/ 0 w 255"/>
              <a:gd name="connsiteY6" fmla="*/ 50 h 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 h="384">
                <a:moveTo>
                  <a:pt x="0" y="50"/>
                </a:moveTo>
                <a:lnTo>
                  <a:pt x="6" y="383"/>
                </a:lnTo>
                <a:lnTo>
                  <a:pt x="255" y="384"/>
                </a:lnTo>
                <a:lnTo>
                  <a:pt x="255" y="288"/>
                </a:lnTo>
                <a:lnTo>
                  <a:pt x="75" y="288"/>
                </a:lnTo>
                <a:lnTo>
                  <a:pt x="75" y="0"/>
                </a:lnTo>
                <a:lnTo>
                  <a:pt x="0" y="50"/>
                </a:lnTo>
                <a:close/>
              </a:path>
            </a:pathLst>
          </a:custGeom>
          <a:solidFill>
            <a:schemeClr val="accent3">
              <a:alpha val="65000"/>
            </a:schemeClr>
          </a:solidFill>
          <a:ln w="9525" cap="flat">
            <a:no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46" name="任意多边形: 形状 120"/>
          <p:cNvSpPr/>
          <p:nvPr>
            <p:custDataLst>
              <p:tags r:id="rId16"/>
            </p:custDataLst>
          </p:nvPr>
        </p:nvSpPr>
        <p:spPr>
          <a:xfrm flipV="true">
            <a:off x="1022265" y="4711006"/>
            <a:ext cx="3711618" cy="35882"/>
          </a:xfrm>
          <a:custGeom>
            <a:avLst/>
            <a:gdLst>
              <a:gd name="connsiteX0" fmla="*/ 1157786 w 1179613"/>
              <a:gd name="connsiteY0" fmla="*/ 21889 h 21889"/>
              <a:gd name="connsiteX1" fmla="*/ 1179613 w 1179613"/>
              <a:gd name="connsiteY1" fmla="*/ 0 h 21889"/>
              <a:gd name="connsiteX2" fmla="*/ 0 w 1179613"/>
              <a:gd name="connsiteY2" fmla="*/ 0 h 21889"/>
              <a:gd name="connsiteX3" fmla="*/ 21889 w 1179613"/>
              <a:gd name="connsiteY3" fmla="*/ 21889 h 21889"/>
              <a:gd name="connsiteX4" fmla="*/ 1157786 w 1179613"/>
              <a:gd name="connsiteY4" fmla="*/ 21889 h 2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613" h="21889">
                <a:moveTo>
                  <a:pt x="1157786" y="21889"/>
                </a:moveTo>
                <a:lnTo>
                  <a:pt x="1179613" y="0"/>
                </a:lnTo>
                <a:lnTo>
                  <a:pt x="0" y="0"/>
                </a:lnTo>
                <a:lnTo>
                  <a:pt x="21889" y="21889"/>
                </a:lnTo>
                <a:lnTo>
                  <a:pt x="1157786" y="21889"/>
                </a:lnTo>
                <a:close/>
              </a:path>
            </a:pathLst>
          </a:custGeom>
          <a:gradFill>
            <a:gsLst>
              <a:gs pos="86000">
                <a:schemeClr val="accent3">
                  <a:alpha val="0"/>
                </a:schemeClr>
              </a:gs>
              <a:gs pos="0">
                <a:schemeClr val="accent3">
                  <a:alpha val="75000"/>
                </a:schemeClr>
              </a:gs>
            </a:gsLst>
            <a:lin ang="2700000" scaled="false"/>
          </a:gradFill>
          <a:ln w="6170" cap="flat">
            <a:no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47" name="矩形 46"/>
          <p:cNvSpPr/>
          <p:nvPr>
            <p:custDataLst>
              <p:tags r:id="rId17"/>
            </p:custDataLst>
          </p:nvPr>
        </p:nvSpPr>
        <p:spPr>
          <a:xfrm>
            <a:off x="742131" y="5258684"/>
            <a:ext cx="6370687" cy="1048771"/>
          </a:xfrm>
          <a:prstGeom prst="rect">
            <a:avLst/>
          </a:prstGeom>
          <a:noFill/>
        </p:spPr>
        <p:txBody>
          <a:bodyPr wrap="square" lIns="0" tIns="0" rIns="0" bIns="0" rtlCol="0" anchor="t" anchorCtr="false">
            <a:noAutofit/>
          </a:bodyPr>
          <a:lstStyle/>
          <a:p>
            <a:pPr algn="just">
              <a:lnSpc>
                <a:spcPct val="150000"/>
              </a:lnSpc>
              <a:spcBef>
                <a:spcPct val="0"/>
              </a:spcBef>
              <a:spcAft>
                <a:spcPct val="0"/>
              </a:spcAft>
            </a:pPr>
            <a:r>
              <a:rPr lang="zh-CN" altLang="en-US" sz="1400" dirty="0">
                <a:solidFill>
                  <a:schemeClr val="tx1">
                    <a:lumMod val="85000"/>
                    <a:lumOff val="15000"/>
                  </a:schemeClr>
                </a:solidFill>
                <a:latin typeface="+mn-ea"/>
                <a:cs typeface="+mn-ea"/>
                <a:sym typeface="+mn-ea"/>
              </a:rPr>
              <a:t>各级纪检监察机关、巡视巡察机构要聚焦问题多发地区和单位，紧盯高发易发时段，将公务接待突出问题“负面清单”管理制度落实情况作为纠治“四风”常态化监督检查和巡视巡察工作必查内容，加强对公务接待违规违纪行为的查处。</a:t>
            </a:r>
            <a:endParaRPr lang="zh-CN" altLang="en-US" sz="1400" dirty="0">
              <a:solidFill>
                <a:schemeClr val="tx1">
                  <a:lumMod val="85000"/>
                  <a:lumOff val="15000"/>
                </a:schemeClr>
              </a:solidFill>
              <a:latin typeface="+mn-ea"/>
              <a:cs typeface="+mn-ea"/>
              <a:sym typeface="+mn-ea"/>
            </a:endParaRPr>
          </a:p>
        </p:txBody>
      </p:sp>
    </p:spTree>
    <p:custDataLst>
      <p:tags r:id="rId18"/>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true"/>
          </p:cNvSpPr>
          <p:nvPr>
            <p:ph type="title"/>
            <p:custDataLst>
              <p:tags r:id="rId1"/>
            </p:custDataLst>
          </p:nvPr>
        </p:nvSpPr>
        <p:spPr/>
        <p:txBody>
          <a:bodyPr/>
          <a:lstStyle/>
          <a:p>
            <a:r>
              <a:rPr lang="zh-CN" altLang="en-US"/>
              <a:t>违规问题“双向同查”</a:t>
            </a:r>
            <a:endParaRPr lang="zh-CN" altLang="en-US"/>
          </a:p>
        </p:txBody>
      </p:sp>
      <p:pic>
        <p:nvPicPr>
          <p:cNvPr id="4" name="图片 3" descr="E:/设计图片素材/7725950_.jpg7725950_"/>
          <p:cNvPicPr>
            <a:picLocks noChangeAspect="true"/>
          </p:cNvPicPr>
          <p:nvPr>
            <p:custDataLst>
              <p:tags r:id="rId2"/>
            </p:custDataLst>
          </p:nvPr>
        </p:nvPicPr>
        <p:blipFill>
          <a:blip r:embed="rId3"/>
          <a:srcRect l="23563" r="23563"/>
          <a:stretch>
            <a:fillRect/>
          </a:stretch>
        </p:blipFill>
        <p:spPr>
          <a:xfrm>
            <a:off x="7018020" y="1750060"/>
            <a:ext cx="4182745" cy="4447540"/>
          </a:xfrm>
          <a:custGeom>
            <a:avLst/>
            <a:gdLst/>
            <a:ahLst/>
            <a:cxnLst>
              <a:cxn ang="3">
                <a:pos x="hc" y="t"/>
              </a:cxn>
              <a:cxn ang="cd2">
                <a:pos x="l" y="vc"/>
              </a:cxn>
              <a:cxn ang="cd4">
                <a:pos x="hc" y="b"/>
              </a:cxn>
              <a:cxn ang="0">
                <a:pos x="r" y="vc"/>
              </a:cxn>
            </a:cxnLst>
            <a:rect l="l" t="t" r="r" b="b"/>
            <a:pathLst>
              <a:path w="6587" h="7004">
                <a:moveTo>
                  <a:pt x="852" y="0"/>
                </a:moveTo>
                <a:lnTo>
                  <a:pt x="1617" y="0"/>
                </a:lnTo>
                <a:lnTo>
                  <a:pt x="1692" y="62"/>
                </a:lnTo>
                <a:lnTo>
                  <a:pt x="4874" y="62"/>
                </a:lnTo>
                <a:lnTo>
                  <a:pt x="4949" y="0"/>
                </a:lnTo>
                <a:lnTo>
                  <a:pt x="5735" y="0"/>
                </a:lnTo>
                <a:lnTo>
                  <a:pt x="6505" y="635"/>
                </a:lnTo>
                <a:lnTo>
                  <a:pt x="6544" y="667"/>
                </a:lnTo>
                <a:lnTo>
                  <a:pt x="6544" y="1493"/>
                </a:lnTo>
                <a:lnTo>
                  <a:pt x="6587" y="1529"/>
                </a:lnTo>
                <a:lnTo>
                  <a:pt x="6587" y="1973"/>
                </a:lnTo>
                <a:lnTo>
                  <a:pt x="6389" y="2137"/>
                </a:lnTo>
                <a:lnTo>
                  <a:pt x="6389" y="3703"/>
                </a:lnTo>
                <a:lnTo>
                  <a:pt x="6587" y="3866"/>
                </a:lnTo>
                <a:lnTo>
                  <a:pt x="6587" y="4474"/>
                </a:lnTo>
                <a:lnTo>
                  <a:pt x="6518" y="4531"/>
                </a:lnTo>
                <a:lnTo>
                  <a:pt x="6518" y="4898"/>
                </a:lnTo>
                <a:lnTo>
                  <a:pt x="6587" y="4955"/>
                </a:lnTo>
                <a:lnTo>
                  <a:pt x="6587" y="5475"/>
                </a:lnTo>
                <a:lnTo>
                  <a:pt x="6544" y="5511"/>
                </a:lnTo>
                <a:lnTo>
                  <a:pt x="6505" y="5543"/>
                </a:lnTo>
                <a:lnTo>
                  <a:pt x="6505" y="6369"/>
                </a:lnTo>
                <a:lnTo>
                  <a:pt x="5735" y="7004"/>
                </a:lnTo>
                <a:lnTo>
                  <a:pt x="5070" y="7004"/>
                </a:lnTo>
                <a:lnTo>
                  <a:pt x="4909" y="6871"/>
                </a:lnTo>
                <a:lnTo>
                  <a:pt x="1654" y="6871"/>
                </a:lnTo>
                <a:lnTo>
                  <a:pt x="1501" y="7004"/>
                </a:lnTo>
                <a:lnTo>
                  <a:pt x="852" y="7004"/>
                </a:lnTo>
                <a:lnTo>
                  <a:pt x="83" y="6369"/>
                </a:lnTo>
                <a:lnTo>
                  <a:pt x="83" y="5543"/>
                </a:lnTo>
                <a:lnTo>
                  <a:pt x="44" y="5511"/>
                </a:lnTo>
                <a:lnTo>
                  <a:pt x="0" y="5475"/>
                </a:lnTo>
                <a:lnTo>
                  <a:pt x="0" y="4956"/>
                </a:lnTo>
                <a:lnTo>
                  <a:pt x="70" y="4899"/>
                </a:lnTo>
                <a:lnTo>
                  <a:pt x="70" y="4531"/>
                </a:lnTo>
                <a:lnTo>
                  <a:pt x="0" y="4474"/>
                </a:lnTo>
                <a:lnTo>
                  <a:pt x="0" y="3866"/>
                </a:lnTo>
                <a:lnTo>
                  <a:pt x="199" y="3703"/>
                </a:lnTo>
                <a:lnTo>
                  <a:pt x="199" y="2137"/>
                </a:lnTo>
                <a:lnTo>
                  <a:pt x="0" y="1972"/>
                </a:lnTo>
                <a:lnTo>
                  <a:pt x="0" y="1529"/>
                </a:lnTo>
                <a:lnTo>
                  <a:pt x="43" y="1493"/>
                </a:lnTo>
                <a:lnTo>
                  <a:pt x="43" y="667"/>
                </a:lnTo>
                <a:lnTo>
                  <a:pt x="82" y="635"/>
                </a:lnTo>
                <a:lnTo>
                  <a:pt x="852" y="0"/>
                </a:lnTo>
                <a:close/>
              </a:path>
            </a:pathLst>
          </a:custGeom>
          <a:ln>
            <a:gradFill>
              <a:gsLst>
                <a:gs pos="0">
                  <a:schemeClr val="accent1"/>
                </a:gs>
                <a:gs pos="100000">
                  <a:schemeClr val="accent1">
                    <a:alpha val="30000"/>
                  </a:schemeClr>
                </a:gs>
              </a:gsLst>
              <a:lin ang="5400000" scaled="true"/>
            </a:gradFill>
          </a:ln>
        </p:spPr>
      </p:pic>
      <p:sp>
        <p:nvSpPr>
          <p:cNvPr id="118" name="任意多边形: 形状 117"/>
          <p:cNvSpPr/>
          <p:nvPr>
            <p:custDataLst>
              <p:tags r:id="rId4"/>
            </p:custDataLst>
          </p:nvPr>
        </p:nvSpPr>
        <p:spPr>
          <a:xfrm flipH="true">
            <a:off x="11151870" y="3145790"/>
            <a:ext cx="36000" cy="929640"/>
          </a:xfrm>
          <a:custGeom>
            <a:avLst/>
            <a:gdLst>
              <a:gd name="connsiteX0" fmla="*/ 0 w 29000"/>
              <a:gd name="connsiteY0" fmla="*/ 29000 h 717092"/>
              <a:gd name="connsiteX1" fmla="*/ 0 w 29000"/>
              <a:gd name="connsiteY1" fmla="*/ 688092 h 717092"/>
              <a:gd name="connsiteX2" fmla="*/ 29000 w 29000"/>
              <a:gd name="connsiteY2" fmla="*/ 717093 h 717092"/>
              <a:gd name="connsiteX3" fmla="*/ 29000 w 29000"/>
              <a:gd name="connsiteY3" fmla="*/ 717093 h 717092"/>
              <a:gd name="connsiteX4" fmla="*/ 29000 w 29000"/>
              <a:gd name="connsiteY4" fmla="*/ 717093 h 717092"/>
              <a:gd name="connsiteX5" fmla="*/ 29000 w 29000"/>
              <a:gd name="connsiteY5" fmla="*/ 0 h 717092"/>
              <a:gd name="connsiteX6" fmla="*/ 29000 w 29000"/>
              <a:gd name="connsiteY6" fmla="*/ 0 h 717092"/>
              <a:gd name="connsiteX7" fmla="*/ 29000 w 29000"/>
              <a:gd name="connsiteY7" fmla="*/ 0 h 717092"/>
              <a:gd name="connsiteX8" fmla="*/ 0 w 29000"/>
              <a:gd name="connsiteY8" fmla="*/ 29000 h 71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00" h="717092">
                <a:moveTo>
                  <a:pt x="0" y="29000"/>
                </a:moveTo>
                <a:lnTo>
                  <a:pt x="0" y="688092"/>
                </a:lnTo>
                <a:lnTo>
                  <a:pt x="29000" y="717093"/>
                </a:lnTo>
                <a:lnTo>
                  <a:pt x="29000" y="717093"/>
                </a:lnTo>
                <a:lnTo>
                  <a:pt x="29000" y="717093"/>
                </a:lnTo>
                <a:lnTo>
                  <a:pt x="29000" y="0"/>
                </a:lnTo>
                <a:lnTo>
                  <a:pt x="29000" y="0"/>
                </a:lnTo>
                <a:lnTo>
                  <a:pt x="29000" y="0"/>
                </a:lnTo>
                <a:lnTo>
                  <a:pt x="0" y="29000"/>
                </a:lnTo>
                <a:close/>
              </a:path>
            </a:pathLst>
          </a:custGeom>
          <a:gradFill>
            <a:gsLst>
              <a:gs pos="100000">
                <a:schemeClr val="accent1">
                  <a:alpha val="0"/>
                </a:schemeClr>
              </a:gs>
              <a:gs pos="0">
                <a:schemeClr val="accent1"/>
              </a:gs>
            </a:gsLst>
            <a:lin ang="2700000" scaled="false"/>
          </a:gradFill>
          <a:ln w="6170" cap="flat">
            <a:no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 name="任意多边形: 形状 120"/>
          <p:cNvSpPr/>
          <p:nvPr>
            <p:custDataLst>
              <p:tags r:id="rId5"/>
            </p:custDataLst>
          </p:nvPr>
        </p:nvSpPr>
        <p:spPr>
          <a:xfrm flipV="true">
            <a:off x="8230870" y="1700530"/>
            <a:ext cx="1757045" cy="36000"/>
          </a:xfrm>
          <a:custGeom>
            <a:avLst/>
            <a:gdLst>
              <a:gd name="connsiteX0" fmla="*/ 1157786 w 1179613"/>
              <a:gd name="connsiteY0" fmla="*/ 21889 h 21889"/>
              <a:gd name="connsiteX1" fmla="*/ 1179613 w 1179613"/>
              <a:gd name="connsiteY1" fmla="*/ 0 h 21889"/>
              <a:gd name="connsiteX2" fmla="*/ 0 w 1179613"/>
              <a:gd name="connsiteY2" fmla="*/ 0 h 21889"/>
              <a:gd name="connsiteX3" fmla="*/ 21889 w 1179613"/>
              <a:gd name="connsiteY3" fmla="*/ 21889 h 21889"/>
              <a:gd name="connsiteX4" fmla="*/ 1157786 w 1179613"/>
              <a:gd name="connsiteY4" fmla="*/ 21889 h 2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613" h="21889">
                <a:moveTo>
                  <a:pt x="1157786" y="21889"/>
                </a:moveTo>
                <a:lnTo>
                  <a:pt x="1179613" y="0"/>
                </a:lnTo>
                <a:lnTo>
                  <a:pt x="0" y="0"/>
                </a:lnTo>
                <a:lnTo>
                  <a:pt x="21889" y="21889"/>
                </a:lnTo>
                <a:lnTo>
                  <a:pt x="1157786" y="21889"/>
                </a:lnTo>
                <a:close/>
              </a:path>
            </a:pathLst>
          </a:custGeom>
          <a:gradFill>
            <a:gsLst>
              <a:gs pos="100000">
                <a:schemeClr val="accent1">
                  <a:alpha val="0"/>
                </a:schemeClr>
              </a:gs>
              <a:gs pos="0">
                <a:schemeClr val="accent1"/>
              </a:gs>
            </a:gsLst>
            <a:lin ang="2700000" scaled="false"/>
          </a:gradFill>
          <a:ln w="6170" cap="flat">
            <a:noFill/>
            <a:prstDash val="solid"/>
            <a:miter/>
          </a:ln>
        </p:spPr>
        <p:txBody>
          <a:bodyPr rot="0" spcFirstLastPara="0" vertOverflow="overflow" horzOverflow="overflow" vert="horz" wrap="square" lIns="91440" tIns="45720" rIns="91440" bIns="45720" numCol="1" spcCol="0" rtlCol="0" fromWordArt="false" anchor="ctr" anchorCtr="false" forceAA="false" compatLnSpc="tru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38"/>
          <p:cNvSpPr txBox="true"/>
          <p:nvPr>
            <p:custDataLst>
              <p:tags r:id="rId6"/>
            </p:custDataLst>
          </p:nvPr>
        </p:nvSpPr>
        <p:spPr>
          <a:xfrm>
            <a:off x="761655" y="1934635"/>
            <a:ext cx="5630051" cy="1117259"/>
          </a:xfrm>
          <a:prstGeom prst="rect">
            <a:avLst/>
          </a:prstGeom>
          <a:noFill/>
        </p:spPr>
        <p:txBody>
          <a:bodyPr wrap="square" lIns="0" tIns="0" rIns="0" bIns="0" rtlCol="0" anchor="t" anchorCtr="false">
            <a:noAutofit/>
          </a:bodyPr>
          <a:p>
            <a:pPr>
              <a:lnSpc>
                <a:spcPct val="120000"/>
              </a:lnSpc>
            </a:pPr>
            <a:r>
              <a:rPr lang="zh-CN" altLang="en-US" sz="1600" kern="0" spc="0" dirty="0">
                <a:ln>
                  <a:noFill/>
                  <a:prstDash val="sysDot"/>
                </a:ln>
                <a:solidFill>
                  <a:schemeClr val="tx1">
                    <a:lumMod val="85000"/>
                    <a:lumOff val="15000"/>
                  </a:schemeClr>
                </a:solidFill>
                <a:latin typeface="+mn-ea"/>
                <a:ea typeface="+mn-ea"/>
                <a:sym typeface="+mn-ea"/>
              </a:rPr>
              <a:t>坚持越往后越严，对党的二十大后依然在公务接待过程中有规不依、顶风违纪的，综合运用党纪政务处分、组织处理等方式，从严从重处置。</a:t>
            </a:r>
            <a:endParaRPr lang="zh-CN" altLang="en-US" sz="1600" kern="0" spc="0" dirty="0">
              <a:ln>
                <a:noFill/>
                <a:prstDash val="sysDot"/>
              </a:ln>
              <a:solidFill>
                <a:schemeClr val="tx1">
                  <a:lumMod val="85000"/>
                  <a:lumOff val="15000"/>
                </a:schemeClr>
              </a:solidFill>
              <a:latin typeface="+mn-ea"/>
              <a:ea typeface="+mn-ea"/>
              <a:sym typeface="+mn-ea"/>
            </a:endParaRPr>
          </a:p>
        </p:txBody>
      </p:sp>
      <p:sp>
        <p:nvSpPr>
          <p:cNvPr id="8" name="文本框 39"/>
          <p:cNvSpPr txBox="true"/>
          <p:nvPr>
            <p:custDataLst>
              <p:tags r:id="rId7"/>
            </p:custDataLst>
          </p:nvPr>
        </p:nvSpPr>
        <p:spPr>
          <a:xfrm>
            <a:off x="761655" y="3532416"/>
            <a:ext cx="5630051" cy="1117259"/>
          </a:xfrm>
          <a:prstGeom prst="rect">
            <a:avLst/>
          </a:prstGeom>
          <a:noFill/>
        </p:spPr>
        <p:txBody>
          <a:bodyPr wrap="square" lIns="0" tIns="0" rIns="0" bIns="0" rtlCol="0" anchor="t" anchorCtr="false">
            <a:noAutofit/>
          </a:bodyPr>
          <a:p>
            <a:pPr>
              <a:lnSpc>
                <a:spcPct val="120000"/>
              </a:lnSpc>
            </a:pPr>
            <a:r>
              <a:rPr lang="zh-CN" altLang="en-US" sz="1600" kern="0" spc="0" dirty="0">
                <a:ln>
                  <a:noFill/>
                  <a:prstDash val="sysDot"/>
                </a:ln>
                <a:solidFill>
                  <a:schemeClr val="tx1">
                    <a:lumMod val="85000"/>
                    <a:lumOff val="15000"/>
                  </a:schemeClr>
                </a:solidFill>
                <a:latin typeface="+mn-ea"/>
                <a:ea typeface="+mn-ea"/>
                <a:sym typeface="+mn-ea"/>
              </a:rPr>
              <a:t>坚持实行“双向同查”，对违规公务接待行为，既查接待单位和接待人员的问题，又查派出单位和接待对象的问题，是谁违规违纪就严肃处理谁，都有责任的一并追究责任。</a:t>
            </a:r>
            <a:endParaRPr lang="zh-CN" altLang="en-US" sz="1600" kern="0" spc="0" dirty="0">
              <a:ln>
                <a:noFill/>
                <a:prstDash val="sysDot"/>
              </a:ln>
              <a:solidFill>
                <a:schemeClr val="tx1">
                  <a:lumMod val="85000"/>
                  <a:lumOff val="15000"/>
                </a:schemeClr>
              </a:solidFill>
              <a:latin typeface="+mn-ea"/>
              <a:ea typeface="+mn-ea"/>
              <a:sym typeface="+mn-ea"/>
            </a:endParaRPr>
          </a:p>
        </p:txBody>
      </p:sp>
      <p:sp>
        <p:nvSpPr>
          <p:cNvPr id="9" name="文本框 42"/>
          <p:cNvSpPr txBox="true"/>
          <p:nvPr>
            <p:custDataLst>
              <p:tags r:id="rId8"/>
            </p:custDataLst>
          </p:nvPr>
        </p:nvSpPr>
        <p:spPr>
          <a:xfrm>
            <a:off x="761655" y="5145290"/>
            <a:ext cx="5630053" cy="1117259"/>
          </a:xfrm>
          <a:prstGeom prst="rect">
            <a:avLst/>
          </a:prstGeom>
          <a:noFill/>
        </p:spPr>
        <p:txBody>
          <a:bodyPr wrap="square" lIns="0" tIns="0" rIns="0" bIns="0" rtlCol="0" anchor="t" anchorCtr="false">
            <a:noAutofit/>
          </a:bodyPr>
          <a:p>
            <a:pPr>
              <a:lnSpc>
                <a:spcPct val="120000"/>
              </a:lnSpc>
            </a:pPr>
            <a:r>
              <a:rPr lang="zh-CN" altLang="en-US" sz="1600" kern="0" spc="0" dirty="0">
                <a:ln>
                  <a:noFill/>
                  <a:prstDash val="sysDot"/>
                </a:ln>
                <a:solidFill>
                  <a:schemeClr val="tx1">
                    <a:lumMod val="85000"/>
                    <a:lumOff val="15000"/>
                  </a:schemeClr>
                </a:solidFill>
                <a:latin typeface="+mn-ea"/>
                <a:ea typeface="+mn-ea"/>
                <a:sym typeface="+mn-ea"/>
              </a:rPr>
              <a:t>对违规公务接待问题突出，或者情节严重、影响恶劣的，既追究直接责任人的责任，也追究有关单位主体责任、监督责任。</a:t>
            </a:r>
            <a:endParaRPr lang="zh-CN" altLang="en-US" sz="1600" kern="0" spc="0" dirty="0">
              <a:ln>
                <a:noFill/>
                <a:prstDash val="sysDot"/>
              </a:ln>
              <a:solidFill>
                <a:schemeClr val="tx1">
                  <a:lumMod val="85000"/>
                  <a:lumOff val="15000"/>
                </a:schemeClr>
              </a:solidFill>
              <a:latin typeface="+mn-ea"/>
              <a:ea typeface="+mn-ea"/>
              <a:sym typeface="+mn-ea"/>
            </a:endParaRPr>
          </a:p>
        </p:txBody>
      </p:sp>
      <p:sp>
        <p:nvSpPr>
          <p:cNvPr id="10" name="矩形: 圆角 6"/>
          <p:cNvSpPr/>
          <p:nvPr>
            <p:custDataLst>
              <p:tags r:id="rId9"/>
            </p:custDataLst>
          </p:nvPr>
        </p:nvSpPr>
        <p:spPr>
          <a:xfrm>
            <a:off x="761655" y="1800120"/>
            <a:ext cx="2165066" cy="58474"/>
          </a:xfrm>
          <a:prstGeom prst="roundRect">
            <a:avLst>
              <a:gd name="adj" fmla="val 26584"/>
            </a:avLst>
          </a:prstGeom>
          <a:gradFill flip="none" rotWithShape="true">
            <a:gsLst>
              <a:gs pos="97000">
                <a:schemeClr val="accent1">
                  <a:lumMod val="60000"/>
                  <a:lumOff val="40000"/>
                  <a:alpha val="0"/>
                </a:schemeClr>
              </a:gs>
              <a:gs pos="0">
                <a:schemeClr val="accent1">
                  <a:alpha val="73000"/>
                </a:schemeClr>
              </a:gs>
            </a:gsLst>
            <a:lin ang="0" scaled="true"/>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endParaRPr lang="zh-CN" altLang="en-US" sz="1600" b="1" dirty="0">
              <a:solidFill>
                <a:schemeClr val="tx1">
                  <a:lumMod val="95000"/>
                  <a:lumOff val="5000"/>
                </a:schemeClr>
              </a:solidFill>
            </a:endParaRPr>
          </a:p>
        </p:txBody>
      </p:sp>
      <p:sp>
        <p:nvSpPr>
          <p:cNvPr id="11" name="文本框 4"/>
          <p:cNvSpPr txBox="true"/>
          <p:nvPr>
            <p:custDataLst>
              <p:tags r:id="rId10"/>
            </p:custDataLst>
          </p:nvPr>
        </p:nvSpPr>
        <p:spPr>
          <a:xfrm>
            <a:off x="761655" y="1595394"/>
            <a:ext cx="2965141" cy="263995"/>
          </a:xfrm>
          <a:prstGeom prst="rect">
            <a:avLst/>
          </a:prstGeom>
          <a:noFill/>
        </p:spPr>
        <p:txBody>
          <a:bodyPr wrap="square" lIns="0" tIns="0" rIns="0" bIns="0">
            <a:noAutofit/>
          </a:bodyPr>
          <a:p>
            <a:pPr>
              <a:lnSpc>
                <a:spcPct val="120000"/>
              </a:lnSpc>
            </a:pPr>
            <a:r>
              <a:rPr lang="zh-CN" altLang="en-US" sz="1600" b="1" kern="0" dirty="0">
                <a:solidFill>
                  <a:schemeClr val="tx1"/>
                </a:solidFill>
                <a:latin typeface="Arial" panose="02080604020202020204" pitchFamily="34" charset="0"/>
              </a:rPr>
              <a:t>从严处置原则</a:t>
            </a:r>
            <a:endParaRPr lang="zh-CN" altLang="en-US" sz="1600" b="1" kern="0" dirty="0">
              <a:solidFill>
                <a:schemeClr val="tx1"/>
              </a:solidFill>
              <a:latin typeface="Arial" panose="02080604020202020204" pitchFamily="34" charset="0"/>
            </a:endParaRPr>
          </a:p>
        </p:txBody>
      </p:sp>
      <p:sp>
        <p:nvSpPr>
          <p:cNvPr id="12" name="矩形: 圆角 7"/>
          <p:cNvSpPr/>
          <p:nvPr>
            <p:custDataLst>
              <p:tags r:id="rId11"/>
            </p:custDataLst>
          </p:nvPr>
        </p:nvSpPr>
        <p:spPr>
          <a:xfrm>
            <a:off x="761655" y="3391995"/>
            <a:ext cx="2165066" cy="58474"/>
          </a:xfrm>
          <a:prstGeom prst="roundRect">
            <a:avLst>
              <a:gd name="adj" fmla="val 26584"/>
            </a:avLst>
          </a:prstGeom>
          <a:gradFill flip="none" rotWithShape="true">
            <a:gsLst>
              <a:gs pos="97000">
                <a:schemeClr val="accent2">
                  <a:lumMod val="60000"/>
                  <a:lumOff val="40000"/>
                  <a:alpha val="0"/>
                </a:schemeClr>
              </a:gs>
              <a:gs pos="0">
                <a:schemeClr val="accent2">
                  <a:alpha val="73000"/>
                </a:schemeClr>
              </a:gs>
            </a:gsLst>
            <a:lin ang="0" scaled="true"/>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endParaRPr lang="zh-CN" altLang="en-US" sz="1600" b="1" dirty="0">
              <a:solidFill>
                <a:schemeClr val="tx1">
                  <a:lumMod val="95000"/>
                  <a:lumOff val="5000"/>
                </a:schemeClr>
              </a:solidFill>
            </a:endParaRPr>
          </a:p>
        </p:txBody>
      </p:sp>
      <p:sp>
        <p:nvSpPr>
          <p:cNvPr id="13" name="文本框 9"/>
          <p:cNvSpPr txBox="true"/>
          <p:nvPr>
            <p:custDataLst>
              <p:tags r:id="rId12"/>
            </p:custDataLst>
          </p:nvPr>
        </p:nvSpPr>
        <p:spPr>
          <a:xfrm>
            <a:off x="761655" y="3186613"/>
            <a:ext cx="2965141" cy="263995"/>
          </a:xfrm>
          <a:prstGeom prst="rect">
            <a:avLst/>
          </a:prstGeom>
          <a:noFill/>
        </p:spPr>
        <p:txBody>
          <a:bodyPr wrap="square" lIns="0" tIns="0" rIns="0" bIns="0">
            <a:noAutofit/>
          </a:bodyPr>
          <a:p>
            <a:pPr>
              <a:lnSpc>
                <a:spcPct val="120000"/>
              </a:lnSpc>
            </a:pPr>
            <a:r>
              <a:rPr lang="zh-CN" altLang="en-US" sz="1600" b="1" kern="0" dirty="0">
                <a:solidFill>
                  <a:schemeClr val="tx1"/>
                </a:solidFill>
                <a:latin typeface="Arial" panose="02080604020202020204" pitchFamily="34" charset="0"/>
              </a:rPr>
              <a:t>“双向同查”原则</a:t>
            </a:r>
            <a:endParaRPr lang="zh-CN" altLang="en-US" sz="1600" b="1" kern="0" dirty="0">
              <a:solidFill>
                <a:schemeClr val="tx1"/>
              </a:solidFill>
              <a:latin typeface="Arial" panose="02080604020202020204" pitchFamily="34" charset="0"/>
            </a:endParaRPr>
          </a:p>
        </p:txBody>
      </p:sp>
      <p:sp>
        <p:nvSpPr>
          <p:cNvPr id="15" name="矩形: 圆角 10"/>
          <p:cNvSpPr/>
          <p:nvPr>
            <p:custDataLst>
              <p:tags r:id="rId13"/>
            </p:custDataLst>
          </p:nvPr>
        </p:nvSpPr>
        <p:spPr>
          <a:xfrm>
            <a:off x="761655" y="4977966"/>
            <a:ext cx="2165066" cy="58474"/>
          </a:xfrm>
          <a:prstGeom prst="roundRect">
            <a:avLst>
              <a:gd name="adj" fmla="val 26584"/>
            </a:avLst>
          </a:prstGeom>
          <a:gradFill flip="none" rotWithShape="true">
            <a:gsLst>
              <a:gs pos="97000">
                <a:schemeClr val="accent3">
                  <a:lumMod val="60000"/>
                  <a:lumOff val="40000"/>
                  <a:alpha val="0"/>
                </a:schemeClr>
              </a:gs>
              <a:gs pos="0">
                <a:schemeClr val="accent3">
                  <a:alpha val="73000"/>
                </a:schemeClr>
              </a:gs>
            </a:gsLst>
            <a:lin ang="0" scaled="true"/>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endParaRPr lang="zh-CN" altLang="en-US" sz="1600" b="1" dirty="0">
              <a:solidFill>
                <a:schemeClr val="tx1">
                  <a:lumMod val="95000"/>
                  <a:lumOff val="5000"/>
                </a:schemeClr>
              </a:solidFill>
            </a:endParaRPr>
          </a:p>
        </p:txBody>
      </p:sp>
      <p:sp>
        <p:nvSpPr>
          <p:cNvPr id="20" name="文本框 11"/>
          <p:cNvSpPr txBox="true"/>
          <p:nvPr>
            <p:custDataLst>
              <p:tags r:id="rId14"/>
            </p:custDataLst>
          </p:nvPr>
        </p:nvSpPr>
        <p:spPr>
          <a:xfrm>
            <a:off x="761655" y="4775864"/>
            <a:ext cx="2965141" cy="263995"/>
          </a:xfrm>
          <a:prstGeom prst="rect">
            <a:avLst/>
          </a:prstGeom>
          <a:noFill/>
        </p:spPr>
        <p:txBody>
          <a:bodyPr wrap="square" lIns="0" tIns="0" rIns="0" bIns="0">
            <a:noAutofit/>
          </a:bodyPr>
          <a:p>
            <a:pPr>
              <a:lnSpc>
                <a:spcPct val="120000"/>
              </a:lnSpc>
            </a:pPr>
            <a:r>
              <a:rPr lang="zh-CN" altLang="en-US" sz="1600" b="1" kern="0" dirty="0">
                <a:solidFill>
                  <a:schemeClr val="tx1"/>
                </a:solidFill>
                <a:latin typeface="Arial" panose="02080604020202020204" pitchFamily="34" charset="0"/>
              </a:rPr>
              <a:t>主体责任追究</a:t>
            </a:r>
            <a:endParaRPr lang="zh-CN" altLang="en-US" sz="1600" b="1" kern="0" dirty="0">
              <a:solidFill>
                <a:schemeClr val="tx1"/>
              </a:solidFill>
              <a:latin typeface="Arial" panose="02080604020202020204" pitchFamily="34" charset="0"/>
            </a:endParaRPr>
          </a:p>
        </p:txBody>
      </p:sp>
    </p:spTree>
    <p:custDataLst>
      <p:tags r:id="rId15"/>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占位符 8"/>
          <p:cNvSpPr>
            <a:spLocks noGrp="true"/>
          </p:cNvSpPr>
          <p:nvPr>
            <p:custDataLst>
              <p:tags r:id="rId1"/>
            </p:custDataLst>
          </p:nvPr>
        </p:nvSpPr>
        <p:spPr>
          <a:xfrm>
            <a:off x="6553200" y="2032000"/>
            <a:ext cx="5029200" cy="1524000"/>
          </a:xfrm>
          <a:prstGeom prst="rect">
            <a:avLst/>
          </a:prstGeom>
          <a:noFill/>
        </p:spPr>
        <p:txBody>
          <a:bodyPr vert="horz" wrap="square" lIns="0" tIns="0" rIns="0" bIns="0" rtlCol="0" anchor="t">
            <a:noAutofit/>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tx1"/>
                </a:solidFill>
              </a:rPr>
              <a:t>未严格执行接待公函和接待清单制度；一张接待公函安排</a:t>
            </a:r>
            <a:r>
              <a:rPr lang="en-US" altLang="zh-CN">
                <a:solidFill>
                  <a:schemeClr val="tx1"/>
                </a:solidFill>
              </a:rPr>
              <a:t>2</a:t>
            </a:r>
            <a:r>
              <a:rPr lang="zh-CN" altLang="en-US">
                <a:solidFill>
                  <a:schemeClr val="tx1"/>
                </a:solidFill>
              </a:rPr>
              <a:t>次以上公务接待；伪造接待公函；提供超规格、超标准、超范围的接待服务；提供香烟酒水、高档菜肴等；虚列接待事项、人数等；违规安排同城公务接待；在私人会所等场所违规安排公务接待；铺张浪费、转嫁费用、违规处理费用、虚列转移隐匿开支；将非公务活动纳入公务接待范围；未按规定收取费用。</a:t>
            </a:r>
            <a:endParaRPr lang="zh-CN" altLang="en-US">
              <a:solidFill>
                <a:schemeClr val="tx1"/>
              </a:solidFill>
            </a:endParaRPr>
          </a:p>
        </p:txBody>
      </p:sp>
      <p:sp>
        <p:nvSpPr>
          <p:cNvPr id="11" name="文本占位符 7"/>
          <p:cNvSpPr>
            <a:spLocks noGrp="true"/>
          </p:cNvSpPr>
          <p:nvPr>
            <p:custDataLst>
              <p:tags r:id="rId2"/>
            </p:custDataLst>
          </p:nvPr>
        </p:nvSpPr>
        <p:spPr>
          <a:xfrm>
            <a:off x="6553200" y="1524000"/>
            <a:ext cx="50292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接待单位和有关人员责任情形</a:t>
            </a:r>
            <a:endParaRPr lang="zh-CN" altLang="en-US">
              <a:solidFill>
                <a:schemeClr val="accent1"/>
              </a:solidFill>
            </a:endParaRPr>
          </a:p>
        </p:txBody>
      </p:sp>
      <p:sp>
        <p:nvSpPr>
          <p:cNvPr id="13" name="文本占位符 5"/>
          <p:cNvSpPr>
            <a:spLocks noGrp="true"/>
          </p:cNvSpPr>
          <p:nvPr>
            <p:custDataLst>
              <p:tags r:id="rId3"/>
            </p:custDataLst>
          </p:nvPr>
        </p:nvSpPr>
        <p:spPr>
          <a:xfrm>
            <a:off x="762000" y="2032000"/>
            <a:ext cx="5029200" cy="1524000"/>
          </a:xfrm>
          <a:prstGeom prst="rect">
            <a:avLst/>
          </a:prstGeom>
          <a:noFill/>
        </p:spPr>
        <p:txBody>
          <a:bodyPr vert="horz" wrap="square" lIns="0" tIns="0" rIns="0" bIns="0" rtlCol="0" anchor="t">
            <a:noAutofit/>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t>不落实公务接待公函制度要求，未提供接待公函；提供一张接待公函接受</a:t>
            </a:r>
            <a:r>
              <a:rPr lang="en-US" altLang="zh-CN"/>
              <a:t>2</a:t>
            </a:r>
            <a:r>
              <a:rPr lang="zh-CN" altLang="en-US"/>
              <a:t>次以上公务接待；提出或接受超规格、超标准、超范围的接待服务；不按规定交纳费用；在公务接待中饮酒；在同城公务活动中违规接受接待；在私人会所等场所违规接受公务接待；要求将休假等活动纳入公务接待范围。</a:t>
            </a:r>
            <a:endParaRPr lang="zh-CN" altLang="en-US"/>
          </a:p>
        </p:txBody>
      </p:sp>
      <p:sp>
        <p:nvSpPr>
          <p:cNvPr id="14" name="文本占位符 4"/>
          <p:cNvSpPr>
            <a:spLocks noGrp="true"/>
          </p:cNvSpPr>
          <p:nvPr>
            <p:custDataLst>
              <p:tags r:id="rId4"/>
            </p:custDataLst>
          </p:nvPr>
        </p:nvSpPr>
        <p:spPr>
          <a:xfrm>
            <a:off x="762000" y="1524000"/>
            <a:ext cx="50292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派出单位和接待对象责任情形</a:t>
            </a:r>
            <a:endParaRPr lang="zh-CN" altLang="en-US">
              <a:solidFill>
                <a:schemeClr val="accent1"/>
              </a:solidFill>
            </a:endParaRPr>
          </a:p>
        </p:txBody>
      </p:sp>
      <p:grpSp>
        <p:nvGrpSpPr>
          <p:cNvPr id="35" name="组合 34"/>
          <p:cNvGrpSpPr/>
          <p:nvPr>
            <p:custDataLst>
              <p:tags r:id="rId5"/>
            </p:custDataLst>
          </p:nvPr>
        </p:nvGrpSpPr>
        <p:grpSpPr>
          <a:xfrm rot="0">
            <a:off x="4902788" y="4483546"/>
            <a:ext cx="2531318" cy="2081303"/>
            <a:chOff x="2198" y="3614"/>
            <a:chExt cx="14826" cy="12187"/>
          </a:xfrm>
        </p:grpSpPr>
        <p:sp>
          <p:nvSpPr>
            <p:cNvPr id="36" name="任意多边形 14"/>
            <p:cNvSpPr/>
            <p:nvPr>
              <p:custDataLst>
                <p:tags r:id="rId6"/>
              </p:custDataLst>
            </p:nvPr>
          </p:nvSpPr>
          <p:spPr>
            <a:xfrm flipH="true" flipV="true">
              <a:off x="6718" y="7073"/>
              <a:ext cx="10307" cy="8728"/>
            </a:xfrm>
            <a:custGeom>
              <a:avLst/>
              <a:gdLst>
                <a:gd name="connsiteX0" fmla="*/ 1 w 570"/>
                <a:gd name="connsiteY0" fmla="*/ 476 h 476"/>
                <a:gd name="connsiteX1" fmla="*/ 0 w 570"/>
                <a:gd name="connsiteY1" fmla="*/ 0 h 476"/>
                <a:gd name="connsiteX2" fmla="*/ 570 w 570"/>
                <a:gd name="connsiteY2" fmla="*/ 476 h 476"/>
                <a:gd name="connsiteX3" fmla="*/ 1 w 570"/>
                <a:gd name="connsiteY3" fmla="*/ 476 h 476"/>
              </a:gdLst>
              <a:ahLst/>
              <a:cxnLst>
                <a:cxn ang="0">
                  <a:pos x="connsiteX0" y="connsiteY0"/>
                </a:cxn>
                <a:cxn ang="0">
                  <a:pos x="connsiteX1" y="connsiteY1"/>
                </a:cxn>
                <a:cxn ang="0">
                  <a:pos x="connsiteX2" y="connsiteY2"/>
                </a:cxn>
                <a:cxn ang="0">
                  <a:pos x="connsiteX3" y="connsiteY3"/>
                </a:cxn>
              </a:cxnLst>
              <a:rect l="l" t="t" r="r" b="b"/>
              <a:pathLst>
                <a:path w="5370" h="4547">
                  <a:moveTo>
                    <a:pt x="579" y="0"/>
                  </a:moveTo>
                  <a:lnTo>
                    <a:pt x="1030" y="362"/>
                  </a:lnTo>
                  <a:lnTo>
                    <a:pt x="5026" y="362"/>
                  </a:lnTo>
                  <a:cubicBezTo>
                    <a:pt x="5185" y="362"/>
                    <a:pt x="5317" y="471"/>
                    <a:pt x="5354" y="618"/>
                  </a:cubicBezTo>
                  <a:lnTo>
                    <a:pt x="5355" y="624"/>
                  </a:lnTo>
                  <a:lnTo>
                    <a:pt x="5359" y="638"/>
                  </a:lnTo>
                  <a:cubicBezTo>
                    <a:pt x="5366" y="666"/>
                    <a:pt x="5370" y="695"/>
                    <a:pt x="5370" y="726"/>
                  </a:cubicBezTo>
                  <a:lnTo>
                    <a:pt x="5370" y="4198"/>
                  </a:lnTo>
                  <a:cubicBezTo>
                    <a:pt x="5370" y="4391"/>
                    <a:pt x="5214" y="4547"/>
                    <a:pt x="5021" y="4547"/>
                  </a:cubicBezTo>
                  <a:lnTo>
                    <a:pt x="349" y="4547"/>
                  </a:lnTo>
                  <a:cubicBezTo>
                    <a:pt x="258" y="4547"/>
                    <a:pt x="176" y="4513"/>
                    <a:pt x="114" y="4456"/>
                  </a:cubicBezTo>
                  <a:lnTo>
                    <a:pt x="114" y="4456"/>
                  </a:lnTo>
                  <a:lnTo>
                    <a:pt x="111" y="4453"/>
                  </a:lnTo>
                  <a:cubicBezTo>
                    <a:pt x="43" y="4392"/>
                    <a:pt x="0" y="4302"/>
                    <a:pt x="0" y="4203"/>
                  </a:cubicBezTo>
                  <a:lnTo>
                    <a:pt x="0" y="4198"/>
                  </a:lnTo>
                  <a:lnTo>
                    <a:pt x="0" y="726"/>
                  </a:lnTo>
                  <a:lnTo>
                    <a:pt x="0" y="700"/>
                  </a:lnTo>
                  <a:cubicBezTo>
                    <a:pt x="0" y="513"/>
                    <a:pt x="151" y="362"/>
                    <a:pt x="338" y="362"/>
                  </a:cubicBezTo>
                  <a:lnTo>
                    <a:pt x="580" y="362"/>
                  </a:lnTo>
                  <a:lnTo>
                    <a:pt x="579" y="0"/>
                  </a:lnTo>
                  <a:close/>
                </a:path>
              </a:pathLst>
            </a:custGeom>
            <a:gradFill>
              <a:gsLst>
                <a:gs pos="80000">
                  <a:schemeClr val="accent1">
                    <a:alpha val="60000"/>
                  </a:schemeClr>
                </a:gs>
                <a:gs pos="0">
                  <a:schemeClr val="accent1">
                    <a:lumMod val="60000"/>
                    <a:lumOff val="40000"/>
                    <a:alpha val="40000"/>
                  </a:scheme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sp>
          <p:nvSpPr>
            <p:cNvPr id="37" name="任意多边形 15"/>
            <p:cNvSpPr/>
            <p:nvPr>
              <p:custDataLst>
                <p:tags r:id="rId7"/>
              </p:custDataLst>
            </p:nvPr>
          </p:nvSpPr>
          <p:spPr>
            <a:xfrm>
              <a:off x="2198" y="3614"/>
              <a:ext cx="14043" cy="11618"/>
            </a:xfrm>
            <a:custGeom>
              <a:avLst/>
              <a:gdLst>
                <a:gd name="adj" fmla="val 8696"/>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7317" h="6052">
                  <a:moveTo>
                    <a:pt x="489" y="0"/>
                  </a:moveTo>
                  <a:lnTo>
                    <a:pt x="6828" y="0"/>
                  </a:lnTo>
                  <a:cubicBezTo>
                    <a:pt x="7098" y="0"/>
                    <a:pt x="7317" y="219"/>
                    <a:pt x="7317" y="489"/>
                  </a:cubicBezTo>
                  <a:lnTo>
                    <a:pt x="7317" y="5134"/>
                  </a:lnTo>
                  <a:cubicBezTo>
                    <a:pt x="7317" y="5404"/>
                    <a:pt x="7098" y="5623"/>
                    <a:pt x="6828" y="5623"/>
                  </a:cubicBezTo>
                  <a:lnTo>
                    <a:pt x="1234" y="5623"/>
                  </a:lnTo>
                  <a:lnTo>
                    <a:pt x="699" y="6052"/>
                  </a:lnTo>
                  <a:lnTo>
                    <a:pt x="700" y="5623"/>
                  </a:lnTo>
                  <a:lnTo>
                    <a:pt x="489" y="5623"/>
                  </a:lnTo>
                  <a:cubicBezTo>
                    <a:pt x="219" y="5623"/>
                    <a:pt x="0" y="5404"/>
                    <a:pt x="0" y="5134"/>
                  </a:cubicBezTo>
                  <a:lnTo>
                    <a:pt x="0" y="489"/>
                  </a:lnTo>
                  <a:cubicBezTo>
                    <a:pt x="0" y="219"/>
                    <a:pt x="219" y="0"/>
                    <a:pt x="489" y="0"/>
                  </a:cubicBezTo>
                  <a:close/>
                </a:path>
              </a:pathLst>
            </a:custGeom>
            <a:gradFill>
              <a:gsLst>
                <a:gs pos="65000">
                  <a:schemeClr val="accent1"/>
                </a:gs>
                <a:gs pos="20000">
                  <a:schemeClr val="accent1">
                    <a:lumMod val="60000"/>
                    <a:lumOff val="40000"/>
                  </a:schemeClr>
                </a:gs>
              </a:gsLst>
              <a:path path="circle">
                <a:fillToRect r="100000" b="100000"/>
              </a:path>
              <a:tileRect l="-100000" t="-10000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pic>
          <p:nvPicPr>
            <p:cNvPr id="38" name="图片 37" descr="E:/设计素材图片2/leo-bayard-HuFL67UtXqU-unsplash.jpgleo-bayard-HuFL67UtXqU-unsplash"/>
            <p:cNvPicPr>
              <a:picLocks noChangeAspect="true"/>
            </p:cNvPicPr>
            <p:nvPr>
              <p:custDataLst>
                <p:tags r:id="rId8"/>
              </p:custDataLst>
            </p:nvPr>
          </p:nvPicPr>
          <p:blipFill rotWithShape="true">
            <a:blip r:embed="rId9" cstate="email"/>
            <a:srcRect l="39754" t="34717" r="39754" b="34717"/>
            <a:stretch>
              <a:fillRect/>
            </a:stretch>
          </p:blipFill>
          <p:spPr>
            <a:xfrm>
              <a:off x="2601" y="4052"/>
              <a:ext cx="13170" cy="9895"/>
            </a:xfrm>
            <a:prstGeom prst="roundRect">
              <a:avLst>
                <a:gd name="adj" fmla="val 6291"/>
              </a:avLst>
            </a:prstGeom>
            <a:ln w="9525" cap="flat" cmpd="sng" algn="ctr">
              <a:solidFill>
                <a:schemeClr val="dk1">
                  <a:lumMod val="40000"/>
                  <a:lumOff val="60000"/>
                  <a:alpha val="50000"/>
                </a:schemeClr>
              </a:solidFill>
              <a:prstDash val="solid"/>
              <a:round/>
              <a:headEnd type="none" w="med" len="med"/>
              <a:tailEnd type="none" w="med" len="med"/>
            </a:ln>
          </p:spPr>
        </p:pic>
      </p:grpSp>
      <p:sp>
        <p:nvSpPr>
          <p:cNvPr id="17" name="标题 1"/>
          <p:cNvSpPr>
            <a:spLocks noGrp="true"/>
          </p:cNvSpPr>
          <p:nvPr>
            <p:custDataLst>
              <p:tags r:id="rId10"/>
            </p:custDataLst>
          </p:nvPr>
        </p:nvSpPr>
        <p:spPr>
          <a:xfrm>
            <a:off x="609600" y="533400"/>
            <a:ext cx="10972800" cy="609600"/>
          </a:xfrm>
          <a:prstGeom prst="rect">
            <a:avLst/>
          </a:prstGeom>
          <a:noFill/>
        </p:spPr>
        <p:txBody>
          <a:bodyPr vert="horz" wrap="square" lIns="0" tIns="0" rIns="0" bIns="0" rtlCol="0" anchor="t" anchorCtr="false">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ea"/>
                <a:cs typeface="+mj-cs"/>
              </a:defRPr>
            </a:lvl1pPr>
          </a:lstStyle>
          <a:p>
            <a:r>
              <a:rPr lang="zh-CN" altLang="en-US" sz="3300">
                <a:solidFill>
                  <a:schemeClr val="tx1"/>
                </a:solidFill>
              </a:rPr>
              <a:t>责任追究情形</a:t>
            </a:r>
            <a:endParaRPr lang="zh-CN" altLang="en-US" sz="3300">
              <a:solidFill>
                <a:schemeClr val="tx1"/>
              </a:solidFill>
            </a:endParaRPr>
          </a:p>
        </p:txBody>
      </p:sp>
    </p:spTree>
    <p:custDataLst>
      <p:tags r:id="rId1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p:cNvSpPr>
            <a:spLocks noGrp="true"/>
          </p:cNvSpPr>
          <p:nvPr>
            <p:ph type="title"/>
            <p:custDataLst>
              <p:tags r:id="rId1"/>
            </p:custDataLst>
          </p:nvPr>
        </p:nvSpPr>
        <p:spPr>
          <a:xfrm>
            <a:off x="3942080" y="3188335"/>
            <a:ext cx="7099935" cy="1163955"/>
          </a:xfrm>
        </p:spPr>
        <p:txBody>
          <a:bodyPr>
            <a:normAutofit fontScale="90000"/>
          </a:bodyPr>
          <a:p>
            <a:pPr marL="0" indent="0" algn="r">
              <a:lnSpc>
                <a:spcPct val="100000"/>
              </a:lnSpc>
              <a:spcBef>
                <a:spcPts val="0"/>
              </a:spcBef>
              <a:spcAft>
                <a:spcPts val="0"/>
              </a:spcAft>
              <a:buSzPct val="100000"/>
            </a:pPr>
            <a:r>
              <a:rPr lang="zh-CN" altLang="en-US" sz="5400"/>
              <a:t>政策制定背景与相关文件</a:t>
            </a:r>
            <a:endParaRPr lang="zh-CN" altLang="en-US" sz="5400"/>
          </a:p>
        </p:txBody>
      </p:sp>
      <p:sp>
        <p:nvSpPr>
          <p:cNvPr id="6" name="节编号"/>
          <p:cNvSpPr>
            <a:spLocks noGrp="true"/>
          </p:cNvSpPr>
          <p:nvPr>
            <p:ph type="body" sz="quarter" idx="13"/>
            <p:custDataLst>
              <p:tags r:id="rId2"/>
            </p:custDataLst>
          </p:nvPr>
        </p:nvSpPr>
        <p:spPr>
          <a:prstGeom prst="rect">
            <a:avLst/>
          </a:prstGeom>
        </p:spPr>
        <p:txBody>
          <a:bodyPr/>
          <a:p>
            <a:r>
              <a:rPr lang="en-US" altLang="en-US"/>
              <a:t>PART ONE</a:t>
            </a:r>
            <a:endParaRPr lang="en-US" altLang="en-US"/>
          </a:p>
        </p:txBody>
      </p:sp>
    </p:spTree>
    <p:custDataLst>
      <p:tags r:id="rId3"/>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p:cNvSpPr>
            <a:spLocks noGrp="true"/>
          </p:cNvSpPr>
          <p:nvPr>
            <p:ph type="title"/>
            <p:custDataLst>
              <p:tags r:id="rId1"/>
            </p:custDataLst>
          </p:nvPr>
        </p:nvSpPr>
        <p:spPr/>
        <p:txBody>
          <a:bodyPr>
            <a:normAutofit/>
          </a:bodyPr>
          <a:p>
            <a:pPr marL="0" indent="0" algn="r">
              <a:lnSpc>
                <a:spcPct val="100000"/>
              </a:lnSpc>
              <a:spcBef>
                <a:spcPts val="0"/>
              </a:spcBef>
              <a:spcAft>
                <a:spcPts val="0"/>
              </a:spcAft>
              <a:buSzPct val="100000"/>
            </a:pPr>
            <a:r>
              <a:rPr lang="zh-CN" altLang="en-US" sz="5400"/>
              <a:t>附则</a:t>
            </a:r>
            <a:endParaRPr lang="zh-CN" altLang="en-US" sz="5400"/>
          </a:p>
        </p:txBody>
      </p:sp>
      <p:sp>
        <p:nvSpPr>
          <p:cNvPr id="6" name="节编号"/>
          <p:cNvSpPr>
            <a:spLocks noGrp="true"/>
          </p:cNvSpPr>
          <p:nvPr>
            <p:ph type="body" sz="quarter" idx="13"/>
            <p:custDataLst>
              <p:tags r:id="rId2"/>
            </p:custDataLst>
          </p:nvPr>
        </p:nvSpPr>
        <p:spPr>
          <a:prstGeom prst="rect">
            <a:avLst/>
          </a:prstGeom>
        </p:spPr>
        <p:txBody>
          <a:bodyPr/>
          <a:p>
            <a:r>
              <a:rPr lang="en-US" altLang="en-US"/>
              <a:t>PART NINE</a:t>
            </a:r>
            <a:endParaRPr lang="en-US" altLang="en-US"/>
          </a:p>
        </p:txBody>
      </p:sp>
    </p:spTree>
    <p:custDataLst>
      <p:tags r:id="rId3"/>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占位符 7"/>
          <p:cNvSpPr>
            <a:spLocks noGrp="true"/>
          </p:cNvSpPr>
          <p:nvPr>
            <p:custDataLst>
              <p:tags r:id="rId1"/>
            </p:custDataLst>
          </p:nvPr>
        </p:nvSpPr>
        <p:spPr>
          <a:xfrm>
            <a:off x="1066800" y="4749800"/>
            <a:ext cx="6019800" cy="914400"/>
          </a:xfrm>
          <a:prstGeom prst="rect">
            <a:avLst/>
          </a:prstGeom>
          <a:noFill/>
        </p:spPr>
        <p:txBody>
          <a:bodyPr vert="horz" wrap="square" lIns="0" tIns="0" rIns="0" bIns="0" rtlCol="0" anchor="t">
            <a:normAutofit/>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rgbClr val="FFFFFF"/>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tx1"/>
                </a:solidFill>
              </a:rPr>
              <a:t>严禁扩大接待范围、增加接待项目，严禁以招商引资为名变相安排公务接待，杜绝奢侈浪费。</a:t>
            </a:r>
            <a:endParaRPr lang="zh-CN" altLang="en-US">
              <a:solidFill>
                <a:schemeClr val="tx1"/>
              </a:solidFill>
            </a:endParaRPr>
          </a:p>
        </p:txBody>
      </p:sp>
      <p:sp>
        <p:nvSpPr>
          <p:cNvPr id="10" name="文本占位符 6"/>
          <p:cNvSpPr>
            <a:spLocks noGrp="true"/>
          </p:cNvSpPr>
          <p:nvPr>
            <p:custDataLst>
              <p:tags r:id="rId2"/>
            </p:custDataLst>
          </p:nvPr>
        </p:nvSpPr>
        <p:spPr>
          <a:xfrm>
            <a:off x="1066800" y="4343400"/>
            <a:ext cx="60198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rgbClr val="FFFFFF"/>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禁止行为</a:t>
            </a:r>
            <a:endParaRPr lang="zh-CN" altLang="en-US">
              <a:solidFill>
                <a:schemeClr val="accent1"/>
              </a:solidFill>
            </a:endParaRPr>
          </a:p>
        </p:txBody>
      </p:sp>
      <p:sp>
        <p:nvSpPr>
          <p:cNvPr id="11" name="文本占位符 5"/>
          <p:cNvSpPr>
            <a:spLocks noGrp="true"/>
          </p:cNvSpPr>
          <p:nvPr>
            <p:custDataLst>
              <p:tags r:id="rId3"/>
            </p:custDataLst>
          </p:nvPr>
        </p:nvSpPr>
        <p:spPr>
          <a:xfrm>
            <a:off x="1066800" y="2576195"/>
            <a:ext cx="6019800" cy="914400"/>
          </a:xfrm>
          <a:prstGeom prst="rect">
            <a:avLst/>
          </a:prstGeom>
          <a:noFill/>
        </p:spPr>
        <p:txBody>
          <a:bodyPr vert="horz" wrap="square" lIns="0" tIns="0" rIns="0" bIns="0" rtlCol="0" anchor="t">
            <a:noAutofit/>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rgbClr val="FFFFFF"/>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1500">
                <a:solidFill>
                  <a:schemeClr val="tx1"/>
                </a:solidFill>
              </a:rPr>
              <a:t>各级政府因招商引资等工作需要，接待除国家工作人员以外的其他因公来访人员，应当参照《党政机关国内公务接待管理规定》《湖南省党政机关国内公务接待管理办法》和《益阳市党政机关国内公务接待管理实施细则》，按照《益阳市党政机关商务接待管理办法（试行）》有关规定实行单独管理，明确标准，强化监督。</a:t>
            </a:r>
            <a:endParaRPr lang="zh-CN" altLang="en-US" sz="1500">
              <a:solidFill>
                <a:schemeClr val="tx1"/>
              </a:solidFill>
            </a:endParaRPr>
          </a:p>
        </p:txBody>
      </p:sp>
      <p:sp>
        <p:nvSpPr>
          <p:cNvPr id="12" name="文本占位符 4"/>
          <p:cNvSpPr>
            <a:spLocks noGrp="true"/>
          </p:cNvSpPr>
          <p:nvPr>
            <p:custDataLst>
              <p:tags r:id="rId4"/>
            </p:custDataLst>
          </p:nvPr>
        </p:nvSpPr>
        <p:spPr>
          <a:xfrm>
            <a:off x="1066800" y="2108200"/>
            <a:ext cx="60198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rgbClr val="FFFFFF"/>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管理办法</a:t>
            </a:r>
            <a:endParaRPr lang="zh-CN" altLang="en-US">
              <a:solidFill>
                <a:schemeClr val="accent1"/>
              </a:solidFill>
            </a:endParaRPr>
          </a:p>
        </p:txBody>
      </p:sp>
      <p:pic>
        <p:nvPicPr>
          <p:cNvPr id="14" name="内容占位符 2" descr="default_3_img"/>
          <p:cNvPicPr>
            <a:picLocks noChangeAspect="true"/>
          </p:cNvPicPr>
          <p:nvPr>
            <p:custDataLst>
              <p:tags r:id="rId5"/>
            </p:custDataLst>
          </p:nvPr>
        </p:nvPicPr>
        <p:blipFill>
          <a:blip r:embed="rId6"/>
          <a:srcRect l="25958" r="25958"/>
          <a:stretch>
            <a:fillRect/>
          </a:stretch>
        </p:blipFill>
        <p:spPr>
          <a:xfrm>
            <a:off x="7543800" y="1524000"/>
            <a:ext cx="4038600" cy="4724400"/>
          </a:xfrm>
          <a:custGeom>
            <a:avLst>
              <a:gd name="connisteX0" fmla="*/ 0 w 4038600"/>
              <a:gd name="connsiteY0" fmla="*/ 0 h 4724400"/>
              <a:gd name="connisteX1" fmla="*/ 3835400 w 4038600"/>
              <a:gd name="connsiteY1" fmla="*/ 0 h 4724400"/>
              <a:gd name="connisteX2" fmla="*/ 4038600 w 4038600"/>
              <a:gd name="connsiteY2" fmla="*/ 203200 h 4724400"/>
              <a:gd name="connisteX3" fmla="*/ 4038600 w 4038600"/>
              <a:gd name="connsiteY3" fmla="*/ 4521200 h 4724400"/>
              <a:gd name="connisteX4" fmla="*/ 3835400 w 4038600"/>
              <a:gd name="connsiteY4" fmla="*/ 4724400 h 4724400"/>
              <a:gd name="connisteX5" fmla="*/ 0 w 4038600"/>
              <a:gd name="connsiteY5" fmla="*/ 4724400 h 4724400"/>
              <a:gd name="connisteX6" fmla="*/ 0 w 4038600"/>
              <a:gd name="connsiteY6" fmla="*/ 0 h 4724400"/>
            </a:avLst>
            <a:gdLst>
              <a:gd name="connisteX0-1" fmla="*/ 0 w 4038600"/>
              <a:gd name="connsiteY0-2" fmla="*/ 0 h 4724400"/>
              <a:gd name="connisteX1-3" fmla="*/ 3835400 w 4038600"/>
              <a:gd name="connsiteY1-4" fmla="*/ 0 h 4724400"/>
              <a:gd name="connisteX2-5" fmla="*/ 4038600 w 4038600"/>
              <a:gd name="connsiteY2-6" fmla="*/ 203200 h 4724400"/>
              <a:gd name="connisteX3-7" fmla="*/ 4038600 w 4038600"/>
              <a:gd name="connsiteY3-8" fmla="*/ 4521200 h 4724400"/>
              <a:gd name="connisteX4-9" fmla="*/ 3835400 w 4038600"/>
              <a:gd name="connsiteY4-10" fmla="*/ 4724400 h 4724400"/>
              <a:gd name="connisteX5-11" fmla="*/ 0 w 4038600"/>
              <a:gd name="connsiteY5-12" fmla="*/ 4724400 h 4724400"/>
              <a:gd name="connisteX6-13" fmla="*/ 0 w 4038600"/>
              <a:gd name="connsiteY6-14" fmla="*/ 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Lst>
            <a:pathLst>
              <a:path w="4038600" h="4724400">
                <a:moveTo>
                  <a:pt x="0" y="0"/>
                </a:moveTo>
                <a:lnTo>
                  <a:pt x="3835400" y="0"/>
                </a:lnTo>
                <a:cubicBezTo>
                  <a:pt x="3947624" y="0"/>
                  <a:pt x="4038600" y="90976"/>
                  <a:pt x="4038600" y="203200"/>
                </a:cubicBezTo>
                <a:lnTo>
                  <a:pt x="4038600" y="4521200"/>
                </a:lnTo>
                <a:cubicBezTo>
                  <a:pt x="4038600" y="4633424"/>
                  <a:pt x="3947624" y="4724400"/>
                  <a:pt x="3835400" y="4724400"/>
                </a:cubicBezTo>
                <a:lnTo>
                  <a:pt x="0" y="4724400"/>
                </a:lnTo>
                <a:lnTo>
                  <a:pt x="0" y="0"/>
                </a:lnTo>
                <a:close/>
              </a:path>
              <a:path w="4038600" h="4724400">
                <a:moveTo>
                  <a:pt x="0" y="0"/>
                </a:moveTo>
                <a:lnTo>
                  <a:pt x="3835400" y="0"/>
                </a:lnTo>
                <a:cubicBezTo>
                  <a:pt x="3947624" y="0"/>
                  <a:pt x="4038600" y="90976"/>
                  <a:pt x="4038600" y="203200"/>
                </a:cubicBezTo>
                <a:lnTo>
                  <a:pt x="4038600" y="4521200"/>
                </a:lnTo>
                <a:cubicBezTo>
                  <a:pt x="4038600" y="4633424"/>
                  <a:pt x="3947624" y="4724400"/>
                  <a:pt x="3835400" y="4724400"/>
                </a:cubicBezTo>
                <a:lnTo>
                  <a:pt x="0" y="4724400"/>
                </a:lnTo>
                <a:lnTo>
                  <a:pt x="0" y="0"/>
                </a:lnTo>
                <a:close/>
              </a:path>
            </a:pathLst>
          </a:custGeom>
          <a:solidFill>
            <a:srgbClr val="DDDDDD"/>
          </a:solidFill>
          <a:ln>
            <a:noFill/>
          </a:ln>
        </p:spPr>
      </p:pic>
      <p:sp>
        <p:nvSpPr>
          <p:cNvPr id="15" name="标题 1"/>
          <p:cNvSpPr>
            <a:spLocks noGrp="true"/>
          </p:cNvSpPr>
          <p:nvPr>
            <p:custDataLst>
              <p:tags r:id="rId7"/>
            </p:custDataLst>
          </p:nvPr>
        </p:nvSpPr>
        <p:spPr>
          <a:xfrm>
            <a:off x="609600" y="533400"/>
            <a:ext cx="10972800" cy="609600"/>
          </a:xfrm>
          <a:prstGeom prst="rect">
            <a:avLst/>
          </a:prstGeom>
          <a:noFill/>
        </p:spPr>
        <p:txBody>
          <a:bodyPr vert="horz" wrap="square" lIns="0" tIns="0" rIns="0" bIns="0" rtlCol="0" anchor="t" anchorCtr="false">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ea"/>
                <a:cs typeface="+mj-cs"/>
              </a:defRPr>
            </a:lvl1pPr>
          </a:lstStyle>
          <a:p>
            <a:r>
              <a:rPr lang="zh-CN" altLang="en-US" sz="3300">
                <a:solidFill>
                  <a:schemeClr val="tx1"/>
                </a:solidFill>
              </a:rPr>
              <a:t>商务接待规定</a:t>
            </a:r>
            <a:endParaRPr lang="zh-CN" altLang="en-US" sz="3300">
              <a:solidFill>
                <a:schemeClr val="tx1"/>
              </a:solidFill>
            </a:endParaRPr>
          </a:p>
        </p:txBody>
      </p:sp>
    </p:spTree>
    <p:custDataLst>
      <p:tags r:id="rId8"/>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998220" y="1524000"/>
            <a:ext cx="6019800" cy="3999230"/>
            <a:chOff x="1680" y="3320"/>
            <a:chExt cx="9480" cy="6298"/>
          </a:xfrm>
        </p:grpSpPr>
        <p:sp>
          <p:nvSpPr>
            <p:cNvPr id="9" name="文本占位符 7"/>
            <p:cNvSpPr>
              <a:spLocks noGrp="true"/>
            </p:cNvSpPr>
            <p:nvPr>
              <p:custDataLst>
                <p:tags r:id="rId1"/>
              </p:custDataLst>
            </p:nvPr>
          </p:nvSpPr>
          <p:spPr>
            <a:xfrm>
              <a:off x="1680" y="7480"/>
              <a:ext cx="9480" cy="2139"/>
            </a:xfrm>
            <a:prstGeom prst="rect">
              <a:avLst/>
            </a:prstGeom>
            <a:noFill/>
          </p:spPr>
          <p:txBody>
            <a:bodyPr vert="horz" wrap="square" lIns="0" tIns="0" rIns="0" bIns="0" rtlCol="0" anchor="t">
              <a:normAutofit lnSpcReduction="20000"/>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rgbClr val="FFFFFF"/>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en-US" altLang="zh-CN">
                  <a:solidFill>
                    <a:schemeClr val="tx1"/>
                  </a:solidFill>
                </a:rPr>
                <a:t>     </a:t>
              </a:r>
              <a:r>
                <a:rPr lang="zh-CN" altLang="en-US">
                  <a:solidFill>
                    <a:schemeClr val="tx1"/>
                  </a:solidFill>
                </a:rPr>
                <a:t>商务接待经费应纳入部门预算，接待单位应按照年度招商引资任务合理编制商务接待经费预算，并根据地方惯例和部门实际情况在“招商引资工作经费”中列支。要加强预算硬约束，在核定预算范围内务实高效、精简节约安排商务接待活动，不得超预算或无预算安排商务接待。</a:t>
              </a:r>
              <a:endParaRPr lang="zh-CN" altLang="en-US">
                <a:solidFill>
                  <a:schemeClr val="tx1"/>
                </a:solidFill>
              </a:endParaRPr>
            </a:p>
          </p:txBody>
        </p:sp>
        <p:sp>
          <p:nvSpPr>
            <p:cNvPr id="10" name="文本占位符 6"/>
            <p:cNvSpPr>
              <a:spLocks noGrp="true"/>
            </p:cNvSpPr>
            <p:nvPr>
              <p:custDataLst>
                <p:tags r:id="rId2"/>
              </p:custDataLst>
            </p:nvPr>
          </p:nvSpPr>
          <p:spPr>
            <a:xfrm>
              <a:off x="1680" y="6840"/>
              <a:ext cx="9480" cy="64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rgbClr val="FFFFFF"/>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禁止行为</a:t>
              </a:r>
              <a:endParaRPr lang="zh-CN" altLang="en-US">
                <a:solidFill>
                  <a:schemeClr val="accent1"/>
                </a:solidFill>
              </a:endParaRPr>
            </a:p>
          </p:txBody>
        </p:sp>
        <p:sp>
          <p:nvSpPr>
            <p:cNvPr id="11" name="文本占位符 5"/>
            <p:cNvSpPr>
              <a:spLocks noGrp="true"/>
            </p:cNvSpPr>
            <p:nvPr>
              <p:custDataLst>
                <p:tags r:id="rId3"/>
              </p:custDataLst>
            </p:nvPr>
          </p:nvSpPr>
          <p:spPr>
            <a:xfrm>
              <a:off x="1680" y="4057"/>
              <a:ext cx="9480" cy="1440"/>
            </a:xfrm>
            <a:prstGeom prst="rect">
              <a:avLst/>
            </a:prstGeom>
            <a:noFill/>
          </p:spPr>
          <p:txBody>
            <a:bodyPr vert="horz" wrap="square" lIns="0" tIns="0" rIns="0" bIns="0" rtlCol="0" anchor="t">
              <a:noAutofit/>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rgbClr val="FFFFFF"/>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en-US" altLang="zh-CN">
                  <a:solidFill>
                    <a:schemeClr val="tx1"/>
                  </a:solidFill>
                </a:rPr>
                <a:t>    </a:t>
              </a:r>
              <a:r>
                <a:rPr lang="zh-CN" altLang="en-US">
                  <a:solidFill>
                    <a:schemeClr val="tx1"/>
                  </a:solidFill>
                </a:rPr>
                <a:t>办法所称商务接待，是指在招商引资等经贸活动中，为有意来益投资的境内外客商，包括各类投资促进机构、商协会组织、企业负责人及相关人员，提供食宿、交通便利等工作和行为。</a:t>
              </a:r>
              <a:endParaRPr lang="zh-CN" altLang="en-US">
                <a:solidFill>
                  <a:schemeClr val="tx1"/>
                </a:solidFill>
              </a:endParaRPr>
            </a:p>
            <a:p>
              <a:r>
                <a:rPr lang="zh-CN" altLang="en-US">
                  <a:solidFill>
                    <a:schemeClr val="tx1"/>
                  </a:solidFill>
                </a:rPr>
                <a:t>    </a:t>
              </a:r>
              <a:r>
                <a:rPr lang="en-US" altLang="zh-CN">
                  <a:solidFill>
                    <a:schemeClr val="tx1"/>
                  </a:solidFill>
                </a:rPr>
                <a:t> </a:t>
              </a:r>
              <a:r>
                <a:rPr lang="zh-CN" altLang="en-US">
                  <a:solidFill>
                    <a:schemeClr val="tx1"/>
                  </a:solidFill>
                </a:rPr>
                <a:t>经贸交易会、推介会、对接会、洽谈会等单独编列预算的招商经贸活动，不在本办法规范范围。</a:t>
              </a:r>
              <a:endParaRPr lang="zh-CN" altLang="en-US">
                <a:solidFill>
                  <a:schemeClr val="tx1"/>
                </a:solidFill>
              </a:endParaRPr>
            </a:p>
          </p:txBody>
        </p:sp>
        <p:sp>
          <p:nvSpPr>
            <p:cNvPr id="12" name="文本占位符 4"/>
            <p:cNvSpPr>
              <a:spLocks noGrp="true"/>
            </p:cNvSpPr>
            <p:nvPr>
              <p:custDataLst>
                <p:tags r:id="rId4"/>
              </p:custDataLst>
            </p:nvPr>
          </p:nvSpPr>
          <p:spPr>
            <a:xfrm>
              <a:off x="1680" y="3320"/>
              <a:ext cx="9480" cy="64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rgbClr val="FFFFFF"/>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管理办法</a:t>
              </a:r>
              <a:endParaRPr lang="zh-CN" altLang="en-US">
                <a:solidFill>
                  <a:schemeClr val="accent1"/>
                </a:solidFill>
              </a:endParaRPr>
            </a:p>
          </p:txBody>
        </p:sp>
      </p:grpSp>
      <p:pic>
        <p:nvPicPr>
          <p:cNvPr id="14" name="内容占位符 2" descr="default_3_img"/>
          <p:cNvPicPr>
            <a:picLocks noChangeAspect="true"/>
          </p:cNvPicPr>
          <p:nvPr>
            <p:custDataLst>
              <p:tags r:id="rId5"/>
            </p:custDataLst>
          </p:nvPr>
        </p:nvPicPr>
        <p:blipFill>
          <a:blip r:embed="rId6"/>
          <a:srcRect l="25958" r="25958"/>
          <a:stretch>
            <a:fillRect/>
          </a:stretch>
        </p:blipFill>
        <p:spPr>
          <a:xfrm>
            <a:off x="7543800" y="1524000"/>
            <a:ext cx="4038600" cy="4724400"/>
          </a:xfrm>
          <a:custGeom>
            <a:avLst>
              <a:gd name="connisteX0" fmla="*/ 0 w 4038600"/>
              <a:gd name="connsiteY0" fmla="*/ 0 h 4724400"/>
              <a:gd name="connisteX1" fmla="*/ 3835400 w 4038600"/>
              <a:gd name="connsiteY1" fmla="*/ 0 h 4724400"/>
              <a:gd name="connisteX2" fmla="*/ 4038600 w 4038600"/>
              <a:gd name="connsiteY2" fmla="*/ 203200 h 4724400"/>
              <a:gd name="connisteX3" fmla="*/ 4038600 w 4038600"/>
              <a:gd name="connsiteY3" fmla="*/ 4521200 h 4724400"/>
              <a:gd name="connisteX4" fmla="*/ 3835400 w 4038600"/>
              <a:gd name="connsiteY4" fmla="*/ 4724400 h 4724400"/>
              <a:gd name="connisteX5" fmla="*/ 0 w 4038600"/>
              <a:gd name="connsiteY5" fmla="*/ 4724400 h 4724400"/>
              <a:gd name="connisteX6" fmla="*/ 0 w 4038600"/>
              <a:gd name="connsiteY6" fmla="*/ 0 h 4724400"/>
            </a:avLst>
            <a:gdLst>
              <a:gd name="connisteX0-1" fmla="*/ 0 w 4038600"/>
              <a:gd name="connsiteY0-2" fmla="*/ 0 h 4724400"/>
              <a:gd name="connisteX1-3" fmla="*/ 3835400 w 4038600"/>
              <a:gd name="connsiteY1-4" fmla="*/ 0 h 4724400"/>
              <a:gd name="connisteX2-5" fmla="*/ 4038600 w 4038600"/>
              <a:gd name="connsiteY2-6" fmla="*/ 203200 h 4724400"/>
              <a:gd name="connisteX3-7" fmla="*/ 4038600 w 4038600"/>
              <a:gd name="connsiteY3-8" fmla="*/ 4521200 h 4724400"/>
              <a:gd name="connisteX4-9" fmla="*/ 3835400 w 4038600"/>
              <a:gd name="connsiteY4-10" fmla="*/ 4724400 h 4724400"/>
              <a:gd name="connisteX5-11" fmla="*/ 0 w 4038600"/>
              <a:gd name="connsiteY5-12" fmla="*/ 4724400 h 4724400"/>
              <a:gd name="connisteX6-13" fmla="*/ 0 w 4038600"/>
              <a:gd name="connsiteY6-14" fmla="*/ 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Lst>
            <a:pathLst>
              <a:path w="4038600" h="4724400">
                <a:moveTo>
                  <a:pt x="0" y="0"/>
                </a:moveTo>
                <a:lnTo>
                  <a:pt x="3835400" y="0"/>
                </a:lnTo>
                <a:cubicBezTo>
                  <a:pt x="3947624" y="0"/>
                  <a:pt x="4038600" y="90976"/>
                  <a:pt x="4038600" y="203200"/>
                </a:cubicBezTo>
                <a:lnTo>
                  <a:pt x="4038600" y="4521200"/>
                </a:lnTo>
                <a:cubicBezTo>
                  <a:pt x="4038600" y="4633424"/>
                  <a:pt x="3947624" y="4724400"/>
                  <a:pt x="3835400" y="4724400"/>
                </a:cubicBezTo>
                <a:lnTo>
                  <a:pt x="0" y="4724400"/>
                </a:lnTo>
                <a:lnTo>
                  <a:pt x="0" y="0"/>
                </a:lnTo>
                <a:close/>
              </a:path>
              <a:path w="4038600" h="4724400">
                <a:moveTo>
                  <a:pt x="0" y="0"/>
                </a:moveTo>
                <a:lnTo>
                  <a:pt x="3835400" y="0"/>
                </a:lnTo>
                <a:cubicBezTo>
                  <a:pt x="3947624" y="0"/>
                  <a:pt x="4038600" y="90976"/>
                  <a:pt x="4038600" y="203200"/>
                </a:cubicBezTo>
                <a:lnTo>
                  <a:pt x="4038600" y="4521200"/>
                </a:lnTo>
                <a:cubicBezTo>
                  <a:pt x="4038600" y="4633424"/>
                  <a:pt x="3947624" y="4724400"/>
                  <a:pt x="3835400" y="4724400"/>
                </a:cubicBezTo>
                <a:lnTo>
                  <a:pt x="0" y="4724400"/>
                </a:lnTo>
                <a:lnTo>
                  <a:pt x="0" y="0"/>
                </a:lnTo>
                <a:close/>
              </a:path>
            </a:pathLst>
          </a:custGeom>
          <a:solidFill>
            <a:srgbClr val="DDDDDD"/>
          </a:solidFill>
          <a:ln>
            <a:noFill/>
          </a:ln>
        </p:spPr>
      </p:pic>
      <p:sp>
        <p:nvSpPr>
          <p:cNvPr id="15" name="标题 1"/>
          <p:cNvSpPr>
            <a:spLocks noGrp="true"/>
          </p:cNvSpPr>
          <p:nvPr>
            <p:custDataLst>
              <p:tags r:id="rId7"/>
            </p:custDataLst>
          </p:nvPr>
        </p:nvSpPr>
        <p:spPr>
          <a:xfrm>
            <a:off x="609600" y="533400"/>
            <a:ext cx="10972800" cy="609600"/>
          </a:xfrm>
          <a:prstGeom prst="rect">
            <a:avLst/>
          </a:prstGeom>
          <a:noFill/>
        </p:spPr>
        <p:txBody>
          <a:bodyPr vert="horz" wrap="square" lIns="0" tIns="0" rIns="0" bIns="0" rtlCol="0" anchor="t" anchorCtr="false">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ea"/>
                <a:cs typeface="+mj-cs"/>
              </a:defRPr>
            </a:lvl1pPr>
          </a:lstStyle>
          <a:p>
            <a:r>
              <a:rPr lang="zh-CN" altLang="en-US" sz="3300">
                <a:solidFill>
                  <a:schemeClr val="tx1"/>
                </a:solidFill>
              </a:rPr>
              <a:t>商务接待规定</a:t>
            </a:r>
            <a:endParaRPr lang="zh-CN" altLang="en-US" sz="3300">
              <a:solidFill>
                <a:schemeClr val="tx1"/>
              </a:solidFill>
            </a:endParaRPr>
          </a:p>
        </p:txBody>
      </p:sp>
    </p:spTree>
    <p:custDataLst>
      <p:tags r:id="rId8"/>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1370330" y="1143000"/>
            <a:ext cx="9894570" cy="3344545"/>
            <a:chOff x="2158" y="2095"/>
            <a:chExt cx="15582" cy="5267"/>
          </a:xfrm>
        </p:grpSpPr>
        <p:sp>
          <p:nvSpPr>
            <p:cNvPr id="4" name="文本占位符 9"/>
            <p:cNvSpPr>
              <a:spLocks noGrp="true"/>
            </p:cNvSpPr>
            <p:nvPr>
              <p:custDataLst>
                <p:tags r:id="rId1"/>
              </p:custDataLst>
            </p:nvPr>
          </p:nvSpPr>
          <p:spPr>
            <a:xfrm>
              <a:off x="2158" y="4482"/>
              <a:ext cx="15582" cy="2880"/>
            </a:xfrm>
            <a:prstGeom prst="rect">
              <a:avLst/>
            </a:prstGeom>
            <a:noFill/>
          </p:spPr>
          <p:txBody>
            <a:bodyPr vert="horz" wrap="square" lIns="0" tIns="0" rIns="0" bIns="0" rtlCol="0" anchor="t">
              <a:noAutofit/>
            </a:bodyPr>
            <a:lstStyle>
              <a:lvl1pPr marL="0" indent="0" algn="ctr"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algn="just"/>
              <a:r>
                <a:rPr lang="zh-CN" altLang="en-US" sz="1800">
                  <a:solidFill>
                    <a:schemeClr val="tx1"/>
                  </a:solidFill>
                </a:rPr>
                <a:t>《益阳市党政机关商务接待管理办法（试行）》</a:t>
              </a:r>
              <a:r>
                <a:rPr lang="zh-CN" altLang="en-US" sz="1800">
                  <a:sym typeface="+mn-ea"/>
                </a:rPr>
                <a:t>自发布之日（</a:t>
              </a:r>
              <a:r>
                <a:rPr lang="en-US" altLang="zh-CN" sz="1800">
                  <a:sym typeface="+mn-ea"/>
                </a:rPr>
                <a:t>2023</a:t>
              </a:r>
              <a:r>
                <a:rPr lang="zh-CN" altLang="en-US" sz="1800">
                  <a:sym typeface="+mn-ea"/>
                </a:rPr>
                <a:t>年</a:t>
              </a:r>
              <a:r>
                <a:rPr lang="en-US" altLang="zh-CN" sz="1800">
                  <a:sym typeface="+mn-ea"/>
                </a:rPr>
                <a:t>7</a:t>
              </a:r>
              <a:r>
                <a:rPr lang="zh-CN" altLang="en-US" sz="1800">
                  <a:sym typeface="+mn-ea"/>
                </a:rPr>
                <a:t>月</a:t>
              </a:r>
              <a:r>
                <a:rPr lang="en-US" altLang="zh-CN" sz="1800">
                  <a:sym typeface="+mn-ea"/>
                </a:rPr>
                <a:t>28</a:t>
              </a:r>
              <a:r>
                <a:rPr lang="zh-CN" altLang="en-US" sz="1800">
                  <a:sym typeface="+mn-ea"/>
                </a:rPr>
                <a:t>日）起施行；</a:t>
              </a:r>
              <a:endParaRPr lang="zh-CN" altLang="en-US" sz="1800">
                <a:solidFill>
                  <a:schemeClr val="tx1"/>
                </a:solidFill>
              </a:endParaRPr>
            </a:p>
            <a:p>
              <a:pPr algn="just"/>
              <a:endParaRPr lang="zh-CN" altLang="en-US" sz="1800">
                <a:solidFill>
                  <a:schemeClr val="tx1"/>
                </a:solidFill>
              </a:endParaRPr>
            </a:p>
            <a:p>
              <a:pPr algn="just"/>
              <a:r>
                <a:rPr lang="zh-CN" altLang="en-US" sz="1800">
                  <a:solidFill>
                    <a:schemeClr val="tx1"/>
                  </a:solidFill>
                </a:rPr>
                <a:t>《益阳市党政机关国内公务接待管理实施细则》自发布之日（</a:t>
              </a:r>
              <a:r>
                <a:rPr lang="en-US" altLang="zh-CN" sz="1800">
                  <a:solidFill>
                    <a:schemeClr val="tx1"/>
                  </a:solidFill>
                </a:rPr>
                <a:t>2025</a:t>
              </a:r>
              <a:r>
                <a:rPr lang="zh-CN" altLang="en-US" sz="1800">
                  <a:solidFill>
                    <a:schemeClr val="tx1"/>
                  </a:solidFill>
                </a:rPr>
                <a:t>年</a:t>
              </a:r>
              <a:r>
                <a:rPr lang="en-US" altLang="zh-CN" sz="1800">
                  <a:solidFill>
                    <a:schemeClr val="tx1"/>
                  </a:solidFill>
                </a:rPr>
                <a:t>5</a:t>
              </a:r>
              <a:r>
                <a:rPr lang="zh-CN" altLang="en-US" sz="1800">
                  <a:solidFill>
                    <a:schemeClr val="tx1"/>
                  </a:solidFill>
                </a:rPr>
                <a:t>月</a:t>
              </a:r>
              <a:r>
                <a:rPr lang="en-US" altLang="zh-CN" sz="1800">
                  <a:solidFill>
                    <a:schemeClr val="tx1"/>
                  </a:solidFill>
                </a:rPr>
                <a:t>6</a:t>
              </a:r>
              <a:r>
                <a:rPr lang="zh-CN" altLang="en-US" sz="1800">
                  <a:solidFill>
                    <a:schemeClr val="tx1"/>
                  </a:solidFill>
                </a:rPr>
                <a:t>日）起施行；</a:t>
              </a:r>
              <a:endParaRPr lang="zh-CN" altLang="en-US" sz="1800">
                <a:solidFill>
                  <a:schemeClr val="tx1"/>
                </a:solidFill>
              </a:endParaRPr>
            </a:p>
            <a:p>
              <a:pPr algn="just"/>
              <a:endParaRPr lang="zh-CN" altLang="en-US" sz="1800">
                <a:solidFill>
                  <a:schemeClr val="tx1"/>
                </a:solidFill>
              </a:endParaRPr>
            </a:p>
            <a:p>
              <a:pPr algn="just"/>
              <a:r>
                <a:rPr lang="zh-CN" altLang="en-US" sz="1800">
                  <a:solidFill>
                    <a:schemeClr val="tx1"/>
                  </a:solidFill>
                </a:rPr>
                <a:t>《益阳市党政机关公务活动“零接待”实施办法（试行）》自发布之日（</a:t>
              </a:r>
              <a:r>
                <a:rPr lang="en-US" altLang="zh-CN" sz="1800">
                  <a:solidFill>
                    <a:schemeClr val="tx1"/>
                  </a:solidFill>
                </a:rPr>
                <a:t>2025</a:t>
              </a:r>
              <a:r>
                <a:rPr lang="zh-CN" altLang="en-US" sz="1800">
                  <a:solidFill>
                    <a:schemeClr val="tx1"/>
                  </a:solidFill>
                </a:rPr>
                <a:t>年</a:t>
              </a:r>
              <a:r>
                <a:rPr lang="en-US" altLang="zh-CN" sz="1800">
                  <a:solidFill>
                    <a:schemeClr val="tx1"/>
                  </a:solidFill>
                </a:rPr>
                <a:t>6</a:t>
              </a:r>
              <a:r>
                <a:rPr lang="zh-CN" altLang="en-US" sz="1800">
                  <a:solidFill>
                    <a:schemeClr val="tx1"/>
                  </a:solidFill>
                </a:rPr>
                <a:t>月</a:t>
              </a:r>
              <a:r>
                <a:rPr lang="en-US" altLang="zh-CN" sz="1800">
                  <a:solidFill>
                    <a:schemeClr val="tx1"/>
                  </a:solidFill>
                </a:rPr>
                <a:t>19</a:t>
              </a:r>
              <a:r>
                <a:rPr lang="zh-CN" altLang="en-US" sz="1800">
                  <a:solidFill>
                    <a:schemeClr val="tx1"/>
                  </a:solidFill>
                </a:rPr>
                <a:t>日）起施行；</a:t>
              </a:r>
              <a:endParaRPr lang="zh-CN" altLang="en-US" sz="1800">
                <a:solidFill>
                  <a:schemeClr val="tx1"/>
                </a:solidFill>
              </a:endParaRPr>
            </a:p>
            <a:p>
              <a:pPr algn="just"/>
              <a:endParaRPr lang="zh-CN" altLang="en-US" sz="1800">
                <a:solidFill>
                  <a:schemeClr val="tx1"/>
                </a:solidFill>
              </a:endParaRPr>
            </a:p>
            <a:p>
              <a:pPr algn="just"/>
              <a:r>
                <a:rPr lang="zh-CN" altLang="en-US" sz="1800">
                  <a:solidFill>
                    <a:schemeClr val="tx1"/>
                  </a:solidFill>
                </a:rPr>
                <a:t>《益阳市党政机关食堂管理办法（试行）》自印发之日（</a:t>
              </a:r>
              <a:r>
                <a:rPr lang="en-US" altLang="zh-CN" sz="1800">
                  <a:solidFill>
                    <a:schemeClr val="tx1"/>
                  </a:solidFill>
                </a:rPr>
                <a:t>2025</a:t>
              </a:r>
              <a:r>
                <a:rPr lang="zh-CN" altLang="en-US" sz="1800">
                  <a:solidFill>
                    <a:schemeClr val="tx1"/>
                  </a:solidFill>
                </a:rPr>
                <a:t>年</a:t>
              </a:r>
              <a:r>
                <a:rPr lang="en-US" altLang="zh-CN" sz="1800">
                  <a:solidFill>
                    <a:schemeClr val="tx1"/>
                  </a:solidFill>
                </a:rPr>
                <a:t>6</a:t>
              </a:r>
              <a:r>
                <a:rPr lang="zh-CN" altLang="en-US" sz="1800">
                  <a:solidFill>
                    <a:schemeClr val="tx1"/>
                  </a:solidFill>
                </a:rPr>
                <a:t>月</a:t>
              </a:r>
              <a:r>
                <a:rPr lang="en-US" altLang="zh-CN" sz="1800">
                  <a:solidFill>
                    <a:schemeClr val="tx1"/>
                  </a:solidFill>
                </a:rPr>
                <a:t>20</a:t>
              </a:r>
              <a:r>
                <a:rPr lang="zh-CN" altLang="en-US" sz="1800">
                  <a:solidFill>
                    <a:schemeClr val="tx1"/>
                  </a:solidFill>
                </a:rPr>
                <a:t>日）起施行，若上级另有文件规定，则从其规定。</a:t>
              </a:r>
              <a:endParaRPr lang="zh-CN" altLang="en-US" sz="1800">
                <a:solidFill>
                  <a:schemeClr val="tx1"/>
                </a:solidFill>
              </a:endParaRPr>
            </a:p>
          </p:txBody>
        </p:sp>
        <p:sp>
          <p:nvSpPr>
            <p:cNvPr id="8" name="文本占位符 8"/>
            <p:cNvSpPr>
              <a:spLocks noGrp="true"/>
            </p:cNvSpPr>
            <p:nvPr>
              <p:custDataLst>
                <p:tags r:id="rId2"/>
              </p:custDataLst>
            </p:nvPr>
          </p:nvSpPr>
          <p:spPr>
            <a:xfrm>
              <a:off x="6040" y="3535"/>
              <a:ext cx="7120" cy="640"/>
            </a:xfrm>
            <a:prstGeom prst="rect">
              <a:avLst/>
            </a:prstGeom>
            <a:noFill/>
          </p:spPr>
          <p:txBody>
            <a:bodyPr vert="horz" wrap="square" lIns="0" tIns="0" rIns="0" bIns="0" rtlCol="0" anchor="t">
              <a:normAutofit/>
            </a:bodyPr>
            <a:lstStyle>
              <a:lvl1pPr marL="0" indent="0" algn="ctr"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生效日期</a:t>
              </a:r>
              <a:endParaRPr lang="zh-CN" altLang="en-US">
                <a:solidFill>
                  <a:schemeClr val="accent1"/>
                </a:solidFill>
              </a:endParaRPr>
            </a:p>
          </p:txBody>
        </p:sp>
        <p:pic>
          <p:nvPicPr>
            <p:cNvPr id="13" name="图片占位符 10" descr="2"/>
            <p:cNvPicPr>
              <a:picLocks noChangeAspect="true"/>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8880" y="2095"/>
              <a:ext cx="1440" cy="1440"/>
            </a:xfrm>
            <a:prstGeom prst="rect">
              <a:avLst/>
            </a:prstGeom>
          </p:spPr>
        </p:pic>
      </p:grpSp>
      <p:sp>
        <p:nvSpPr>
          <p:cNvPr id="19" name="标题 1"/>
          <p:cNvSpPr>
            <a:spLocks noGrp="true"/>
          </p:cNvSpPr>
          <p:nvPr>
            <p:custDataLst>
              <p:tags r:id="rId6"/>
            </p:custDataLst>
          </p:nvPr>
        </p:nvSpPr>
        <p:spPr>
          <a:xfrm>
            <a:off x="609600" y="533400"/>
            <a:ext cx="10972800" cy="609600"/>
          </a:xfrm>
          <a:prstGeom prst="rect">
            <a:avLst/>
          </a:prstGeom>
          <a:noFill/>
        </p:spPr>
        <p:txBody>
          <a:bodyPr vert="horz" wrap="square" lIns="0" tIns="0" rIns="0" bIns="0" rtlCol="0" anchor="t" anchorCtr="false">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ea"/>
                <a:cs typeface="+mj-cs"/>
              </a:defRPr>
            </a:lvl1pPr>
          </a:lstStyle>
          <a:p>
            <a:r>
              <a:rPr lang="zh-CN" altLang="en-US" sz="3300">
                <a:solidFill>
                  <a:schemeClr val="tx1"/>
                </a:solidFill>
              </a:rPr>
              <a:t>政策生效时间</a:t>
            </a:r>
            <a:endParaRPr lang="zh-CN" altLang="en-US" sz="3300">
              <a:solidFill>
                <a:schemeClr val="tx1"/>
              </a:solidFill>
            </a:endParaRPr>
          </a:p>
        </p:txBody>
      </p:sp>
    </p:spTree>
    <p:custDataLst>
      <p:tags r:id="rId7"/>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p:cNvSpPr>
            <a:spLocks noGrp="true"/>
          </p:cNvSpPr>
          <p:nvPr>
            <p:ph type="title"/>
            <p:custDataLst>
              <p:tags r:id="rId1"/>
            </p:custDataLst>
          </p:nvPr>
        </p:nvSpPr>
        <p:spPr/>
        <p:txBody>
          <a:bodyPr>
            <a:normAutofit/>
          </a:bodyPr>
          <a:p>
            <a:pPr marL="0" indent="0" algn="r">
              <a:lnSpc>
                <a:spcPct val="100000"/>
              </a:lnSpc>
              <a:spcBef>
                <a:spcPts val="0"/>
              </a:spcBef>
              <a:spcAft>
                <a:spcPts val="0"/>
              </a:spcAft>
              <a:buSzPct val="100000"/>
            </a:pPr>
            <a:r>
              <a:rPr lang="zh-CN" altLang="en-US" sz="5400"/>
              <a:t>重点问题</a:t>
            </a:r>
            <a:endParaRPr lang="zh-CN" altLang="en-US" sz="5400"/>
          </a:p>
        </p:txBody>
      </p:sp>
      <p:sp>
        <p:nvSpPr>
          <p:cNvPr id="6" name="节编号"/>
          <p:cNvSpPr>
            <a:spLocks noGrp="true"/>
          </p:cNvSpPr>
          <p:nvPr>
            <p:ph type="body" sz="quarter" idx="13"/>
            <p:custDataLst>
              <p:tags r:id="rId2"/>
            </p:custDataLst>
          </p:nvPr>
        </p:nvSpPr>
        <p:spPr>
          <a:prstGeom prst="rect">
            <a:avLst/>
          </a:prstGeom>
        </p:spPr>
        <p:txBody>
          <a:bodyPr/>
          <a:p>
            <a:pPr algn="r"/>
            <a:r>
              <a:rPr lang="en-US" altLang="en-US"/>
              <a:t>Key issues</a:t>
            </a:r>
            <a:endParaRPr lang="en-US" altLang="en-US"/>
          </a:p>
        </p:txBody>
      </p:sp>
    </p:spTree>
    <p:custDataLst>
      <p:tags r:id="rId3"/>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true"/>
          </p:cNvSpPr>
          <p:nvPr>
            <p:ph type="title"/>
            <p:custDataLst>
              <p:tags r:id="rId1"/>
            </p:custDataLst>
          </p:nvPr>
        </p:nvSpPr>
        <p:spPr/>
        <p:txBody>
          <a:bodyPr/>
          <a:lstStyle/>
          <a:p>
            <a:r>
              <a:rPr lang="zh-CN" altLang="en-US"/>
              <a:t>重点问题</a:t>
            </a:r>
            <a:endParaRPr lang="zh-CN" altLang="en-US"/>
          </a:p>
        </p:txBody>
      </p:sp>
      <p:grpSp>
        <p:nvGrpSpPr>
          <p:cNvPr id="3" name="组合 2"/>
          <p:cNvGrpSpPr/>
          <p:nvPr/>
        </p:nvGrpSpPr>
        <p:grpSpPr>
          <a:xfrm>
            <a:off x="695960" y="1347470"/>
            <a:ext cx="10979785" cy="4522470"/>
            <a:chOff x="1194" y="2579"/>
            <a:chExt cx="17291" cy="7122"/>
          </a:xfrm>
        </p:grpSpPr>
        <p:sp>
          <p:nvSpPr>
            <p:cNvPr id="2" name="矩形: 圆角 20"/>
            <p:cNvSpPr/>
            <p:nvPr>
              <p:custDataLst>
                <p:tags r:id="rId2"/>
              </p:custDataLst>
            </p:nvPr>
          </p:nvSpPr>
          <p:spPr>
            <a:xfrm>
              <a:off x="1194" y="2579"/>
              <a:ext cx="4976" cy="7123"/>
            </a:xfrm>
            <a:prstGeom prst="roundRect">
              <a:avLst>
                <a:gd name="adj" fmla="val 7916"/>
              </a:avLst>
            </a:prstGeom>
            <a:gradFill>
              <a:gsLst>
                <a:gs pos="100000">
                  <a:schemeClr val="accent1">
                    <a:alpha val="0"/>
                  </a:schemeClr>
                </a:gs>
                <a:gs pos="100000">
                  <a:schemeClr val="accent1">
                    <a:alpha val="100000"/>
                  </a:schemeClr>
                </a:gs>
                <a:gs pos="0">
                  <a:schemeClr val="accent1">
                    <a:lumMod val="20000"/>
                    <a:lumOff val="80000"/>
                    <a:alpha val="10000"/>
                  </a:schemeClr>
                </a:gs>
              </a:gsLst>
              <a:lin ang="5400000" scaled="false"/>
            </a:gradFill>
            <a:ln>
              <a:gradFill>
                <a:gsLst>
                  <a:gs pos="20000">
                    <a:schemeClr val="accent1">
                      <a:alpha val="0"/>
                    </a:schemeClr>
                  </a:gs>
                  <a:gs pos="100000">
                    <a:schemeClr val="accent1">
                      <a:lumMod val="60000"/>
                      <a:lumOff val="40000"/>
                      <a:alpha val="100000"/>
                    </a:schemeClr>
                  </a:gs>
                </a:gsLst>
                <a:lin ang="16200000" scaled="true"/>
              </a:gradFill>
            </a:ln>
            <a:effectLst>
              <a:outerShdw blurRad="152400" dist="38100" dir="13500000" algn="br" rotWithShape="0">
                <a:schemeClr val="accent1">
                  <a:lumMod val="75000"/>
                  <a:alpha val="7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360045" tIns="360045" rIns="288290" bIns="360045" numCol="1" spcCol="0" rtlCol="0" fromWordArt="false" anchor="b" anchorCtr="true" forceAA="false" compatLnSpc="true">
              <a:noAutofit/>
            </a:bodyPr>
            <a:p>
              <a:pPr lvl="0" algn="just">
                <a:lnSpc>
                  <a:spcPct val="150000"/>
                </a:lnSpc>
                <a:spcBef>
                  <a:spcPts val="0"/>
                </a:spcBef>
                <a:spcAft>
                  <a:spcPts val="0"/>
                </a:spcAft>
                <a:buClrTx/>
                <a:buSzTx/>
                <a:buFontTx/>
              </a:pPr>
              <a:endParaRPr lang="zh-CN" altLang="en-US" sz="1600" kern="0" dirty="0">
                <a:ln>
                  <a:noFill/>
                  <a:prstDash val="sysDot"/>
                </a:ln>
                <a:solidFill>
                  <a:srgbClr val="292929"/>
                </a:solidFill>
                <a:latin typeface="+mn-ea"/>
                <a:sym typeface="+mn-ea"/>
              </a:endParaRPr>
            </a:p>
          </p:txBody>
        </p:sp>
        <p:sp>
          <p:nvSpPr>
            <p:cNvPr id="10" name="文本框 3"/>
            <p:cNvSpPr txBox="true"/>
            <p:nvPr>
              <p:custDataLst>
                <p:tags r:id="rId3"/>
              </p:custDataLst>
            </p:nvPr>
          </p:nvSpPr>
          <p:spPr>
            <a:xfrm>
              <a:off x="1579" y="2802"/>
              <a:ext cx="4492" cy="1257"/>
            </a:xfrm>
            <a:prstGeom prst="rect">
              <a:avLst/>
            </a:prstGeom>
            <a:noFill/>
          </p:spPr>
          <p:txBody>
            <a:bodyPr wrap="square" lIns="0" tIns="0" rIns="0" bIns="0" rtlCol="0" anchor="ctr" anchorCtr="false">
              <a:noAutofit/>
            </a:bodyPr>
            <a:p>
              <a:pPr lvl="0" algn="l">
                <a:lnSpc>
                  <a:spcPct val="120000"/>
                </a:lnSpc>
                <a:buClrTx/>
                <a:buSzTx/>
                <a:buFontTx/>
              </a:pPr>
              <a:r>
                <a:rPr lang="zh-CN" altLang="en-US" sz="1600" b="1">
                  <a:solidFill>
                    <a:schemeClr val="accent1"/>
                  </a:solidFill>
                  <a:latin typeface="+mn-ea"/>
                  <a:cs typeface="+mn-ea"/>
                  <a:sym typeface="+mn-ea"/>
                </a:rPr>
                <a:t>平台系统中的“其他接待”</a:t>
              </a:r>
              <a:endParaRPr lang="zh-CN" altLang="en-US" sz="1600" b="1">
                <a:solidFill>
                  <a:schemeClr val="accent1"/>
                </a:solidFill>
                <a:latin typeface="+mn-ea"/>
                <a:cs typeface="+mn-ea"/>
                <a:sym typeface="+mn-ea"/>
              </a:endParaRPr>
            </a:p>
          </p:txBody>
        </p:sp>
        <p:cxnSp>
          <p:nvCxnSpPr>
            <p:cNvPr id="16" name="直接连接符 4"/>
            <p:cNvCxnSpPr/>
            <p:nvPr>
              <p:custDataLst>
                <p:tags r:id="rId4"/>
              </p:custDataLst>
            </p:nvPr>
          </p:nvCxnSpPr>
          <p:spPr>
            <a:xfrm>
              <a:off x="1631" y="4104"/>
              <a:ext cx="4388" cy="0"/>
            </a:xfrm>
            <a:prstGeom prst="line">
              <a:avLst/>
            </a:prstGeom>
            <a:ln>
              <a:gradFill>
                <a:gsLst>
                  <a:gs pos="0">
                    <a:schemeClr val="accent1">
                      <a:alpha val="10000"/>
                    </a:schemeClr>
                  </a:gs>
                  <a:gs pos="100000">
                    <a:schemeClr val="accent1">
                      <a:alpha val="80000"/>
                    </a:schemeClr>
                  </a:gs>
                </a:gsLst>
                <a:lin ang="10800000" scaled="true"/>
              </a:gradFill>
              <a:headEnd type="oval"/>
              <a:tailEnd type="none"/>
            </a:ln>
          </p:spPr>
          <p:style>
            <a:lnRef idx="2">
              <a:schemeClr val="accent1"/>
            </a:lnRef>
            <a:fillRef idx="0">
              <a:srgbClr val="FFFFFF"/>
            </a:fillRef>
            <a:effectRef idx="0">
              <a:srgbClr val="FFFFFF"/>
            </a:effectRef>
            <a:fontRef idx="minor">
              <a:schemeClr val="tx1"/>
            </a:fontRef>
          </p:style>
        </p:cxnSp>
        <p:sp>
          <p:nvSpPr>
            <p:cNvPr id="18" name="文本框 5"/>
            <p:cNvSpPr txBox="true"/>
            <p:nvPr>
              <p:custDataLst>
                <p:tags r:id="rId5"/>
              </p:custDataLst>
            </p:nvPr>
          </p:nvSpPr>
          <p:spPr>
            <a:xfrm>
              <a:off x="1580" y="4350"/>
              <a:ext cx="4439" cy="4893"/>
            </a:xfrm>
            <a:prstGeom prst="rect">
              <a:avLst/>
            </a:prstGeom>
            <a:noFill/>
          </p:spPr>
          <p:txBody>
            <a:bodyPr wrap="square" lIns="0" tIns="0" rIns="0" bIns="0" rtlCol="0">
              <a:noAutofit/>
            </a:bodyPr>
            <a:p>
              <a:pPr indent="0" fontAlgn="auto">
                <a:lnSpc>
                  <a:spcPct val="150000"/>
                </a:lnSpc>
              </a:pPr>
              <a:r>
                <a:rPr lang="zh-CN" altLang="en-US" sz="1600" kern="0" dirty="0">
                  <a:effectLst>
                    <a:outerShdw blurRad="38100" dist="19050" dir="2700000" algn="tl" rotWithShape="0">
                      <a:schemeClr val="dk1">
                        <a:alpha val="40000"/>
                      </a:schemeClr>
                    </a:outerShdw>
                  </a:effectLst>
                  <a:latin typeface="+mn-ea"/>
                  <a:sym typeface="+mn-ea"/>
                </a:rPr>
                <a:t>接待管理中的“其他接待”主要指有涉密要求和不宜公开情形的接待活动。一般公务接待必须按正常程序填写公函、方案、清单等相关内容，接受平台监管，否则视为违返公务接待经费支出管理有关规定！</a:t>
              </a:r>
              <a:endParaRPr lang="zh-CN" altLang="en-US" sz="1600" kern="0" dirty="0">
                <a:effectLst>
                  <a:outerShdw blurRad="38100" dist="19050" dir="2700000" algn="tl" rotWithShape="0">
                    <a:schemeClr val="dk1">
                      <a:alpha val="40000"/>
                    </a:schemeClr>
                  </a:outerShdw>
                </a:effectLst>
                <a:latin typeface="+mn-ea"/>
                <a:sym typeface="+mn-ea"/>
              </a:endParaRPr>
            </a:p>
          </p:txBody>
        </p:sp>
        <p:sp>
          <p:nvSpPr>
            <p:cNvPr id="19" name="矩形: 圆角 20"/>
            <p:cNvSpPr/>
            <p:nvPr>
              <p:custDataLst>
                <p:tags r:id="rId6"/>
              </p:custDataLst>
            </p:nvPr>
          </p:nvSpPr>
          <p:spPr>
            <a:xfrm>
              <a:off x="6615" y="2579"/>
              <a:ext cx="5393" cy="7123"/>
            </a:xfrm>
            <a:prstGeom prst="roundRect">
              <a:avLst>
                <a:gd name="adj" fmla="val 8073"/>
              </a:avLst>
            </a:prstGeom>
            <a:gradFill>
              <a:gsLst>
                <a:gs pos="100000">
                  <a:schemeClr val="accent2">
                    <a:alpha val="0"/>
                  </a:schemeClr>
                </a:gs>
                <a:gs pos="100000">
                  <a:schemeClr val="accent2">
                    <a:alpha val="100000"/>
                  </a:schemeClr>
                </a:gs>
                <a:gs pos="0">
                  <a:schemeClr val="accent2">
                    <a:lumMod val="20000"/>
                    <a:lumOff val="80000"/>
                    <a:alpha val="10000"/>
                  </a:schemeClr>
                </a:gs>
              </a:gsLst>
              <a:lin ang="5400000" scaled="false"/>
            </a:gradFill>
            <a:ln>
              <a:gradFill>
                <a:gsLst>
                  <a:gs pos="20000">
                    <a:schemeClr val="accent2">
                      <a:alpha val="0"/>
                    </a:schemeClr>
                  </a:gs>
                  <a:gs pos="100000">
                    <a:schemeClr val="accent2">
                      <a:lumMod val="60000"/>
                      <a:lumOff val="40000"/>
                      <a:alpha val="100000"/>
                    </a:schemeClr>
                  </a:gs>
                </a:gsLst>
                <a:lin ang="16200000" scaled="true"/>
              </a:gradFill>
            </a:ln>
            <a:effectLst>
              <a:outerShdw blurRad="152400" dist="38100" dir="13500000" algn="br" rotWithShape="0">
                <a:schemeClr val="accent2">
                  <a:lumMod val="75000"/>
                  <a:alpha val="7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360045" tIns="360045" rIns="288290" bIns="360045" numCol="1" spcCol="0" rtlCol="0" fromWordArt="false" anchor="b" anchorCtr="true" forceAA="false" compatLnSpc="true">
              <a:noAutofit/>
            </a:bodyPr>
            <a:p>
              <a:pPr lvl="0" algn="just">
                <a:lnSpc>
                  <a:spcPct val="150000"/>
                </a:lnSpc>
                <a:spcBef>
                  <a:spcPts val="0"/>
                </a:spcBef>
                <a:spcAft>
                  <a:spcPts val="0"/>
                </a:spcAft>
                <a:buClrTx/>
                <a:buSzTx/>
                <a:buFontTx/>
              </a:pPr>
              <a:endParaRPr lang="zh-CN" altLang="en-US" sz="1600" kern="0" dirty="0">
                <a:ln>
                  <a:noFill/>
                  <a:prstDash val="sysDot"/>
                </a:ln>
                <a:solidFill>
                  <a:srgbClr val="292929"/>
                </a:solidFill>
                <a:latin typeface="+mn-ea"/>
                <a:sym typeface="+mn-ea"/>
              </a:endParaRPr>
            </a:p>
          </p:txBody>
        </p:sp>
        <p:sp>
          <p:nvSpPr>
            <p:cNvPr id="20" name="矩形: 圆角 20"/>
            <p:cNvSpPr/>
            <p:nvPr>
              <p:custDataLst>
                <p:tags r:id="rId7"/>
              </p:custDataLst>
            </p:nvPr>
          </p:nvSpPr>
          <p:spPr>
            <a:xfrm>
              <a:off x="12517" y="2579"/>
              <a:ext cx="5969" cy="7123"/>
            </a:xfrm>
            <a:prstGeom prst="roundRect">
              <a:avLst>
                <a:gd name="adj" fmla="val 8073"/>
              </a:avLst>
            </a:prstGeom>
            <a:gradFill>
              <a:gsLst>
                <a:gs pos="100000">
                  <a:schemeClr val="accent1">
                    <a:alpha val="0"/>
                  </a:schemeClr>
                </a:gs>
                <a:gs pos="100000">
                  <a:schemeClr val="accent1">
                    <a:alpha val="100000"/>
                  </a:schemeClr>
                </a:gs>
                <a:gs pos="0">
                  <a:schemeClr val="accent1">
                    <a:lumMod val="20000"/>
                    <a:lumOff val="80000"/>
                    <a:alpha val="10000"/>
                  </a:schemeClr>
                </a:gs>
              </a:gsLst>
              <a:lin ang="5400000" scaled="false"/>
            </a:gradFill>
            <a:ln>
              <a:gradFill>
                <a:gsLst>
                  <a:gs pos="20000">
                    <a:schemeClr val="accent1">
                      <a:alpha val="0"/>
                    </a:schemeClr>
                  </a:gs>
                  <a:gs pos="100000">
                    <a:schemeClr val="accent1">
                      <a:lumMod val="60000"/>
                      <a:lumOff val="40000"/>
                      <a:alpha val="100000"/>
                    </a:schemeClr>
                  </a:gs>
                </a:gsLst>
                <a:lin ang="16200000" scaled="true"/>
              </a:gradFill>
            </a:ln>
            <a:effectLst>
              <a:outerShdw blurRad="152400" dist="38100" dir="13500000" algn="br" rotWithShape="0">
                <a:schemeClr val="accent1">
                  <a:lumMod val="75000"/>
                  <a:alpha val="7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360045" tIns="360045" rIns="288290" bIns="360045" numCol="1" spcCol="0" rtlCol="0" fromWordArt="false" anchor="b" anchorCtr="true" forceAA="false" compatLnSpc="true">
              <a:noAutofit/>
            </a:bodyPr>
            <a:p>
              <a:pPr lvl="0" algn="just">
                <a:lnSpc>
                  <a:spcPct val="150000"/>
                </a:lnSpc>
                <a:spcBef>
                  <a:spcPts val="0"/>
                </a:spcBef>
                <a:spcAft>
                  <a:spcPts val="0"/>
                </a:spcAft>
                <a:buClrTx/>
                <a:buSzTx/>
                <a:buFontTx/>
              </a:pPr>
              <a:endParaRPr lang="zh-CN" altLang="en-US" sz="1600" kern="0" dirty="0">
                <a:ln>
                  <a:noFill/>
                  <a:prstDash val="sysDot"/>
                </a:ln>
                <a:solidFill>
                  <a:srgbClr val="292929"/>
                </a:solidFill>
                <a:latin typeface="+mn-ea"/>
                <a:sym typeface="+mn-ea"/>
              </a:endParaRPr>
            </a:p>
          </p:txBody>
        </p:sp>
        <p:sp>
          <p:nvSpPr>
            <p:cNvPr id="21" name="文本框 8"/>
            <p:cNvSpPr txBox="true"/>
            <p:nvPr>
              <p:custDataLst>
                <p:tags r:id="rId8"/>
              </p:custDataLst>
            </p:nvPr>
          </p:nvSpPr>
          <p:spPr>
            <a:xfrm>
              <a:off x="7387" y="2802"/>
              <a:ext cx="4490" cy="1257"/>
            </a:xfrm>
            <a:prstGeom prst="rect">
              <a:avLst/>
            </a:prstGeom>
            <a:noFill/>
          </p:spPr>
          <p:txBody>
            <a:bodyPr wrap="square" lIns="0" tIns="0" rIns="0" bIns="0" rtlCol="0" anchor="ctr" anchorCtr="false">
              <a:noAutofit/>
            </a:bodyPr>
            <a:p>
              <a:pPr lvl="0" algn="l">
                <a:lnSpc>
                  <a:spcPct val="120000"/>
                </a:lnSpc>
                <a:buClrTx/>
                <a:buSzTx/>
                <a:buFontTx/>
              </a:pPr>
              <a:r>
                <a:rPr lang="zh-CN" altLang="en-US" sz="1600" kern="0" dirty="0">
                  <a:effectLst>
                    <a:outerShdw blurRad="38100" dist="19050" dir="2700000" algn="tl" rotWithShape="0">
                      <a:schemeClr val="dk1">
                        <a:alpha val="40000"/>
                      </a:schemeClr>
                    </a:outerShdw>
                  </a:effectLst>
                  <a:latin typeface="+mn-ea"/>
                  <a:sym typeface="+mn-ea"/>
                </a:rPr>
                <a:t>党政机关原则上不得使用公务接待经费招待企业人员</a:t>
              </a:r>
              <a:endParaRPr lang="zh-CN" altLang="en-US" sz="1600" b="1">
                <a:solidFill>
                  <a:schemeClr val="accent1"/>
                </a:solidFill>
                <a:latin typeface="+mn-ea"/>
                <a:cs typeface="+mn-ea"/>
                <a:sym typeface="+mn-ea"/>
              </a:endParaRPr>
            </a:p>
          </p:txBody>
        </p:sp>
        <p:cxnSp>
          <p:nvCxnSpPr>
            <p:cNvPr id="22" name="直接连接符 10"/>
            <p:cNvCxnSpPr/>
            <p:nvPr>
              <p:custDataLst>
                <p:tags r:id="rId9"/>
              </p:custDataLst>
            </p:nvPr>
          </p:nvCxnSpPr>
          <p:spPr>
            <a:xfrm>
              <a:off x="7438" y="4104"/>
              <a:ext cx="4388" cy="0"/>
            </a:xfrm>
            <a:prstGeom prst="line">
              <a:avLst/>
            </a:prstGeom>
            <a:ln>
              <a:gradFill>
                <a:gsLst>
                  <a:gs pos="0">
                    <a:schemeClr val="accent2">
                      <a:alpha val="10000"/>
                    </a:schemeClr>
                  </a:gs>
                  <a:gs pos="100000">
                    <a:schemeClr val="accent2">
                      <a:alpha val="80000"/>
                    </a:schemeClr>
                  </a:gs>
                </a:gsLst>
                <a:lin ang="10800000" scaled="true"/>
              </a:gradFill>
              <a:headEnd type="oval"/>
              <a:tailEnd type="none"/>
            </a:ln>
          </p:spPr>
          <p:style>
            <a:lnRef idx="2">
              <a:schemeClr val="accent1"/>
            </a:lnRef>
            <a:fillRef idx="0">
              <a:srgbClr val="FFFFFF"/>
            </a:fillRef>
            <a:effectRef idx="0">
              <a:srgbClr val="FFFFFF"/>
            </a:effectRef>
            <a:fontRef idx="minor">
              <a:schemeClr val="tx1"/>
            </a:fontRef>
          </p:style>
        </p:cxnSp>
        <p:sp>
          <p:nvSpPr>
            <p:cNvPr id="23" name="文本框 11"/>
            <p:cNvSpPr txBox="true"/>
            <p:nvPr>
              <p:custDataLst>
                <p:tags r:id="rId10"/>
              </p:custDataLst>
            </p:nvPr>
          </p:nvSpPr>
          <p:spPr>
            <a:xfrm>
              <a:off x="6790" y="4350"/>
              <a:ext cx="4600" cy="4893"/>
            </a:xfrm>
            <a:prstGeom prst="rect">
              <a:avLst/>
            </a:prstGeom>
            <a:noFill/>
          </p:spPr>
          <p:txBody>
            <a:bodyPr wrap="square" lIns="0" tIns="0" rIns="0" bIns="0" rtlCol="0">
              <a:noAutofit/>
            </a:bodyPr>
            <a:p>
              <a:pPr indent="0" fontAlgn="auto">
                <a:lnSpc>
                  <a:spcPct val="150000"/>
                </a:lnSpc>
              </a:pPr>
              <a:r>
                <a:rPr lang="zh-CN" altLang="en-US" sz="1400" kern="0" dirty="0">
                  <a:solidFill>
                    <a:schemeClr val="tx1"/>
                  </a:solidFill>
                  <a:effectLst>
                    <a:outerShdw blurRad="38100" dist="19050" dir="2700000" algn="tl" rotWithShape="0">
                      <a:schemeClr val="dk1">
                        <a:alpha val="40000"/>
                      </a:schemeClr>
                    </a:outerShdw>
                  </a:effectLst>
                  <a:latin typeface="+mn-ea"/>
                  <a:sym typeface="+mn-ea"/>
                </a:rPr>
                <a:t>党政机关原则上不得使用公务接待经费招待企业人员。但存在极少数法定例外情形，需同时满足“严格条件”方可操作。《党政机关国内公务接待管理规定》明确规定：“不得用公款报销或支付应由个人负担的费用，不得将休假、探亲、旅游等活动纳入公务接待范围”。  </a:t>
              </a:r>
              <a:endParaRPr lang="zh-CN" altLang="en-US" sz="1400" kern="0" dirty="0">
                <a:solidFill>
                  <a:schemeClr val="tx1"/>
                </a:solidFill>
                <a:effectLst>
                  <a:outerShdw blurRad="38100" dist="19050" dir="2700000" algn="tl" rotWithShape="0">
                    <a:schemeClr val="dk1">
                      <a:alpha val="40000"/>
                    </a:schemeClr>
                  </a:outerShdw>
                </a:effectLst>
                <a:latin typeface="+mn-ea"/>
                <a:sym typeface="+mn-ea"/>
              </a:endParaRPr>
            </a:p>
            <a:p>
              <a:pPr indent="0" fontAlgn="auto">
                <a:lnSpc>
                  <a:spcPct val="150000"/>
                </a:lnSpc>
              </a:pPr>
              <a:r>
                <a:rPr lang="zh-CN" altLang="en-US" sz="1400" kern="0" dirty="0">
                  <a:solidFill>
                    <a:schemeClr val="tx1"/>
                  </a:solidFill>
                  <a:effectLst>
                    <a:outerShdw blurRad="38100" dist="19050" dir="2700000" algn="tl" rotWithShape="0">
                      <a:schemeClr val="dk1">
                        <a:alpha val="40000"/>
                      </a:schemeClr>
                    </a:outerShdw>
                  </a:effectLst>
                  <a:latin typeface="+mn-ea"/>
                  <a:sym typeface="+mn-ea"/>
                </a:rPr>
                <a:t>企业人员来访属于市场行为或私人事务，与党政机关履行公共职责无直接关联，严禁使用财政资金接待。</a:t>
              </a:r>
              <a:r>
                <a:rPr lang="zh-CN" altLang="en-US" sz="1600" kern="0" dirty="0">
                  <a:solidFill>
                    <a:schemeClr val="tx1"/>
                  </a:solidFill>
                  <a:effectLst>
                    <a:outerShdw blurRad="38100" dist="19050" dir="2700000" algn="tl" rotWithShape="0">
                      <a:schemeClr val="dk1">
                        <a:alpha val="40000"/>
                      </a:schemeClr>
                    </a:outerShdw>
                  </a:effectLst>
                  <a:latin typeface="+mn-ea"/>
                  <a:sym typeface="+mn-ea"/>
                </a:rPr>
                <a:t>  </a:t>
              </a:r>
              <a:endParaRPr lang="zh-CN" altLang="en-US" sz="1600" kern="0" dirty="0">
                <a:solidFill>
                  <a:schemeClr val="tx1"/>
                </a:solidFill>
                <a:effectLst>
                  <a:outerShdw blurRad="38100" dist="19050" dir="2700000" algn="tl" rotWithShape="0">
                    <a:schemeClr val="dk1">
                      <a:alpha val="40000"/>
                    </a:schemeClr>
                  </a:outerShdw>
                </a:effectLst>
                <a:latin typeface="+mn-ea"/>
                <a:sym typeface="+mn-ea"/>
              </a:endParaRPr>
            </a:p>
          </p:txBody>
        </p:sp>
        <p:sp>
          <p:nvSpPr>
            <p:cNvPr id="24" name="文本框 12"/>
            <p:cNvSpPr txBox="true"/>
            <p:nvPr>
              <p:custDataLst>
                <p:tags r:id="rId11"/>
              </p:custDataLst>
            </p:nvPr>
          </p:nvSpPr>
          <p:spPr>
            <a:xfrm>
              <a:off x="13194" y="2802"/>
              <a:ext cx="4490" cy="1257"/>
            </a:xfrm>
            <a:prstGeom prst="rect">
              <a:avLst/>
            </a:prstGeom>
            <a:noFill/>
          </p:spPr>
          <p:txBody>
            <a:bodyPr wrap="square" lIns="0" tIns="0" rIns="0" bIns="0" rtlCol="0" anchor="ctr" anchorCtr="false">
              <a:noAutofit/>
            </a:bodyPr>
            <a:p>
              <a:pPr lvl="0" algn="l">
                <a:lnSpc>
                  <a:spcPct val="120000"/>
                </a:lnSpc>
                <a:buClrTx/>
                <a:buSzTx/>
                <a:buFontTx/>
              </a:pPr>
              <a:r>
                <a:rPr lang="zh-CN" altLang="en-US" sz="1600" b="1">
                  <a:solidFill>
                    <a:schemeClr val="accent1"/>
                  </a:solidFill>
                  <a:latin typeface="+mn-ea"/>
                  <a:cs typeface="+mn-ea"/>
                  <a:sym typeface="+mn-ea"/>
                </a:rPr>
                <a:t>招待企业人员条件</a:t>
              </a:r>
              <a:endParaRPr lang="zh-CN" altLang="en-US" sz="1600" b="1">
                <a:solidFill>
                  <a:schemeClr val="accent1"/>
                </a:solidFill>
                <a:latin typeface="+mn-ea"/>
                <a:cs typeface="+mn-ea"/>
                <a:sym typeface="+mn-ea"/>
              </a:endParaRPr>
            </a:p>
          </p:txBody>
        </p:sp>
        <p:cxnSp>
          <p:nvCxnSpPr>
            <p:cNvPr id="25" name="直接连接符 13"/>
            <p:cNvCxnSpPr/>
            <p:nvPr>
              <p:custDataLst>
                <p:tags r:id="rId12"/>
              </p:custDataLst>
            </p:nvPr>
          </p:nvCxnSpPr>
          <p:spPr>
            <a:xfrm>
              <a:off x="13245" y="4104"/>
              <a:ext cx="4388" cy="0"/>
            </a:xfrm>
            <a:prstGeom prst="line">
              <a:avLst/>
            </a:prstGeom>
            <a:ln>
              <a:gradFill>
                <a:gsLst>
                  <a:gs pos="0">
                    <a:schemeClr val="accent1">
                      <a:alpha val="10000"/>
                    </a:schemeClr>
                  </a:gs>
                  <a:gs pos="100000">
                    <a:schemeClr val="accent1">
                      <a:alpha val="80000"/>
                    </a:schemeClr>
                  </a:gs>
                </a:gsLst>
                <a:lin ang="10800000" scaled="true"/>
              </a:gradFill>
              <a:headEnd type="oval"/>
              <a:tailEnd type="none"/>
            </a:ln>
          </p:spPr>
          <p:style>
            <a:lnRef idx="2">
              <a:schemeClr val="accent1"/>
            </a:lnRef>
            <a:fillRef idx="0">
              <a:srgbClr val="FFFFFF"/>
            </a:fillRef>
            <a:effectRef idx="0">
              <a:srgbClr val="FFFFFF"/>
            </a:effectRef>
            <a:fontRef idx="minor">
              <a:schemeClr val="tx1"/>
            </a:fontRef>
          </p:style>
        </p:cxnSp>
        <p:sp>
          <p:nvSpPr>
            <p:cNvPr id="26" name="文本框 14"/>
            <p:cNvSpPr txBox="true"/>
            <p:nvPr>
              <p:custDataLst>
                <p:tags r:id="rId13"/>
              </p:custDataLst>
            </p:nvPr>
          </p:nvSpPr>
          <p:spPr>
            <a:xfrm>
              <a:off x="12656" y="4350"/>
              <a:ext cx="5636" cy="4893"/>
            </a:xfrm>
            <a:prstGeom prst="rect">
              <a:avLst/>
            </a:prstGeom>
            <a:noFill/>
          </p:spPr>
          <p:txBody>
            <a:bodyPr wrap="square" lIns="0" tIns="0" rIns="0" bIns="0" rtlCol="0">
              <a:noAutofit/>
              <a:scene3d>
                <a:camera prst="orthographicFront"/>
                <a:lightRig rig="threePt" dir="t"/>
              </a:scene3d>
            </a:bodyPr>
            <a:p>
              <a:pPr indent="0" fontAlgn="auto">
                <a:lnSpc>
                  <a:spcPct val="150000"/>
                </a:lnSpc>
              </a:pPr>
              <a:r>
                <a:rPr lang="zh-CN" altLang="en-US" sz="1200" kern="0" dirty="0">
                  <a:effectLst>
                    <a:outerShdw blurRad="38100" dist="19050" dir="2700000" algn="tl" rotWithShape="0">
                      <a:schemeClr val="dk1">
                        <a:alpha val="40000"/>
                      </a:schemeClr>
                    </a:outerShdw>
                  </a:effectLst>
                  <a:latin typeface="+mn-ea"/>
                  <a:sym typeface="+mn-ea"/>
                </a:rPr>
                <a:t>以下分情形说明核心规则及操作红线：典型违规场景：  </a:t>
              </a:r>
              <a:endParaRPr lang="zh-CN" altLang="en-US" sz="1200" kern="0" dirty="0">
                <a:effectLst>
                  <a:outerShdw blurRad="38100" dist="19050" dir="2700000" algn="tl" rotWithShape="0">
                    <a:schemeClr val="dk1">
                      <a:alpha val="40000"/>
                    </a:schemeClr>
                  </a:outerShdw>
                </a:effectLst>
                <a:latin typeface="+mn-ea"/>
                <a:sym typeface="+mn-ea"/>
              </a:endParaRPr>
            </a:p>
            <a:p>
              <a:pPr indent="0" fontAlgn="auto">
                <a:lnSpc>
                  <a:spcPct val="150000"/>
                </a:lnSpc>
              </a:pPr>
              <a:r>
                <a:rPr lang="zh-CN" altLang="en-US" sz="1200" kern="0" dirty="0">
                  <a:solidFill>
                    <a:schemeClr val="tx1"/>
                  </a:solidFill>
                  <a:effectLst>
                    <a:outerShdw blurRad="38100" dist="19050" dir="2700000" algn="tl" rotWithShape="0">
                      <a:schemeClr val="dk1">
                        <a:alpha val="40000"/>
                      </a:schemeClr>
                    </a:outerShdw>
                  </a:effectLst>
                  <a:latin typeface="+mn-ea"/>
                  <a:sym typeface="+mn-ea"/>
                </a:rPr>
                <a:t>- 宴请企业老板洽谈投资合作；  </a:t>
              </a:r>
              <a:endParaRPr lang="zh-CN" altLang="en-US" sz="1200" kern="0" dirty="0">
                <a:solidFill>
                  <a:schemeClr val="tx1"/>
                </a:solidFill>
                <a:effectLst>
                  <a:outerShdw blurRad="38100" dist="19050" dir="2700000" algn="tl" rotWithShape="0">
                    <a:schemeClr val="dk1">
                      <a:alpha val="40000"/>
                    </a:schemeClr>
                  </a:outerShdw>
                </a:effectLst>
                <a:latin typeface="+mn-ea"/>
                <a:sym typeface="+mn-ea"/>
              </a:endParaRPr>
            </a:p>
            <a:p>
              <a:pPr indent="0" fontAlgn="auto">
                <a:lnSpc>
                  <a:spcPct val="150000"/>
                </a:lnSpc>
              </a:pPr>
              <a:r>
                <a:rPr lang="zh-CN" altLang="en-US" sz="1200" kern="0" dirty="0">
                  <a:solidFill>
                    <a:schemeClr val="tx1"/>
                  </a:solidFill>
                  <a:effectLst>
                    <a:outerShdw blurRad="38100" dist="19050" dir="2700000" algn="tl" rotWithShape="0">
                      <a:schemeClr val="dk1">
                        <a:alpha val="40000"/>
                      </a:schemeClr>
                    </a:outerShdw>
                  </a:effectLst>
                  <a:latin typeface="+mn-ea"/>
                  <a:sym typeface="+mn-ea"/>
                </a:rPr>
                <a:t>- 招待供应商考察设备；  </a:t>
              </a:r>
              <a:endParaRPr lang="zh-CN" altLang="en-US" sz="1200" kern="0" dirty="0">
                <a:solidFill>
                  <a:schemeClr val="tx1"/>
                </a:solidFill>
                <a:effectLst>
                  <a:outerShdw blurRad="38100" dist="19050" dir="2700000" algn="tl" rotWithShape="0">
                    <a:schemeClr val="dk1">
                      <a:alpha val="40000"/>
                    </a:schemeClr>
                  </a:outerShdw>
                </a:effectLst>
                <a:latin typeface="+mn-ea"/>
                <a:sym typeface="+mn-ea"/>
              </a:endParaRPr>
            </a:p>
            <a:p>
              <a:pPr indent="0" fontAlgn="auto">
                <a:lnSpc>
                  <a:spcPct val="150000"/>
                </a:lnSpc>
              </a:pPr>
              <a:r>
                <a:rPr lang="zh-CN" altLang="en-US" sz="1200" kern="0" dirty="0">
                  <a:solidFill>
                    <a:schemeClr val="tx1"/>
                  </a:solidFill>
                  <a:effectLst>
                    <a:outerShdw blurRad="38100" dist="19050" dir="2700000" algn="tl" rotWithShape="0">
                      <a:schemeClr val="dk1">
                        <a:alpha val="40000"/>
                      </a:schemeClr>
                    </a:outerShdw>
                  </a:effectLst>
                  <a:latin typeface="+mn-ea"/>
                  <a:sym typeface="+mn-ea"/>
                </a:rPr>
                <a:t>- 支付企业人员差旅住宿费。</a:t>
              </a:r>
              <a:endParaRPr lang="zh-CN" altLang="en-US" sz="1200" kern="0" dirty="0">
                <a:solidFill>
                  <a:schemeClr val="tx1"/>
                </a:solidFill>
                <a:effectLst>
                  <a:outerShdw blurRad="38100" dist="19050" dir="2700000" algn="tl" rotWithShape="0">
                    <a:schemeClr val="dk1">
                      <a:alpha val="40000"/>
                    </a:schemeClr>
                  </a:outerShdw>
                </a:effectLst>
                <a:latin typeface="+mn-ea"/>
                <a:sym typeface="+mn-ea"/>
              </a:endParaRPr>
            </a:p>
            <a:p>
              <a:pPr indent="0" fontAlgn="auto">
                <a:lnSpc>
                  <a:spcPct val="150000"/>
                </a:lnSpc>
              </a:pPr>
              <a:r>
                <a:rPr lang="zh-CN" altLang="en-US" sz="1200" kern="0" dirty="0">
                  <a:solidFill>
                    <a:schemeClr val="tx1"/>
                  </a:solidFill>
                  <a:effectLst>
                    <a:outerShdw blurRad="38100" dist="19050" dir="2700000" algn="tl" rotWithShape="0">
                      <a:schemeClr val="dk1">
                        <a:alpha val="40000"/>
                      </a:schemeClr>
                    </a:outerShdw>
                  </a:effectLst>
                  <a:latin typeface="+mn-ea"/>
                  <a:sym typeface="+mn-ea"/>
                </a:rPr>
                <a:t>例外允许情形（需同时满足3要件）</a:t>
              </a:r>
              <a:endParaRPr lang="zh-CN" altLang="en-US" sz="1200" kern="0" dirty="0">
                <a:solidFill>
                  <a:schemeClr val="tx1"/>
                </a:solidFill>
                <a:effectLst>
                  <a:outerShdw blurRad="38100" dist="19050" dir="2700000" algn="tl" rotWithShape="0">
                    <a:schemeClr val="dk1">
                      <a:alpha val="40000"/>
                    </a:schemeClr>
                  </a:outerShdw>
                </a:effectLst>
                <a:latin typeface="+mn-ea"/>
                <a:sym typeface="+mn-ea"/>
              </a:endParaRPr>
            </a:p>
            <a:p>
              <a:pPr indent="0" fontAlgn="auto">
                <a:lnSpc>
                  <a:spcPct val="150000"/>
                </a:lnSpc>
              </a:pPr>
              <a:r>
                <a:rPr lang="zh-CN" altLang="en-US" sz="1200" kern="0" dirty="0">
                  <a:solidFill>
                    <a:schemeClr val="tx1"/>
                  </a:solidFill>
                  <a:effectLst>
                    <a:outerShdw blurRad="38100" dist="19050" dir="2700000" algn="tl" rotWithShape="0">
                      <a:schemeClr val="dk1">
                        <a:alpha val="40000"/>
                      </a:schemeClr>
                    </a:outerShdw>
                  </a:effectLst>
                  <a:latin typeface="+mn-ea"/>
                  <a:sym typeface="+mn-ea"/>
                </a:rPr>
                <a:t>1. 活动性质法定。企业人员直接参与党政机关组织的公共事务（如救灾协调、公共听证会、联合执法）。 如：环保局组织污染治理会议，需对接排污企业技术代表</a:t>
              </a:r>
              <a:r>
                <a:rPr lang="en-US" altLang="zh-CN" sz="1200" kern="0" dirty="0">
                  <a:solidFill>
                    <a:schemeClr val="tx1"/>
                  </a:solidFill>
                  <a:effectLst>
                    <a:outerShdw blurRad="38100" dist="19050" dir="2700000" algn="tl" rotWithShape="0">
                      <a:schemeClr val="dk1">
                        <a:alpha val="40000"/>
                      </a:schemeClr>
                    </a:outerShdw>
                  </a:effectLst>
                  <a:latin typeface="+mn-ea"/>
                  <a:sym typeface="+mn-ea"/>
                </a:rPr>
                <a:t> </a:t>
              </a:r>
              <a:r>
                <a:rPr lang="zh-CN" altLang="en-US" sz="1200" kern="0" dirty="0">
                  <a:solidFill>
                    <a:schemeClr val="tx1"/>
                  </a:solidFill>
                  <a:effectLst>
                    <a:outerShdw blurRad="38100" dist="19050" dir="2700000" algn="tl" rotWithShape="0">
                      <a:schemeClr val="dk1">
                        <a:alpha val="40000"/>
                      </a:schemeClr>
                    </a:outerShdw>
                  </a:effectLst>
                  <a:latin typeface="+mn-ea"/>
                  <a:sym typeface="+mn-ea"/>
                </a:rPr>
                <a:t>2. 身份与事由关联。企业人员身份与公务直接相关（如专家、证人或法定协作方）。如：国资委召开国企重组座谈会，邀请律所/会计师事务所代表</a:t>
              </a:r>
              <a:r>
                <a:rPr lang="en-US" altLang="zh-CN" sz="1200" kern="0" dirty="0">
                  <a:solidFill>
                    <a:schemeClr val="tx1"/>
                  </a:solidFill>
                  <a:effectLst>
                    <a:outerShdw blurRad="38100" dist="19050" dir="2700000" algn="tl" rotWithShape="0">
                      <a:schemeClr val="dk1">
                        <a:alpha val="40000"/>
                      </a:schemeClr>
                    </a:outerShdw>
                  </a:effectLst>
                  <a:latin typeface="+mn-ea"/>
                  <a:sym typeface="+mn-ea"/>
                </a:rPr>
                <a:t> </a:t>
              </a:r>
              <a:r>
                <a:rPr lang="zh-CN" altLang="en-US" sz="1200" kern="0" dirty="0">
                  <a:solidFill>
                    <a:schemeClr val="tx1"/>
                  </a:solidFill>
                  <a:effectLst>
                    <a:outerShdw blurRad="38100" dist="19050" dir="2700000" algn="tl" rotWithShape="0">
                      <a:schemeClr val="dk1">
                        <a:alpha val="40000"/>
                      </a:schemeClr>
                    </a:outerShdw>
                  </a:effectLst>
                  <a:latin typeface="+mn-ea"/>
                  <a:sym typeface="+mn-ea"/>
                </a:rPr>
                <a:t>3. 费用范围受限。仅限工作餐与必要交通，严格按照公务接待标准执行。</a:t>
              </a:r>
              <a:endParaRPr lang="zh-CN" altLang="en-US" sz="1200" kern="0" dirty="0">
                <a:solidFill>
                  <a:schemeClr val="tx1"/>
                </a:solidFill>
                <a:effectLst>
                  <a:outerShdw blurRad="38100" dist="19050" dir="2700000" algn="tl" rotWithShape="0">
                    <a:schemeClr val="dk1">
                      <a:alpha val="40000"/>
                    </a:schemeClr>
                  </a:outerShdw>
                </a:effectLst>
                <a:latin typeface="+mn-ea"/>
                <a:sym typeface="+mn-ea"/>
              </a:endParaRPr>
            </a:p>
          </p:txBody>
        </p:sp>
      </p:grpSp>
    </p:spTree>
    <p:custDataLst>
      <p:tags r:id="rId14"/>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true"/>
          </p:cNvSpPr>
          <p:nvPr>
            <p:ph type="title"/>
            <p:custDataLst>
              <p:tags r:id="rId1"/>
            </p:custDataLst>
          </p:nvPr>
        </p:nvSpPr>
        <p:spPr/>
        <p:txBody>
          <a:bodyPr/>
          <a:lstStyle/>
          <a:p>
            <a:r>
              <a:rPr lang="zh-CN" altLang="en-US"/>
              <a:t>重点问题</a:t>
            </a:r>
            <a:endParaRPr lang="zh-CN" altLang="en-US"/>
          </a:p>
        </p:txBody>
      </p:sp>
      <p:grpSp>
        <p:nvGrpSpPr>
          <p:cNvPr id="3" name="组合 2"/>
          <p:cNvGrpSpPr/>
          <p:nvPr/>
        </p:nvGrpSpPr>
        <p:grpSpPr>
          <a:xfrm>
            <a:off x="695960" y="1347470"/>
            <a:ext cx="10980420" cy="4523105"/>
            <a:chOff x="1194" y="2579"/>
            <a:chExt cx="17292" cy="7123"/>
          </a:xfrm>
        </p:grpSpPr>
        <p:sp>
          <p:nvSpPr>
            <p:cNvPr id="2" name="矩形: 圆角 20"/>
            <p:cNvSpPr/>
            <p:nvPr>
              <p:custDataLst>
                <p:tags r:id="rId2"/>
              </p:custDataLst>
            </p:nvPr>
          </p:nvSpPr>
          <p:spPr>
            <a:xfrm>
              <a:off x="1194" y="2579"/>
              <a:ext cx="4976" cy="7123"/>
            </a:xfrm>
            <a:prstGeom prst="roundRect">
              <a:avLst>
                <a:gd name="adj" fmla="val 7916"/>
              </a:avLst>
            </a:prstGeom>
            <a:gradFill>
              <a:gsLst>
                <a:gs pos="100000">
                  <a:schemeClr val="accent1">
                    <a:alpha val="0"/>
                  </a:schemeClr>
                </a:gs>
                <a:gs pos="100000">
                  <a:schemeClr val="accent1">
                    <a:alpha val="100000"/>
                  </a:schemeClr>
                </a:gs>
                <a:gs pos="0">
                  <a:schemeClr val="accent1">
                    <a:lumMod val="20000"/>
                    <a:lumOff val="80000"/>
                    <a:alpha val="10000"/>
                  </a:schemeClr>
                </a:gs>
              </a:gsLst>
              <a:lin ang="5400000" scaled="false"/>
            </a:gradFill>
            <a:ln>
              <a:gradFill>
                <a:gsLst>
                  <a:gs pos="20000">
                    <a:schemeClr val="accent1">
                      <a:alpha val="0"/>
                    </a:schemeClr>
                  </a:gs>
                  <a:gs pos="100000">
                    <a:schemeClr val="accent1">
                      <a:lumMod val="60000"/>
                      <a:lumOff val="40000"/>
                      <a:alpha val="100000"/>
                    </a:schemeClr>
                  </a:gs>
                </a:gsLst>
                <a:lin ang="16200000" scaled="true"/>
              </a:gradFill>
            </a:ln>
            <a:effectLst>
              <a:outerShdw blurRad="152400" dist="38100" dir="13500000" algn="br" rotWithShape="0">
                <a:schemeClr val="accent1">
                  <a:lumMod val="75000"/>
                  <a:alpha val="7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360045" tIns="360045" rIns="288290" bIns="360045" numCol="1" spcCol="0" rtlCol="0" fromWordArt="false" anchor="b" anchorCtr="true" forceAA="false" compatLnSpc="true">
              <a:noAutofit/>
            </a:bodyPr>
            <a:p>
              <a:pPr lvl="0" algn="just">
                <a:lnSpc>
                  <a:spcPct val="150000"/>
                </a:lnSpc>
                <a:spcBef>
                  <a:spcPts val="0"/>
                </a:spcBef>
                <a:spcAft>
                  <a:spcPts val="0"/>
                </a:spcAft>
                <a:buClrTx/>
                <a:buSzTx/>
                <a:buFontTx/>
              </a:pPr>
              <a:endParaRPr lang="zh-CN" altLang="en-US" sz="1600" kern="0" dirty="0">
                <a:ln>
                  <a:noFill/>
                  <a:prstDash val="sysDot"/>
                </a:ln>
                <a:solidFill>
                  <a:srgbClr val="292929"/>
                </a:solidFill>
                <a:latin typeface="+mn-ea"/>
                <a:sym typeface="+mn-ea"/>
              </a:endParaRPr>
            </a:p>
          </p:txBody>
        </p:sp>
        <p:sp>
          <p:nvSpPr>
            <p:cNvPr id="10" name="文本框 3"/>
            <p:cNvSpPr txBox="true"/>
            <p:nvPr>
              <p:custDataLst>
                <p:tags r:id="rId3"/>
              </p:custDataLst>
            </p:nvPr>
          </p:nvSpPr>
          <p:spPr>
            <a:xfrm>
              <a:off x="1579" y="2802"/>
              <a:ext cx="4492" cy="1257"/>
            </a:xfrm>
            <a:prstGeom prst="rect">
              <a:avLst/>
            </a:prstGeom>
            <a:noFill/>
          </p:spPr>
          <p:txBody>
            <a:bodyPr wrap="square" lIns="0" tIns="0" rIns="0" bIns="0" rtlCol="0" anchor="ctr" anchorCtr="false">
              <a:noAutofit/>
            </a:bodyPr>
            <a:p>
              <a:pPr lvl="0" algn="l">
                <a:lnSpc>
                  <a:spcPct val="120000"/>
                </a:lnSpc>
                <a:buClrTx/>
                <a:buSzTx/>
                <a:buFontTx/>
              </a:pPr>
              <a:r>
                <a:rPr lang="zh-CN" altLang="en-US" sz="1600" b="1">
                  <a:solidFill>
                    <a:schemeClr val="accent1"/>
                  </a:solidFill>
                  <a:latin typeface="+mn-ea"/>
                  <a:cs typeface="+mn-ea"/>
                  <a:sym typeface="+mn-ea"/>
                </a:rPr>
                <a:t>平台系统中的“协助用餐”</a:t>
              </a:r>
              <a:endParaRPr lang="zh-CN" altLang="en-US" sz="1600" b="1">
                <a:solidFill>
                  <a:schemeClr val="accent1"/>
                </a:solidFill>
                <a:latin typeface="+mn-ea"/>
                <a:cs typeface="+mn-ea"/>
                <a:sym typeface="+mn-ea"/>
              </a:endParaRPr>
            </a:p>
          </p:txBody>
        </p:sp>
        <p:cxnSp>
          <p:nvCxnSpPr>
            <p:cNvPr id="16" name="直接连接符 4"/>
            <p:cNvCxnSpPr/>
            <p:nvPr>
              <p:custDataLst>
                <p:tags r:id="rId4"/>
              </p:custDataLst>
            </p:nvPr>
          </p:nvCxnSpPr>
          <p:spPr>
            <a:xfrm>
              <a:off x="1631" y="4104"/>
              <a:ext cx="4388" cy="0"/>
            </a:xfrm>
            <a:prstGeom prst="line">
              <a:avLst/>
            </a:prstGeom>
            <a:ln>
              <a:gradFill>
                <a:gsLst>
                  <a:gs pos="0">
                    <a:schemeClr val="accent1">
                      <a:alpha val="10000"/>
                    </a:schemeClr>
                  </a:gs>
                  <a:gs pos="100000">
                    <a:schemeClr val="accent1">
                      <a:alpha val="80000"/>
                    </a:schemeClr>
                  </a:gs>
                </a:gsLst>
                <a:lin ang="10800000" scaled="true"/>
              </a:gradFill>
              <a:headEnd type="oval"/>
              <a:tailEnd type="none"/>
            </a:ln>
          </p:spPr>
          <p:style>
            <a:lnRef idx="2">
              <a:schemeClr val="accent1"/>
            </a:lnRef>
            <a:fillRef idx="0">
              <a:srgbClr val="FFFFFF"/>
            </a:fillRef>
            <a:effectRef idx="0">
              <a:srgbClr val="FFFFFF"/>
            </a:effectRef>
            <a:fontRef idx="minor">
              <a:schemeClr val="tx1"/>
            </a:fontRef>
          </p:style>
        </p:cxnSp>
        <p:sp>
          <p:nvSpPr>
            <p:cNvPr id="18" name="文本框 5"/>
            <p:cNvSpPr txBox="true"/>
            <p:nvPr>
              <p:custDataLst>
                <p:tags r:id="rId5"/>
              </p:custDataLst>
            </p:nvPr>
          </p:nvSpPr>
          <p:spPr>
            <a:xfrm>
              <a:off x="1605" y="4350"/>
              <a:ext cx="4439" cy="4893"/>
            </a:xfrm>
            <a:prstGeom prst="rect">
              <a:avLst/>
            </a:prstGeom>
            <a:noFill/>
          </p:spPr>
          <p:txBody>
            <a:bodyPr wrap="square" lIns="0" tIns="0" rIns="0" bIns="0" rtlCol="0">
              <a:noAutofit/>
            </a:bodyPr>
            <a:p>
              <a:pPr indent="0" fontAlgn="auto">
                <a:lnSpc>
                  <a:spcPct val="150000"/>
                </a:lnSpc>
              </a:pPr>
              <a:r>
                <a:rPr lang="en-US" altLang="zh-CN" sz="1600" kern="0" dirty="0">
                  <a:effectLst>
                    <a:outerShdw blurRad="38100" dist="19050" dir="2700000" algn="tl" rotWithShape="0">
                      <a:schemeClr val="dk1">
                        <a:alpha val="40000"/>
                      </a:schemeClr>
                    </a:outerShdw>
                  </a:effectLst>
                  <a:latin typeface="+mn-ea"/>
                  <a:sym typeface="+mn-ea"/>
                </a:rPr>
                <a:t>  </a:t>
              </a:r>
              <a:r>
                <a:rPr lang="zh-CN" altLang="en-US" sz="1600" kern="0" dirty="0">
                  <a:effectLst>
                    <a:outerShdw blurRad="38100" dist="19050" dir="2700000" algn="tl" rotWithShape="0">
                      <a:schemeClr val="dk1">
                        <a:alpha val="40000"/>
                      </a:schemeClr>
                    </a:outerShdw>
                  </a:effectLst>
                  <a:latin typeface="+mn-ea"/>
                  <a:sym typeface="+mn-ea"/>
                </a:rPr>
                <a:t>收到的电子公函里面如果发出方选择了协助用餐，目前系统设计流程只能按照40块钱的餐标协助接待，对方还需缴纳40块用餐费用，不能免费提供140以上的工作用餐。所以建议跟发函方提前沟通，不要勾选“协助用餐”选项。</a:t>
              </a:r>
              <a:endParaRPr lang="zh-CN" altLang="en-US" sz="1600" kern="0" dirty="0">
                <a:effectLst>
                  <a:outerShdw blurRad="38100" dist="19050" dir="2700000" algn="tl" rotWithShape="0">
                    <a:schemeClr val="dk1">
                      <a:alpha val="40000"/>
                    </a:schemeClr>
                  </a:outerShdw>
                </a:effectLst>
                <a:latin typeface="+mn-ea"/>
                <a:sym typeface="+mn-ea"/>
              </a:endParaRPr>
            </a:p>
          </p:txBody>
        </p:sp>
        <p:sp>
          <p:nvSpPr>
            <p:cNvPr id="19" name="矩形: 圆角 20"/>
            <p:cNvSpPr/>
            <p:nvPr>
              <p:custDataLst>
                <p:tags r:id="rId6"/>
              </p:custDataLst>
            </p:nvPr>
          </p:nvSpPr>
          <p:spPr>
            <a:xfrm>
              <a:off x="6615" y="2579"/>
              <a:ext cx="5393" cy="7123"/>
            </a:xfrm>
            <a:prstGeom prst="roundRect">
              <a:avLst>
                <a:gd name="adj" fmla="val 8073"/>
              </a:avLst>
            </a:prstGeom>
            <a:gradFill>
              <a:gsLst>
                <a:gs pos="100000">
                  <a:schemeClr val="accent2">
                    <a:alpha val="0"/>
                  </a:schemeClr>
                </a:gs>
                <a:gs pos="100000">
                  <a:schemeClr val="accent2">
                    <a:alpha val="100000"/>
                  </a:schemeClr>
                </a:gs>
                <a:gs pos="0">
                  <a:schemeClr val="accent2">
                    <a:lumMod val="20000"/>
                    <a:lumOff val="80000"/>
                    <a:alpha val="10000"/>
                  </a:schemeClr>
                </a:gs>
              </a:gsLst>
              <a:lin ang="5400000" scaled="false"/>
            </a:gradFill>
            <a:ln>
              <a:gradFill>
                <a:gsLst>
                  <a:gs pos="20000">
                    <a:schemeClr val="accent2">
                      <a:alpha val="0"/>
                    </a:schemeClr>
                  </a:gs>
                  <a:gs pos="100000">
                    <a:schemeClr val="accent2">
                      <a:lumMod val="60000"/>
                      <a:lumOff val="40000"/>
                      <a:alpha val="100000"/>
                    </a:schemeClr>
                  </a:gs>
                </a:gsLst>
                <a:lin ang="16200000" scaled="true"/>
              </a:gradFill>
            </a:ln>
            <a:effectLst>
              <a:outerShdw blurRad="152400" dist="38100" dir="13500000" algn="br" rotWithShape="0">
                <a:schemeClr val="accent2">
                  <a:lumMod val="75000"/>
                  <a:alpha val="7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360045" tIns="360045" rIns="288290" bIns="360045" numCol="1" spcCol="0" rtlCol="0" fromWordArt="false" anchor="b" anchorCtr="true" forceAA="false" compatLnSpc="true">
              <a:noAutofit/>
            </a:bodyPr>
            <a:p>
              <a:pPr lvl="0" algn="just">
                <a:lnSpc>
                  <a:spcPct val="150000"/>
                </a:lnSpc>
                <a:spcBef>
                  <a:spcPts val="0"/>
                </a:spcBef>
                <a:spcAft>
                  <a:spcPts val="0"/>
                </a:spcAft>
                <a:buClrTx/>
                <a:buSzTx/>
                <a:buFontTx/>
              </a:pPr>
              <a:endParaRPr lang="zh-CN" altLang="en-US" sz="1600" kern="0" dirty="0">
                <a:ln>
                  <a:noFill/>
                  <a:prstDash val="sysDot"/>
                </a:ln>
                <a:solidFill>
                  <a:srgbClr val="292929"/>
                </a:solidFill>
                <a:latin typeface="+mn-ea"/>
                <a:sym typeface="+mn-ea"/>
              </a:endParaRPr>
            </a:p>
          </p:txBody>
        </p:sp>
        <p:sp>
          <p:nvSpPr>
            <p:cNvPr id="20" name="矩形: 圆角 20"/>
            <p:cNvSpPr/>
            <p:nvPr>
              <p:custDataLst>
                <p:tags r:id="rId7"/>
              </p:custDataLst>
            </p:nvPr>
          </p:nvSpPr>
          <p:spPr>
            <a:xfrm>
              <a:off x="12517" y="2579"/>
              <a:ext cx="5969" cy="7123"/>
            </a:xfrm>
            <a:prstGeom prst="roundRect">
              <a:avLst>
                <a:gd name="adj" fmla="val 8073"/>
              </a:avLst>
            </a:prstGeom>
            <a:gradFill>
              <a:gsLst>
                <a:gs pos="100000">
                  <a:schemeClr val="accent1">
                    <a:alpha val="0"/>
                  </a:schemeClr>
                </a:gs>
                <a:gs pos="100000">
                  <a:schemeClr val="accent1">
                    <a:alpha val="100000"/>
                  </a:schemeClr>
                </a:gs>
                <a:gs pos="0">
                  <a:schemeClr val="accent1">
                    <a:lumMod val="20000"/>
                    <a:lumOff val="80000"/>
                    <a:alpha val="10000"/>
                  </a:schemeClr>
                </a:gs>
              </a:gsLst>
              <a:lin ang="5400000" scaled="false"/>
            </a:gradFill>
            <a:ln>
              <a:gradFill>
                <a:gsLst>
                  <a:gs pos="20000">
                    <a:schemeClr val="accent1">
                      <a:alpha val="0"/>
                    </a:schemeClr>
                  </a:gs>
                  <a:gs pos="100000">
                    <a:schemeClr val="accent1">
                      <a:lumMod val="60000"/>
                      <a:lumOff val="40000"/>
                      <a:alpha val="100000"/>
                    </a:schemeClr>
                  </a:gs>
                </a:gsLst>
                <a:lin ang="16200000" scaled="true"/>
              </a:gradFill>
            </a:ln>
            <a:effectLst>
              <a:outerShdw blurRad="152400" dist="38100" dir="13500000" algn="br" rotWithShape="0">
                <a:schemeClr val="accent1">
                  <a:lumMod val="75000"/>
                  <a:alpha val="7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360045" tIns="360045" rIns="288290" bIns="360045" numCol="1" spcCol="0" rtlCol="0" fromWordArt="false" anchor="b" anchorCtr="true" forceAA="false" compatLnSpc="true">
              <a:noAutofit/>
            </a:bodyPr>
            <a:p>
              <a:pPr lvl="0" algn="just">
                <a:lnSpc>
                  <a:spcPct val="150000"/>
                </a:lnSpc>
                <a:spcBef>
                  <a:spcPts val="0"/>
                </a:spcBef>
                <a:spcAft>
                  <a:spcPts val="0"/>
                </a:spcAft>
                <a:buClrTx/>
                <a:buSzTx/>
                <a:buFontTx/>
              </a:pPr>
              <a:endParaRPr lang="zh-CN" altLang="en-US" sz="1600" kern="0" dirty="0">
                <a:ln>
                  <a:noFill/>
                  <a:prstDash val="sysDot"/>
                </a:ln>
                <a:solidFill>
                  <a:srgbClr val="292929"/>
                </a:solidFill>
                <a:latin typeface="+mn-ea"/>
                <a:sym typeface="+mn-ea"/>
              </a:endParaRPr>
            </a:p>
          </p:txBody>
        </p:sp>
        <p:sp>
          <p:nvSpPr>
            <p:cNvPr id="21" name="文本框 8"/>
            <p:cNvSpPr txBox="true"/>
            <p:nvPr>
              <p:custDataLst>
                <p:tags r:id="rId8"/>
              </p:custDataLst>
            </p:nvPr>
          </p:nvSpPr>
          <p:spPr>
            <a:xfrm>
              <a:off x="7387" y="2802"/>
              <a:ext cx="4490" cy="1257"/>
            </a:xfrm>
            <a:prstGeom prst="rect">
              <a:avLst/>
            </a:prstGeom>
            <a:noFill/>
          </p:spPr>
          <p:txBody>
            <a:bodyPr wrap="square" lIns="0" tIns="0" rIns="0" bIns="0" rtlCol="0" anchor="ctr" anchorCtr="false">
              <a:noAutofit/>
            </a:bodyPr>
            <a:p>
              <a:pPr lvl="0" algn="l">
                <a:lnSpc>
                  <a:spcPct val="120000"/>
                </a:lnSpc>
                <a:buClrTx/>
                <a:buSzTx/>
                <a:buFontTx/>
              </a:pPr>
              <a:r>
                <a:rPr lang="zh-CN" altLang="en-US" sz="1600" kern="0" dirty="0">
                  <a:effectLst>
                    <a:outerShdw blurRad="38100" dist="19050" dir="2700000" algn="tl" rotWithShape="0">
                      <a:schemeClr val="dk1">
                        <a:alpha val="40000"/>
                      </a:schemeClr>
                    </a:outerShdw>
                  </a:effectLst>
                  <a:latin typeface="+mn-ea"/>
                  <a:sym typeface="+mn-ea"/>
                </a:rPr>
                <a:t>工作餐用餐要求</a:t>
              </a:r>
              <a:endParaRPr lang="zh-CN" altLang="en-US" sz="1600" b="1">
                <a:solidFill>
                  <a:schemeClr val="accent1"/>
                </a:solidFill>
                <a:latin typeface="+mn-ea"/>
                <a:cs typeface="+mn-ea"/>
                <a:sym typeface="+mn-ea"/>
              </a:endParaRPr>
            </a:p>
          </p:txBody>
        </p:sp>
        <p:cxnSp>
          <p:nvCxnSpPr>
            <p:cNvPr id="22" name="直接连接符 10"/>
            <p:cNvCxnSpPr/>
            <p:nvPr>
              <p:custDataLst>
                <p:tags r:id="rId9"/>
              </p:custDataLst>
            </p:nvPr>
          </p:nvCxnSpPr>
          <p:spPr>
            <a:xfrm>
              <a:off x="7438" y="4104"/>
              <a:ext cx="4388" cy="0"/>
            </a:xfrm>
            <a:prstGeom prst="line">
              <a:avLst/>
            </a:prstGeom>
            <a:ln>
              <a:gradFill>
                <a:gsLst>
                  <a:gs pos="0">
                    <a:schemeClr val="accent2">
                      <a:alpha val="10000"/>
                    </a:schemeClr>
                  </a:gs>
                  <a:gs pos="100000">
                    <a:schemeClr val="accent2">
                      <a:alpha val="80000"/>
                    </a:schemeClr>
                  </a:gs>
                </a:gsLst>
                <a:lin ang="10800000" scaled="true"/>
              </a:gradFill>
              <a:headEnd type="oval"/>
              <a:tailEnd type="none"/>
            </a:ln>
          </p:spPr>
          <p:style>
            <a:lnRef idx="2">
              <a:schemeClr val="accent1"/>
            </a:lnRef>
            <a:fillRef idx="0">
              <a:srgbClr val="FFFFFF"/>
            </a:fillRef>
            <a:effectRef idx="0">
              <a:srgbClr val="FFFFFF"/>
            </a:effectRef>
            <a:fontRef idx="minor">
              <a:schemeClr val="tx1"/>
            </a:fontRef>
          </p:style>
        </p:cxnSp>
        <p:sp>
          <p:nvSpPr>
            <p:cNvPr id="23" name="文本框 11"/>
            <p:cNvSpPr txBox="true"/>
            <p:nvPr>
              <p:custDataLst>
                <p:tags r:id="rId10"/>
              </p:custDataLst>
            </p:nvPr>
          </p:nvSpPr>
          <p:spPr>
            <a:xfrm>
              <a:off x="6790" y="4350"/>
              <a:ext cx="5036" cy="4893"/>
            </a:xfrm>
            <a:prstGeom prst="rect">
              <a:avLst/>
            </a:prstGeom>
            <a:noFill/>
          </p:spPr>
          <p:txBody>
            <a:bodyPr wrap="square" lIns="0" tIns="0" rIns="0" bIns="0" rtlCol="0">
              <a:noAutofit/>
            </a:bodyPr>
            <a:p>
              <a:pPr indent="0" fontAlgn="auto">
                <a:lnSpc>
                  <a:spcPct val="150000"/>
                </a:lnSpc>
              </a:pPr>
              <a:r>
                <a:rPr lang="en-US" altLang="zh-CN" sz="1600" kern="0" dirty="0">
                  <a:solidFill>
                    <a:schemeClr val="tx1"/>
                  </a:solidFill>
                  <a:effectLst>
                    <a:outerShdw blurRad="38100" dist="19050" dir="2700000" algn="tl" rotWithShape="0">
                      <a:schemeClr val="dk1">
                        <a:alpha val="40000"/>
                      </a:schemeClr>
                    </a:outerShdw>
                  </a:effectLst>
                  <a:latin typeface="+mn-ea"/>
                  <a:sym typeface="+mn-ea"/>
                </a:rPr>
                <a:t>  </a:t>
              </a:r>
              <a:r>
                <a:rPr lang="zh-CN" altLang="en-US" sz="1600" kern="0" dirty="0">
                  <a:solidFill>
                    <a:schemeClr val="tx1"/>
                  </a:solidFill>
                  <a:effectLst>
                    <a:outerShdw blurRad="38100" dist="19050" dir="2700000" algn="tl" rotWithShape="0">
                      <a:schemeClr val="dk1">
                        <a:alpha val="40000"/>
                      </a:schemeClr>
                    </a:outerShdw>
                  </a:effectLst>
                  <a:latin typeface="+mn-ea"/>
                  <a:sym typeface="+mn-ea"/>
                </a:rPr>
                <a:t>市外单位发送电子公函，市级免费接待140以上工作用餐，用餐只能够在市区范围内进行接待，不能市级买单，然后安排到区县接待。省内的公务活动区县只能接待40块钱的协助用餐。</a:t>
              </a:r>
              <a:endParaRPr lang="zh-CN" altLang="en-US" sz="1600" kern="0" dirty="0">
                <a:solidFill>
                  <a:schemeClr val="tx1"/>
                </a:solidFill>
                <a:effectLst>
                  <a:outerShdw blurRad="38100" dist="19050" dir="2700000" algn="tl" rotWithShape="0">
                    <a:schemeClr val="dk1">
                      <a:alpha val="40000"/>
                    </a:schemeClr>
                  </a:outerShdw>
                </a:effectLst>
                <a:latin typeface="+mn-ea"/>
                <a:sym typeface="+mn-ea"/>
              </a:endParaRPr>
            </a:p>
          </p:txBody>
        </p:sp>
        <p:sp>
          <p:nvSpPr>
            <p:cNvPr id="24" name="文本框 12"/>
            <p:cNvSpPr txBox="true"/>
            <p:nvPr>
              <p:custDataLst>
                <p:tags r:id="rId11"/>
              </p:custDataLst>
            </p:nvPr>
          </p:nvSpPr>
          <p:spPr>
            <a:xfrm>
              <a:off x="13194" y="2802"/>
              <a:ext cx="4490" cy="1257"/>
            </a:xfrm>
            <a:prstGeom prst="rect">
              <a:avLst/>
            </a:prstGeom>
            <a:noFill/>
          </p:spPr>
          <p:txBody>
            <a:bodyPr wrap="square" lIns="0" tIns="0" rIns="0" bIns="0" rtlCol="0" anchor="ctr" anchorCtr="false">
              <a:noAutofit/>
            </a:bodyPr>
            <a:p>
              <a:pPr lvl="0" algn="l">
                <a:lnSpc>
                  <a:spcPct val="120000"/>
                </a:lnSpc>
                <a:buClrTx/>
                <a:buSzTx/>
                <a:buFontTx/>
              </a:pPr>
              <a:r>
                <a:rPr lang="zh-CN" altLang="en-US" sz="1600" kern="0" dirty="0">
                  <a:effectLst>
                    <a:outerShdw blurRad="38100" dist="19050" dir="2700000" algn="tl" rotWithShape="0">
                      <a:schemeClr val="dk1">
                        <a:alpha val="40000"/>
                      </a:schemeClr>
                    </a:outerShdw>
                  </a:effectLst>
                  <a:latin typeface="+mn-ea"/>
                  <a:sym typeface="+mn-ea"/>
                </a:rPr>
                <a:t>用餐统计方式</a:t>
              </a:r>
              <a:endParaRPr lang="zh-CN" altLang="en-US" sz="1600" kern="0" dirty="0">
                <a:effectLst>
                  <a:outerShdw blurRad="38100" dist="19050" dir="2700000" algn="tl" rotWithShape="0">
                    <a:schemeClr val="dk1">
                      <a:alpha val="40000"/>
                    </a:schemeClr>
                  </a:outerShdw>
                </a:effectLst>
                <a:latin typeface="+mn-ea"/>
                <a:sym typeface="+mn-ea"/>
              </a:endParaRPr>
            </a:p>
          </p:txBody>
        </p:sp>
        <p:cxnSp>
          <p:nvCxnSpPr>
            <p:cNvPr id="25" name="直接连接符 13"/>
            <p:cNvCxnSpPr/>
            <p:nvPr>
              <p:custDataLst>
                <p:tags r:id="rId12"/>
              </p:custDataLst>
            </p:nvPr>
          </p:nvCxnSpPr>
          <p:spPr>
            <a:xfrm>
              <a:off x="13245" y="4104"/>
              <a:ext cx="4388" cy="0"/>
            </a:xfrm>
            <a:prstGeom prst="line">
              <a:avLst/>
            </a:prstGeom>
            <a:ln>
              <a:gradFill>
                <a:gsLst>
                  <a:gs pos="0">
                    <a:schemeClr val="accent1">
                      <a:alpha val="10000"/>
                    </a:schemeClr>
                  </a:gs>
                  <a:gs pos="100000">
                    <a:schemeClr val="accent1">
                      <a:alpha val="80000"/>
                    </a:schemeClr>
                  </a:gs>
                </a:gsLst>
                <a:lin ang="10800000" scaled="true"/>
              </a:gradFill>
              <a:headEnd type="oval"/>
              <a:tailEnd type="none"/>
            </a:ln>
          </p:spPr>
          <p:style>
            <a:lnRef idx="2">
              <a:schemeClr val="accent1"/>
            </a:lnRef>
            <a:fillRef idx="0">
              <a:srgbClr val="FFFFFF"/>
            </a:fillRef>
            <a:effectRef idx="0">
              <a:srgbClr val="FFFFFF"/>
            </a:effectRef>
            <a:fontRef idx="minor">
              <a:schemeClr val="tx1"/>
            </a:fontRef>
          </p:style>
        </p:cxnSp>
        <p:sp>
          <p:nvSpPr>
            <p:cNvPr id="26" name="文本框 14"/>
            <p:cNvSpPr txBox="true"/>
            <p:nvPr>
              <p:custDataLst>
                <p:tags r:id="rId13"/>
              </p:custDataLst>
            </p:nvPr>
          </p:nvSpPr>
          <p:spPr>
            <a:xfrm>
              <a:off x="12656" y="4350"/>
              <a:ext cx="5636" cy="4893"/>
            </a:xfrm>
            <a:prstGeom prst="rect">
              <a:avLst/>
            </a:prstGeom>
            <a:noFill/>
          </p:spPr>
          <p:txBody>
            <a:bodyPr wrap="square" lIns="0" tIns="0" rIns="0" bIns="0" rtlCol="0">
              <a:noAutofit/>
              <a:scene3d>
                <a:camera prst="orthographicFront"/>
                <a:lightRig rig="threePt" dir="t"/>
              </a:scene3d>
            </a:bodyPr>
            <a:p>
              <a:pPr indent="0" fontAlgn="auto">
                <a:lnSpc>
                  <a:spcPct val="150000"/>
                </a:lnSpc>
              </a:pPr>
              <a:r>
                <a:rPr lang="en-US" altLang="zh-CN" sz="1600" kern="0" dirty="0">
                  <a:effectLst>
                    <a:outerShdw blurRad="38100" dist="19050" dir="2700000" algn="tl" rotWithShape="0">
                      <a:schemeClr val="dk1">
                        <a:alpha val="40000"/>
                      </a:schemeClr>
                    </a:outerShdw>
                  </a:effectLst>
                  <a:latin typeface="+mn-ea"/>
                  <a:sym typeface="+mn-ea"/>
                </a:rPr>
                <a:t>  </a:t>
              </a:r>
              <a:r>
                <a:rPr lang="zh-CN" altLang="en-US" sz="1600" kern="0" dirty="0">
                  <a:effectLst>
                    <a:outerShdw blurRad="38100" dist="19050" dir="2700000" algn="tl" rotWithShape="0">
                      <a:schemeClr val="dk1">
                        <a:alpha val="40000"/>
                      </a:schemeClr>
                    </a:outerShdw>
                  </a:effectLst>
                  <a:latin typeface="+mn-ea"/>
                  <a:sym typeface="+mn-ea"/>
                </a:rPr>
                <a:t>食堂要求用信息化手段统计用餐人次，指不能用划√，签名、微信群报名等方式统计用餐人次，必须用在食堂安装的指纹、人脸、刷卡等能详细统计时间、人员、地点等可以核对数据的信息化设备。生成的统计信息可以信息数据、打印资料等方式备查。保存时间5年以上。</a:t>
              </a:r>
              <a:endParaRPr lang="zh-CN" altLang="en-US" sz="1600" kern="0" dirty="0">
                <a:solidFill>
                  <a:schemeClr val="tx1"/>
                </a:solidFill>
                <a:effectLst>
                  <a:outerShdw blurRad="38100" dist="19050" dir="2700000" algn="tl" rotWithShape="0">
                    <a:schemeClr val="dk1">
                      <a:alpha val="40000"/>
                    </a:schemeClr>
                  </a:outerShdw>
                </a:effectLst>
                <a:latin typeface="+mn-ea"/>
                <a:sym typeface="+mn-ea"/>
              </a:endParaRPr>
            </a:p>
          </p:txBody>
        </p:sp>
      </p:grpSp>
    </p:spTree>
    <p:custDataLst>
      <p:tags r:id="rId14"/>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p:cNvSpPr>
            <a:spLocks noGrp="true"/>
          </p:cNvSpPr>
          <p:nvPr>
            <p:ph type="ctrTitle"/>
            <p:custDataLst>
              <p:tags r:id="rId1"/>
            </p:custDataLst>
          </p:nvPr>
        </p:nvSpPr>
        <p:spPr/>
        <p:txBody>
          <a:bodyPr/>
          <a:p>
            <a:pPr marL="0" indent="0" algn="l">
              <a:lnSpc>
                <a:spcPct val="100000"/>
              </a:lnSpc>
              <a:spcBef>
                <a:spcPts val="0"/>
              </a:spcBef>
              <a:spcAft>
                <a:spcPts val="0"/>
              </a:spcAft>
              <a:buSzPct val="100000"/>
            </a:pPr>
            <a:r>
              <a:rPr lang="zh-CN" altLang="en-US" sz="6000"/>
              <a:t>谢谢</a:t>
            </a:r>
            <a:endParaRPr lang="zh-CN" altLang="en-US" sz="6000"/>
          </a:p>
        </p:txBody>
      </p:sp>
      <p:sp>
        <p:nvSpPr>
          <p:cNvPr id="5" name="副标题"/>
          <p:cNvSpPr>
            <a:spLocks noGrp="true"/>
          </p:cNvSpPr>
          <p:nvPr>
            <p:ph type="subTitle" idx="1"/>
            <p:custDataLst>
              <p:tags r:id="rId2"/>
            </p:custDataLst>
          </p:nvPr>
        </p:nvSpPr>
        <p:spPr/>
        <p:txBody>
          <a:bodyPr/>
          <a:p>
            <a:r>
              <a:rPr lang="en-US" altLang="zh-CN"/>
              <a:t>Thank you for watching</a:t>
            </a:r>
            <a:endParaRPr lang="en-US" altLang="zh-CN"/>
          </a:p>
        </p:txBody>
      </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占位符 11"/>
          <p:cNvSpPr>
            <a:spLocks noGrp="true"/>
          </p:cNvSpPr>
          <p:nvPr>
            <p:custDataLst>
              <p:tags r:id="rId1"/>
            </p:custDataLst>
          </p:nvPr>
        </p:nvSpPr>
        <p:spPr>
          <a:xfrm>
            <a:off x="792480" y="5305425"/>
            <a:ext cx="6172200" cy="609600"/>
          </a:xfrm>
          <a:prstGeom prst="rect">
            <a:avLst/>
          </a:prstGeom>
          <a:noFill/>
        </p:spPr>
        <p:txBody>
          <a:bodyPr vert="horz" wrap="square" lIns="0" tIns="0" rIns="0" bIns="0" rtlCol="0" anchor="t">
            <a:noAutofit/>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1800">
                <a:solidFill>
                  <a:schemeClr val="tx1"/>
                </a:solidFill>
              </a:rPr>
              <a:t>结合益阳市本地实际，制定符合本地需求的公务接待管理政策，提高政策的针对性和可操作性，切实为基层减负。</a:t>
            </a:r>
            <a:endParaRPr lang="zh-CN" altLang="en-US" sz="1800">
              <a:solidFill>
                <a:schemeClr val="tx1"/>
              </a:solidFill>
            </a:endParaRPr>
          </a:p>
        </p:txBody>
      </p:sp>
      <p:sp>
        <p:nvSpPr>
          <p:cNvPr id="14" name="文本占位符 10"/>
          <p:cNvSpPr>
            <a:spLocks noGrp="true"/>
          </p:cNvSpPr>
          <p:nvPr>
            <p:custDataLst>
              <p:tags r:id="rId2"/>
            </p:custDataLst>
          </p:nvPr>
        </p:nvSpPr>
        <p:spPr>
          <a:xfrm>
            <a:off x="792480" y="4797425"/>
            <a:ext cx="61722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贴合地方实际</a:t>
            </a:r>
            <a:endParaRPr lang="zh-CN" altLang="en-US">
              <a:solidFill>
                <a:schemeClr val="accent1"/>
              </a:solidFill>
            </a:endParaRPr>
          </a:p>
        </p:txBody>
      </p:sp>
      <p:sp>
        <p:nvSpPr>
          <p:cNvPr id="16" name="文本占位符 8"/>
          <p:cNvSpPr>
            <a:spLocks noGrp="true"/>
          </p:cNvSpPr>
          <p:nvPr>
            <p:custDataLst>
              <p:tags r:id="rId3"/>
            </p:custDataLst>
          </p:nvPr>
        </p:nvSpPr>
        <p:spPr>
          <a:xfrm>
            <a:off x="792480" y="3711575"/>
            <a:ext cx="6172200" cy="609600"/>
          </a:xfrm>
          <a:prstGeom prst="rect">
            <a:avLst/>
          </a:prstGeom>
          <a:noFill/>
        </p:spPr>
        <p:txBody>
          <a:bodyPr vert="horz" wrap="square" lIns="0" tIns="0" rIns="0" bIns="0" rtlCol="0" anchor="t">
            <a:noAutofit/>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1800">
                <a:solidFill>
                  <a:schemeClr val="tx1"/>
                </a:solidFill>
              </a:rPr>
              <a:t>通过规范公务接待管理，防止用公款报销个人费用、违规接待等行为，加强党风廉政建设，营造风清气正的政治生态。</a:t>
            </a:r>
            <a:endParaRPr lang="zh-CN" altLang="en-US" sz="1800">
              <a:solidFill>
                <a:schemeClr val="tx1"/>
              </a:solidFill>
            </a:endParaRPr>
          </a:p>
        </p:txBody>
      </p:sp>
      <p:sp>
        <p:nvSpPr>
          <p:cNvPr id="17" name="文本占位符 7"/>
          <p:cNvSpPr>
            <a:spLocks noGrp="true"/>
          </p:cNvSpPr>
          <p:nvPr>
            <p:custDataLst>
              <p:tags r:id="rId4"/>
            </p:custDataLst>
          </p:nvPr>
        </p:nvSpPr>
        <p:spPr>
          <a:xfrm>
            <a:off x="792480" y="3168650"/>
            <a:ext cx="61722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加强党风廉政</a:t>
            </a:r>
            <a:endParaRPr lang="zh-CN" altLang="en-US">
              <a:solidFill>
                <a:schemeClr val="accent1"/>
              </a:solidFill>
            </a:endParaRPr>
          </a:p>
        </p:txBody>
      </p:sp>
      <p:sp>
        <p:nvSpPr>
          <p:cNvPr id="19" name="文本占位符 5"/>
          <p:cNvSpPr>
            <a:spLocks noGrp="true"/>
          </p:cNvSpPr>
          <p:nvPr>
            <p:custDataLst>
              <p:tags r:id="rId5"/>
            </p:custDataLst>
          </p:nvPr>
        </p:nvSpPr>
        <p:spPr>
          <a:xfrm>
            <a:off x="792480" y="1851025"/>
            <a:ext cx="6172200" cy="609600"/>
          </a:xfrm>
          <a:prstGeom prst="rect">
            <a:avLst/>
          </a:prstGeom>
          <a:noFill/>
        </p:spPr>
        <p:txBody>
          <a:bodyPr vert="horz" wrap="square" lIns="0" tIns="0" rIns="0" bIns="0" rtlCol="0" anchor="t">
            <a:noAutofit/>
          </a:bodyPr>
          <a:lstStyle>
            <a:lvl1pPr marL="0" indent="0" algn="l" defTabSz="914400" rtl="0" eaLnBrk="1" latinLnBrk="0" hangingPunct="1">
              <a:lnSpc>
                <a:spcPct val="125000"/>
              </a:lnSpc>
              <a:spcBef>
                <a:spcPct val="0"/>
              </a:spcBef>
              <a:spcAft>
                <a:spcPct val="0"/>
              </a:spcAft>
              <a:buFont typeface="Arial" panose="02080604020202020204" pitchFamily="34" charset="0"/>
              <a:buNone/>
              <a:defRPr sz="16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sz="1800"/>
              <a:t>我市制定党政机关国内公务接待管理政策，是为了落实中央八项规定及其实施细则精神，坚持过紧日子，厉行勤俭节约，反对铺张浪费。</a:t>
            </a:r>
            <a:endParaRPr lang="zh-CN" altLang="en-US" sz="1800"/>
          </a:p>
        </p:txBody>
      </p:sp>
      <p:sp>
        <p:nvSpPr>
          <p:cNvPr id="20" name="文本占位符 4"/>
          <p:cNvSpPr>
            <a:spLocks noGrp="true"/>
          </p:cNvSpPr>
          <p:nvPr>
            <p:custDataLst>
              <p:tags r:id="rId6"/>
            </p:custDataLst>
          </p:nvPr>
        </p:nvSpPr>
        <p:spPr>
          <a:xfrm>
            <a:off x="792480" y="1343025"/>
            <a:ext cx="61722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80604020202020204" pitchFamily="34" charset="0"/>
              <a:buNone/>
              <a:defRPr sz="2400" b="0" kern="1200" spc="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zh-CN" altLang="en-US">
                <a:solidFill>
                  <a:schemeClr val="accent1"/>
                </a:solidFill>
              </a:rPr>
              <a:t>落实中央精神</a:t>
            </a:r>
            <a:endParaRPr lang="zh-CN" altLang="en-US">
              <a:solidFill>
                <a:schemeClr val="accent1"/>
              </a:solidFill>
            </a:endParaRPr>
          </a:p>
        </p:txBody>
      </p:sp>
      <p:pic>
        <p:nvPicPr>
          <p:cNvPr id="22" name="内容占位符 2" descr="default_4_img"/>
          <p:cNvPicPr>
            <a:picLocks noChangeAspect="true"/>
          </p:cNvPicPr>
          <p:nvPr>
            <p:custDataLst>
              <p:tags r:id="rId7"/>
            </p:custDataLst>
          </p:nvPr>
        </p:nvPicPr>
        <p:blipFill>
          <a:blip r:embed="rId8"/>
          <a:srcRect l="29856" r="29856"/>
          <a:stretch>
            <a:fillRect/>
          </a:stretch>
        </p:blipFill>
        <p:spPr>
          <a:xfrm>
            <a:off x="7543800" y="609600"/>
            <a:ext cx="4038600" cy="5638800"/>
          </a:xfrm>
          <a:custGeom>
            <a:avLst>
              <a:gd name="connisteX0" fmla="*/ 0 w 4038600"/>
              <a:gd name="connsiteY0" fmla="*/ 203200 h 5638800"/>
              <a:gd name="connisteX1" fmla="*/ 203200 w 4038600"/>
              <a:gd name="connsiteY1" fmla="*/ 0 h 5638800"/>
              <a:gd name="connisteX2" fmla="*/ 3835400 w 4038600"/>
              <a:gd name="connsiteY2" fmla="*/ 0 h 5638800"/>
              <a:gd name="connisteX3" fmla="*/ 4038600 w 4038600"/>
              <a:gd name="connsiteY3" fmla="*/ 203200 h 5638800"/>
              <a:gd name="connisteX4" fmla="*/ 4038600 w 4038600"/>
              <a:gd name="connsiteY4" fmla="*/ 5435600 h 5638800"/>
              <a:gd name="connisteX5" fmla="*/ 3835400 w 4038600"/>
              <a:gd name="connsiteY5" fmla="*/ 5638800 h 5638800"/>
              <a:gd name="connisteX6" fmla="*/ 203200 w 4038600"/>
              <a:gd name="connsiteY6" fmla="*/ 5638800 h 5638800"/>
              <a:gd name="connisteX7" fmla="*/ 0 w 4038600"/>
              <a:gd name="connsiteY7" fmla="*/ 5435600 h 5638800"/>
              <a:gd name="connisteX8" fmla="*/ 0 w 4038600"/>
              <a:gd name="connsiteY8" fmla="*/ 203200 h 5638800"/>
            </a:avLst>
            <a:gdLst>
              <a:gd name="connisteX0-1" fmla="*/ 0 w 4038600"/>
              <a:gd name="connsiteY0-2" fmla="*/ 203200 h 5638800"/>
              <a:gd name="connisteX1-3" fmla="*/ 203200 w 4038600"/>
              <a:gd name="connsiteY1-4" fmla="*/ 0 h 5638800"/>
              <a:gd name="connisteX2-5" fmla="*/ 3835400 w 4038600"/>
              <a:gd name="connsiteY2-6" fmla="*/ 0 h 5638800"/>
              <a:gd name="connisteX3-7" fmla="*/ 4038600 w 4038600"/>
              <a:gd name="connsiteY3-8" fmla="*/ 203200 h 5638800"/>
              <a:gd name="connisteX4-9" fmla="*/ 4038600 w 4038600"/>
              <a:gd name="connsiteY4-10" fmla="*/ 5435600 h 5638800"/>
              <a:gd name="connisteX5-11" fmla="*/ 3835400 w 4038600"/>
              <a:gd name="connsiteY5-12" fmla="*/ 5638800 h 5638800"/>
              <a:gd name="connisteX6-13" fmla="*/ 203200 w 4038600"/>
              <a:gd name="connsiteY6-14" fmla="*/ 5638800 h 5638800"/>
              <a:gd name="connisteX7-15" fmla="*/ 0 w 4038600"/>
              <a:gd name="connsiteY7-16" fmla="*/ 5435600 h 5638800"/>
              <a:gd name="connisteX8-17" fmla="*/ 0 w 4038600"/>
              <a:gd name="connsiteY8-18" fmla="*/ 203200 h 563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 ang="0">
                <a:pos x="connisteX7-15" y="connsiteY7-16"/>
              </a:cxn>
              <a:cxn ang="0">
                <a:pos x="connisteX8-17" y="connsiteY8-18"/>
              </a:cxn>
            </a:cxnLst>
            <a:pathLst>
              <a:path w="4038600" h="5638800">
                <a:moveTo>
                  <a:pt x="0" y="203200"/>
                </a:moveTo>
                <a:cubicBezTo>
                  <a:pt x="0" y="90976"/>
                  <a:pt x="90976" y="0"/>
                  <a:pt x="203200" y="0"/>
                </a:cubicBezTo>
                <a:lnTo>
                  <a:pt x="3835400" y="0"/>
                </a:lnTo>
                <a:cubicBezTo>
                  <a:pt x="3947624" y="0"/>
                  <a:pt x="4038600" y="90976"/>
                  <a:pt x="4038600" y="203200"/>
                </a:cubicBezTo>
                <a:lnTo>
                  <a:pt x="4038600" y="5435600"/>
                </a:lnTo>
                <a:cubicBezTo>
                  <a:pt x="4038600" y="5547824"/>
                  <a:pt x="3947624" y="5638800"/>
                  <a:pt x="3835400" y="5638800"/>
                </a:cubicBezTo>
                <a:lnTo>
                  <a:pt x="203200" y="5638800"/>
                </a:lnTo>
                <a:cubicBezTo>
                  <a:pt x="90976" y="5638800"/>
                  <a:pt x="0" y="5547824"/>
                  <a:pt x="0" y="5435600"/>
                </a:cubicBezTo>
                <a:lnTo>
                  <a:pt x="0" y="203200"/>
                </a:lnTo>
                <a:close/>
              </a:path>
              <a:path w="4038600" h="5638800">
                <a:moveTo>
                  <a:pt x="0" y="203200"/>
                </a:moveTo>
                <a:cubicBezTo>
                  <a:pt x="0" y="90976"/>
                  <a:pt x="90976" y="0"/>
                  <a:pt x="203200" y="0"/>
                </a:cubicBezTo>
                <a:lnTo>
                  <a:pt x="3835400" y="0"/>
                </a:lnTo>
                <a:cubicBezTo>
                  <a:pt x="3947624" y="0"/>
                  <a:pt x="4038600" y="90976"/>
                  <a:pt x="4038600" y="203200"/>
                </a:cubicBezTo>
                <a:lnTo>
                  <a:pt x="4038600" y="5435600"/>
                </a:lnTo>
                <a:cubicBezTo>
                  <a:pt x="4038600" y="5547824"/>
                  <a:pt x="3947624" y="5638800"/>
                  <a:pt x="3835400" y="5638800"/>
                </a:cubicBezTo>
                <a:lnTo>
                  <a:pt x="203200" y="5638800"/>
                </a:lnTo>
                <a:cubicBezTo>
                  <a:pt x="90976" y="5638800"/>
                  <a:pt x="0" y="5547824"/>
                  <a:pt x="0" y="5435600"/>
                </a:cubicBezTo>
                <a:lnTo>
                  <a:pt x="0" y="203200"/>
                </a:lnTo>
                <a:close/>
              </a:path>
            </a:pathLst>
          </a:custGeom>
          <a:solidFill>
            <a:srgbClr val="DDDDDD"/>
          </a:solidFill>
          <a:ln>
            <a:noFill/>
          </a:ln>
        </p:spPr>
      </p:pic>
      <p:sp>
        <p:nvSpPr>
          <p:cNvPr id="23" name="标题 1"/>
          <p:cNvSpPr>
            <a:spLocks noGrp="true"/>
          </p:cNvSpPr>
          <p:nvPr>
            <p:custDataLst>
              <p:tags r:id="rId9"/>
            </p:custDataLst>
          </p:nvPr>
        </p:nvSpPr>
        <p:spPr>
          <a:xfrm>
            <a:off x="609600" y="533400"/>
            <a:ext cx="6324600" cy="609600"/>
          </a:xfrm>
          <a:prstGeom prst="rect">
            <a:avLst/>
          </a:prstGeom>
          <a:noFill/>
        </p:spPr>
        <p:txBody>
          <a:bodyPr vert="horz" wrap="square" lIns="0" tIns="0" rIns="0" bIns="0" rtlCol="0" anchor="t" anchorCtr="false">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ea"/>
                <a:cs typeface="+mj-cs"/>
              </a:defRPr>
            </a:lvl1pPr>
          </a:lstStyle>
          <a:p>
            <a:r>
              <a:rPr lang="zh-CN" altLang="en-US" sz="3300">
                <a:solidFill>
                  <a:schemeClr val="tx1"/>
                </a:solidFill>
              </a:rPr>
              <a:t>政策制定背景与目的</a:t>
            </a:r>
            <a:endParaRPr lang="zh-CN" altLang="en-US" sz="3300">
              <a:solidFill>
                <a:schemeClr val="tx1"/>
              </a:solidFill>
            </a:endParaRPr>
          </a:p>
        </p:txBody>
      </p:sp>
    </p:spTree>
    <p:custDataLst>
      <p:tags r:id="rId10"/>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true"/>
          </p:cNvSpPr>
          <p:nvPr>
            <p:ph type="title"/>
            <p:custDataLst>
              <p:tags r:id="rId1"/>
            </p:custDataLst>
          </p:nvPr>
        </p:nvSpPr>
        <p:spPr/>
        <p:txBody>
          <a:bodyPr/>
          <a:lstStyle/>
          <a:p>
            <a:r>
              <a:rPr lang="zh-CN" altLang="en-US"/>
              <a:t>党政机关国内公务接待管理重要政策文件</a:t>
            </a:r>
            <a:endParaRPr lang="zh-CN" altLang="en-US"/>
          </a:p>
        </p:txBody>
      </p:sp>
      <p:sp>
        <p:nvSpPr>
          <p:cNvPr id="2" name="任意多边形: 形状 43"/>
          <p:cNvSpPr/>
          <p:nvPr>
            <p:custDataLst>
              <p:tags r:id="rId2"/>
            </p:custDataLst>
          </p:nvPr>
        </p:nvSpPr>
        <p:spPr>
          <a:xfrm>
            <a:off x="1010023" y="4399386"/>
            <a:ext cx="1942730" cy="1282635"/>
          </a:xfrm>
          <a:custGeom>
            <a:avLst/>
            <a:gdLst>
              <a:gd name="connsiteX0" fmla="*/ 946969 w 1942632"/>
              <a:gd name="connsiteY0" fmla="*/ 23530 h 1283495"/>
              <a:gd name="connsiteX1" fmla="*/ 982173 w 1942632"/>
              <a:gd name="connsiteY1" fmla="*/ 0 h 1283495"/>
              <a:gd name="connsiteX2" fmla="*/ 1904588 w 1942632"/>
              <a:gd name="connsiteY2" fmla="*/ 0 h 1283495"/>
              <a:gd name="connsiteX3" fmla="*/ 1942632 w 1942632"/>
              <a:gd name="connsiteY3" fmla="*/ 38107 h 1283495"/>
              <a:gd name="connsiteX4" fmla="*/ 1942632 w 1942632"/>
              <a:gd name="connsiteY4" fmla="*/ 960540 h 1283495"/>
              <a:gd name="connsiteX5" fmla="*/ 1919081 w 1942632"/>
              <a:gd name="connsiteY5" fmla="*/ 995690 h 1283495"/>
              <a:gd name="connsiteX6" fmla="*/ 1877553 w 1942632"/>
              <a:gd name="connsiteY6" fmla="*/ 987434 h 1283495"/>
              <a:gd name="connsiteX7" fmla="*/ 1819771 w 1942632"/>
              <a:gd name="connsiteY7" fmla="*/ 929652 h 1283495"/>
              <a:gd name="connsiteX8" fmla="*/ 1765689 w 1942632"/>
              <a:gd name="connsiteY8" fmla="*/ 929787 h 1283495"/>
              <a:gd name="connsiteX9" fmla="*/ 1427581 w 1942632"/>
              <a:gd name="connsiteY9" fmla="*/ 1272148 h 1283495"/>
              <a:gd name="connsiteX10" fmla="*/ 1400455 w 1942632"/>
              <a:gd name="connsiteY10" fmla="*/ 1283495 h 1283495"/>
              <a:gd name="connsiteX11" fmla="*/ 36397 w 1942632"/>
              <a:gd name="connsiteY11" fmla="*/ 1283495 h 1283495"/>
              <a:gd name="connsiteX12" fmla="*/ 1385 w 1942632"/>
              <a:gd name="connsiteY12" fmla="*/ 1260348 h 1283495"/>
              <a:gd name="connsiteX13" fmla="*/ 8920 w 1942632"/>
              <a:gd name="connsiteY13" fmla="*/ 1219033 h 1283495"/>
              <a:gd name="connsiteX14" fmla="*/ 1010873 w 1942632"/>
              <a:gd name="connsiteY14" fmla="*/ 173517 h 1283495"/>
              <a:gd name="connsiteX15" fmla="*/ 1010331 w 1942632"/>
              <a:gd name="connsiteY15" fmla="*/ 120212 h 1283495"/>
              <a:gd name="connsiteX16" fmla="*/ 955227 w 1942632"/>
              <a:gd name="connsiteY16" fmla="*/ 65108 h 1283495"/>
              <a:gd name="connsiteX17" fmla="*/ 946969 w 1942632"/>
              <a:gd name="connsiteY17" fmla="*/ 23530 h 1283495"/>
              <a:gd name="connsiteX0-1" fmla="*/ 946969 w 1942632"/>
              <a:gd name="connsiteY0-2" fmla="*/ 23530 h 1283495"/>
              <a:gd name="connsiteX1-3" fmla="*/ 982173 w 1942632"/>
              <a:gd name="connsiteY1-4" fmla="*/ 0 h 1283495"/>
              <a:gd name="connsiteX2-5" fmla="*/ 1904588 w 1942632"/>
              <a:gd name="connsiteY2-6" fmla="*/ 0 h 1283495"/>
              <a:gd name="connsiteX3-7" fmla="*/ 1942632 w 1942632"/>
              <a:gd name="connsiteY3-8" fmla="*/ 38107 h 1283495"/>
              <a:gd name="connsiteX4-9" fmla="*/ 1942632 w 1942632"/>
              <a:gd name="connsiteY4-10" fmla="*/ 960540 h 1283495"/>
              <a:gd name="connsiteX5-11" fmla="*/ 1919081 w 1942632"/>
              <a:gd name="connsiteY5-12" fmla="*/ 995690 h 1283495"/>
              <a:gd name="connsiteX6-13" fmla="*/ 1877553 w 1942632"/>
              <a:gd name="connsiteY6-14" fmla="*/ 987434 h 1283495"/>
              <a:gd name="connsiteX7-15" fmla="*/ 1819771 w 1942632"/>
              <a:gd name="connsiteY7-16" fmla="*/ 929652 h 1283495"/>
              <a:gd name="connsiteX8-17" fmla="*/ 1765689 w 1942632"/>
              <a:gd name="connsiteY8-18" fmla="*/ 929787 h 1283495"/>
              <a:gd name="connsiteX9-19" fmla="*/ 1427581 w 1942632"/>
              <a:gd name="connsiteY9-20" fmla="*/ 1272148 h 1283495"/>
              <a:gd name="connsiteX10-21" fmla="*/ 1400455 w 1942632"/>
              <a:gd name="connsiteY10-22" fmla="*/ 1283495 h 1283495"/>
              <a:gd name="connsiteX11-23" fmla="*/ 36397 w 1942632"/>
              <a:gd name="connsiteY11-24" fmla="*/ 1283495 h 1283495"/>
              <a:gd name="connsiteX12-25" fmla="*/ 1385 w 1942632"/>
              <a:gd name="connsiteY12-26" fmla="*/ 1260348 h 1283495"/>
              <a:gd name="connsiteX13-27" fmla="*/ 8920 w 1942632"/>
              <a:gd name="connsiteY13-28" fmla="*/ 1219033 h 1283495"/>
              <a:gd name="connsiteX14-29" fmla="*/ 1010873 w 1942632"/>
              <a:gd name="connsiteY14-30" fmla="*/ 173517 h 1283495"/>
              <a:gd name="connsiteX15-31" fmla="*/ 1010331 w 1942632"/>
              <a:gd name="connsiteY15-32" fmla="*/ 120212 h 1283495"/>
              <a:gd name="connsiteX16-33" fmla="*/ 955227 w 1942632"/>
              <a:gd name="connsiteY16-34" fmla="*/ 65108 h 1283495"/>
              <a:gd name="connsiteX17-35" fmla="*/ 946969 w 1942632"/>
              <a:gd name="connsiteY17-36" fmla="*/ 23530 h 1283495"/>
              <a:gd name="connsiteX0-37" fmla="*/ 946969 w 1942632"/>
              <a:gd name="connsiteY0-38" fmla="*/ 23530 h 1283495"/>
              <a:gd name="connsiteX1-39" fmla="*/ 982173 w 1942632"/>
              <a:gd name="connsiteY1-40" fmla="*/ 0 h 1283495"/>
              <a:gd name="connsiteX2-41" fmla="*/ 1904588 w 1942632"/>
              <a:gd name="connsiteY2-42" fmla="*/ 0 h 1283495"/>
              <a:gd name="connsiteX3-43" fmla="*/ 1942632 w 1942632"/>
              <a:gd name="connsiteY3-44" fmla="*/ 38107 h 1283495"/>
              <a:gd name="connsiteX4-45" fmla="*/ 1942632 w 1942632"/>
              <a:gd name="connsiteY4-46" fmla="*/ 960540 h 1283495"/>
              <a:gd name="connsiteX5-47" fmla="*/ 1919081 w 1942632"/>
              <a:gd name="connsiteY5-48" fmla="*/ 995690 h 1283495"/>
              <a:gd name="connsiteX6-49" fmla="*/ 1877553 w 1942632"/>
              <a:gd name="connsiteY6-50" fmla="*/ 987434 h 1283495"/>
              <a:gd name="connsiteX7-51" fmla="*/ 1819771 w 1942632"/>
              <a:gd name="connsiteY7-52" fmla="*/ 929652 h 1283495"/>
              <a:gd name="connsiteX8-53" fmla="*/ 1765689 w 1942632"/>
              <a:gd name="connsiteY8-54" fmla="*/ 929787 h 1283495"/>
              <a:gd name="connsiteX9-55" fmla="*/ 1427581 w 1942632"/>
              <a:gd name="connsiteY9-56" fmla="*/ 1272148 h 1283495"/>
              <a:gd name="connsiteX10-57" fmla="*/ 1400455 w 1942632"/>
              <a:gd name="connsiteY10-58" fmla="*/ 1283495 h 1283495"/>
              <a:gd name="connsiteX11-59" fmla="*/ 36397 w 1942632"/>
              <a:gd name="connsiteY11-60" fmla="*/ 1283495 h 1283495"/>
              <a:gd name="connsiteX12-61" fmla="*/ 1385 w 1942632"/>
              <a:gd name="connsiteY12-62" fmla="*/ 1260348 h 1283495"/>
              <a:gd name="connsiteX13-63" fmla="*/ 8920 w 1942632"/>
              <a:gd name="connsiteY13-64" fmla="*/ 1219033 h 1283495"/>
              <a:gd name="connsiteX14-65" fmla="*/ 1010873 w 1942632"/>
              <a:gd name="connsiteY14-66" fmla="*/ 173517 h 1283495"/>
              <a:gd name="connsiteX15-67" fmla="*/ 1010331 w 1942632"/>
              <a:gd name="connsiteY15-68" fmla="*/ 120212 h 1283495"/>
              <a:gd name="connsiteX16-69" fmla="*/ 955227 w 1942632"/>
              <a:gd name="connsiteY16-70" fmla="*/ 65108 h 1283495"/>
              <a:gd name="connsiteX17-71" fmla="*/ 946969 w 1942632"/>
              <a:gd name="connsiteY17-72" fmla="*/ 23530 h 1283495"/>
              <a:gd name="connsiteX0-73" fmla="*/ 946969 w 1942632"/>
              <a:gd name="connsiteY0-74" fmla="*/ 23530 h 1283495"/>
              <a:gd name="connsiteX1-75" fmla="*/ 982173 w 1942632"/>
              <a:gd name="connsiteY1-76" fmla="*/ 0 h 1283495"/>
              <a:gd name="connsiteX2-77" fmla="*/ 1904588 w 1942632"/>
              <a:gd name="connsiteY2-78" fmla="*/ 0 h 1283495"/>
              <a:gd name="connsiteX3-79" fmla="*/ 1942632 w 1942632"/>
              <a:gd name="connsiteY3-80" fmla="*/ 38107 h 1283495"/>
              <a:gd name="connsiteX4-81" fmla="*/ 1942632 w 1942632"/>
              <a:gd name="connsiteY4-82" fmla="*/ 960540 h 1283495"/>
              <a:gd name="connsiteX5-83" fmla="*/ 1919081 w 1942632"/>
              <a:gd name="connsiteY5-84" fmla="*/ 995690 h 1283495"/>
              <a:gd name="connsiteX6-85" fmla="*/ 1877553 w 1942632"/>
              <a:gd name="connsiteY6-86" fmla="*/ 987434 h 1283495"/>
              <a:gd name="connsiteX7-87" fmla="*/ 1819771 w 1942632"/>
              <a:gd name="connsiteY7-88" fmla="*/ 929652 h 1283495"/>
              <a:gd name="connsiteX8-89" fmla="*/ 1765689 w 1942632"/>
              <a:gd name="connsiteY8-90" fmla="*/ 929787 h 1283495"/>
              <a:gd name="connsiteX9-91" fmla="*/ 1427581 w 1942632"/>
              <a:gd name="connsiteY9-92" fmla="*/ 1272148 h 1283495"/>
              <a:gd name="connsiteX10-93" fmla="*/ 1400455 w 1942632"/>
              <a:gd name="connsiteY10-94" fmla="*/ 1283495 h 1283495"/>
              <a:gd name="connsiteX11-95" fmla="*/ 36397 w 1942632"/>
              <a:gd name="connsiteY11-96" fmla="*/ 1283495 h 1283495"/>
              <a:gd name="connsiteX12-97" fmla="*/ 1385 w 1942632"/>
              <a:gd name="connsiteY12-98" fmla="*/ 1260348 h 1283495"/>
              <a:gd name="connsiteX13-99" fmla="*/ 8920 w 1942632"/>
              <a:gd name="connsiteY13-100" fmla="*/ 1219033 h 1283495"/>
              <a:gd name="connsiteX14-101" fmla="*/ 1010873 w 1942632"/>
              <a:gd name="connsiteY14-102" fmla="*/ 173517 h 1283495"/>
              <a:gd name="connsiteX15-103" fmla="*/ 1010331 w 1942632"/>
              <a:gd name="connsiteY15-104" fmla="*/ 120212 h 1283495"/>
              <a:gd name="connsiteX16-105" fmla="*/ 955227 w 1942632"/>
              <a:gd name="connsiteY16-106" fmla="*/ 65108 h 1283495"/>
              <a:gd name="connsiteX17-107" fmla="*/ 946969 w 1942632"/>
              <a:gd name="connsiteY17-108" fmla="*/ 23530 h 1283495"/>
              <a:gd name="connsiteX0-109" fmla="*/ 946969 w 1942632"/>
              <a:gd name="connsiteY0-110" fmla="*/ 23530 h 1283495"/>
              <a:gd name="connsiteX1-111" fmla="*/ 982173 w 1942632"/>
              <a:gd name="connsiteY1-112" fmla="*/ 0 h 1283495"/>
              <a:gd name="connsiteX2-113" fmla="*/ 1904588 w 1942632"/>
              <a:gd name="connsiteY2-114" fmla="*/ 0 h 1283495"/>
              <a:gd name="connsiteX3-115" fmla="*/ 1942632 w 1942632"/>
              <a:gd name="connsiteY3-116" fmla="*/ 38107 h 1283495"/>
              <a:gd name="connsiteX4-117" fmla="*/ 1942632 w 1942632"/>
              <a:gd name="connsiteY4-118" fmla="*/ 960540 h 1283495"/>
              <a:gd name="connsiteX5-119" fmla="*/ 1919081 w 1942632"/>
              <a:gd name="connsiteY5-120" fmla="*/ 995690 h 1283495"/>
              <a:gd name="connsiteX6-121" fmla="*/ 1877553 w 1942632"/>
              <a:gd name="connsiteY6-122" fmla="*/ 987434 h 1283495"/>
              <a:gd name="connsiteX7-123" fmla="*/ 1819771 w 1942632"/>
              <a:gd name="connsiteY7-124" fmla="*/ 929652 h 1283495"/>
              <a:gd name="connsiteX8-125" fmla="*/ 1765689 w 1942632"/>
              <a:gd name="connsiteY8-126" fmla="*/ 929787 h 1283495"/>
              <a:gd name="connsiteX9-127" fmla="*/ 1427581 w 1942632"/>
              <a:gd name="connsiteY9-128" fmla="*/ 1272148 h 1283495"/>
              <a:gd name="connsiteX10-129" fmla="*/ 1400455 w 1942632"/>
              <a:gd name="connsiteY10-130" fmla="*/ 1283495 h 1283495"/>
              <a:gd name="connsiteX11-131" fmla="*/ 36397 w 1942632"/>
              <a:gd name="connsiteY11-132" fmla="*/ 1283495 h 1283495"/>
              <a:gd name="connsiteX12-133" fmla="*/ 1385 w 1942632"/>
              <a:gd name="connsiteY12-134" fmla="*/ 1260348 h 1283495"/>
              <a:gd name="connsiteX13-135" fmla="*/ 8920 w 1942632"/>
              <a:gd name="connsiteY13-136" fmla="*/ 1219033 h 1283495"/>
              <a:gd name="connsiteX14-137" fmla="*/ 1010873 w 1942632"/>
              <a:gd name="connsiteY14-138" fmla="*/ 173517 h 1283495"/>
              <a:gd name="connsiteX15-139" fmla="*/ 1010331 w 1942632"/>
              <a:gd name="connsiteY15-140" fmla="*/ 120212 h 1283495"/>
              <a:gd name="connsiteX16-141" fmla="*/ 955227 w 1942632"/>
              <a:gd name="connsiteY16-142" fmla="*/ 65108 h 1283495"/>
              <a:gd name="connsiteX17-143" fmla="*/ 946969 w 1942632"/>
              <a:gd name="connsiteY17-144" fmla="*/ 23530 h 1283495"/>
              <a:gd name="connsiteX0-145" fmla="*/ 946969 w 1942632"/>
              <a:gd name="connsiteY0-146" fmla="*/ 23530 h 1283495"/>
              <a:gd name="connsiteX1-147" fmla="*/ 982173 w 1942632"/>
              <a:gd name="connsiteY1-148" fmla="*/ 0 h 1283495"/>
              <a:gd name="connsiteX2-149" fmla="*/ 1904588 w 1942632"/>
              <a:gd name="connsiteY2-150" fmla="*/ 0 h 1283495"/>
              <a:gd name="connsiteX3-151" fmla="*/ 1942632 w 1942632"/>
              <a:gd name="connsiteY3-152" fmla="*/ 38107 h 1283495"/>
              <a:gd name="connsiteX4-153" fmla="*/ 1942632 w 1942632"/>
              <a:gd name="connsiteY4-154" fmla="*/ 960540 h 1283495"/>
              <a:gd name="connsiteX5-155" fmla="*/ 1919081 w 1942632"/>
              <a:gd name="connsiteY5-156" fmla="*/ 995690 h 1283495"/>
              <a:gd name="connsiteX6-157" fmla="*/ 1877553 w 1942632"/>
              <a:gd name="connsiteY6-158" fmla="*/ 987434 h 1283495"/>
              <a:gd name="connsiteX7-159" fmla="*/ 1819771 w 1942632"/>
              <a:gd name="connsiteY7-160" fmla="*/ 929652 h 1283495"/>
              <a:gd name="connsiteX8-161" fmla="*/ 1765689 w 1942632"/>
              <a:gd name="connsiteY8-162" fmla="*/ 929787 h 1283495"/>
              <a:gd name="connsiteX9-163" fmla="*/ 1427581 w 1942632"/>
              <a:gd name="connsiteY9-164" fmla="*/ 1272148 h 1283495"/>
              <a:gd name="connsiteX10-165" fmla="*/ 1400455 w 1942632"/>
              <a:gd name="connsiteY10-166" fmla="*/ 1283495 h 1283495"/>
              <a:gd name="connsiteX11-167" fmla="*/ 36397 w 1942632"/>
              <a:gd name="connsiteY11-168" fmla="*/ 1283495 h 1283495"/>
              <a:gd name="connsiteX12-169" fmla="*/ 1385 w 1942632"/>
              <a:gd name="connsiteY12-170" fmla="*/ 1260348 h 1283495"/>
              <a:gd name="connsiteX13-171" fmla="*/ 8920 w 1942632"/>
              <a:gd name="connsiteY13-172" fmla="*/ 1219033 h 1283495"/>
              <a:gd name="connsiteX14-173" fmla="*/ 1010873 w 1942632"/>
              <a:gd name="connsiteY14-174" fmla="*/ 173517 h 1283495"/>
              <a:gd name="connsiteX15-175" fmla="*/ 1010331 w 1942632"/>
              <a:gd name="connsiteY15-176" fmla="*/ 120212 h 1283495"/>
              <a:gd name="connsiteX16-177" fmla="*/ 955227 w 1942632"/>
              <a:gd name="connsiteY16-178" fmla="*/ 65108 h 1283495"/>
              <a:gd name="connsiteX17-179" fmla="*/ 946969 w 1942632"/>
              <a:gd name="connsiteY17-180" fmla="*/ 23530 h 1283495"/>
              <a:gd name="connsiteX0-181" fmla="*/ 946969 w 1942632"/>
              <a:gd name="connsiteY0-182" fmla="*/ 23530 h 1283495"/>
              <a:gd name="connsiteX1-183" fmla="*/ 982173 w 1942632"/>
              <a:gd name="connsiteY1-184" fmla="*/ 0 h 1283495"/>
              <a:gd name="connsiteX2-185" fmla="*/ 1904588 w 1942632"/>
              <a:gd name="connsiteY2-186" fmla="*/ 0 h 1283495"/>
              <a:gd name="connsiteX3-187" fmla="*/ 1942632 w 1942632"/>
              <a:gd name="connsiteY3-188" fmla="*/ 38107 h 1283495"/>
              <a:gd name="connsiteX4-189" fmla="*/ 1942632 w 1942632"/>
              <a:gd name="connsiteY4-190" fmla="*/ 960540 h 1283495"/>
              <a:gd name="connsiteX5-191" fmla="*/ 1919081 w 1942632"/>
              <a:gd name="connsiteY5-192" fmla="*/ 995690 h 1283495"/>
              <a:gd name="connsiteX6-193" fmla="*/ 1877553 w 1942632"/>
              <a:gd name="connsiteY6-194" fmla="*/ 987434 h 1283495"/>
              <a:gd name="connsiteX7-195" fmla="*/ 1819771 w 1942632"/>
              <a:gd name="connsiteY7-196" fmla="*/ 929652 h 1283495"/>
              <a:gd name="connsiteX8-197" fmla="*/ 1765689 w 1942632"/>
              <a:gd name="connsiteY8-198" fmla="*/ 929787 h 1283495"/>
              <a:gd name="connsiteX9-199" fmla="*/ 1427581 w 1942632"/>
              <a:gd name="connsiteY9-200" fmla="*/ 1272148 h 1283495"/>
              <a:gd name="connsiteX10-201" fmla="*/ 1400455 w 1942632"/>
              <a:gd name="connsiteY10-202" fmla="*/ 1283495 h 1283495"/>
              <a:gd name="connsiteX11-203" fmla="*/ 36397 w 1942632"/>
              <a:gd name="connsiteY11-204" fmla="*/ 1283495 h 1283495"/>
              <a:gd name="connsiteX12-205" fmla="*/ 1385 w 1942632"/>
              <a:gd name="connsiteY12-206" fmla="*/ 1260348 h 1283495"/>
              <a:gd name="connsiteX13-207" fmla="*/ 8920 w 1942632"/>
              <a:gd name="connsiteY13-208" fmla="*/ 1219033 h 1283495"/>
              <a:gd name="connsiteX14-209" fmla="*/ 1010873 w 1942632"/>
              <a:gd name="connsiteY14-210" fmla="*/ 173517 h 1283495"/>
              <a:gd name="connsiteX15-211" fmla="*/ 1010331 w 1942632"/>
              <a:gd name="connsiteY15-212" fmla="*/ 120212 h 1283495"/>
              <a:gd name="connsiteX16-213" fmla="*/ 955227 w 1942632"/>
              <a:gd name="connsiteY16-214" fmla="*/ 65108 h 1283495"/>
              <a:gd name="connsiteX17-215" fmla="*/ 946969 w 1942632"/>
              <a:gd name="connsiteY17-216" fmla="*/ 23530 h 1283495"/>
              <a:gd name="connsiteX0-217" fmla="*/ 946969 w 1942632"/>
              <a:gd name="connsiteY0-218" fmla="*/ 23530 h 1283495"/>
              <a:gd name="connsiteX1-219" fmla="*/ 982173 w 1942632"/>
              <a:gd name="connsiteY1-220" fmla="*/ 0 h 1283495"/>
              <a:gd name="connsiteX2-221" fmla="*/ 1904588 w 1942632"/>
              <a:gd name="connsiteY2-222" fmla="*/ 0 h 1283495"/>
              <a:gd name="connsiteX3-223" fmla="*/ 1942632 w 1942632"/>
              <a:gd name="connsiteY3-224" fmla="*/ 38107 h 1283495"/>
              <a:gd name="connsiteX4-225" fmla="*/ 1942632 w 1942632"/>
              <a:gd name="connsiteY4-226" fmla="*/ 960540 h 1283495"/>
              <a:gd name="connsiteX5-227" fmla="*/ 1919081 w 1942632"/>
              <a:gd name="connsiteY5-228" fmla="*/ 995690 h 1283495"/>
              <a:gd name="connsiteX6-229" fmla="*/ 1877553 w 1942632"/>
              <a:gd name="connsiteY6-230" fmla="*/ 987434 h 1283495"/>
              <a:gd name="connsiteX7-231" fmla="*/ 1819771 w 1942632"/>
              <a:gd name="connsiteY7-232" fmla="*/ 929652 h 1283495"/>
              <a:gd name="connsiteX8-233" fmla="*/ 1765689 w 1942632"/>
              <a:gd name="connsiteY8-234" fmla="*/ 929787 h 1283495"/>
              <a:gd name="connsiteX9-235" fmla="*/ 1427581 w 1942632"/>
              <a:gd name="connsiteY9-236" fmla="*/ 1272148 h 1283495"/>
              <a:gd name="connsiteX10-237" fmla="*/ 1400455 w 1942632"/>
              <a:gd name="connsiteY10-238" fmla="*/ 1283495 h 1283495"/>
              <a:gd name="connsiteX11-239" fmla="*/ 36397 w 1942632"/>
              <a:gd name="connsiteY11-240" fmla="*/ 1283495 h 1283495"/>
              <a:gd name="connsiteX12-241" fmla="*/ 1385 w 1942632"/>
              <a:gd name="connsiteY12-242" fmla="*/ 1260348 h 1283495"/>
              <a:gd name="connsiteX13-243" fmla="*/ 8920 w 1942632"/>
              <a:gd name="connsiteY13-244" fmla="*/ 1219033 h 1283495"/>
              <a:gd name="connsiteX14-245" fmla="*/ 1010873 w 1942632"/>
              <a:gd name="connsiteY14-246" fmla="*/ 173517 h 1283495"/>
              <a:gd name="connsiteX15-247" fmla="*/ 1010331 w 1942632"/>
              <a:gd name="connsiteY15-248" fmla="*/ 120212 h 1283495"/>
              <a:gd name="connsiteX16-249" fmla="*/ 955227 w 1942632"/>
              <a:gd name="connsiteY16-250" fmla="*/ 65108 h 1283495"/>
              <a:gd name="connsiteX17-251" fmla="*/ 946969 w 1942632"/>
              <a:gd name="connsiteY17-252" fmla="*/ 23530 h 1283495"/>
              <a:gd name="connsiteX0-253" fmla="*/ 946969 w 1942632"/>
              <a:gd name="connsiteY0-254" fmla="*/ 23530 h 1283495"/>
              <a:gd name="connsiteX1-255" fmla="*/ 982173 w 1942632"/>
              <a:gd name="connsiteY1-256" fmla="*/ 0 h 1283495"/>
              <a:gd name="connsiteX2-257" fmla="*/ 1904588 w 1942632"/>
              <a:gd name="connsiteY2-258" fmla="*/ 0 h 1283495"/>
              <a:gd name="connsiteX3-259" fmla="*/ 1942632 w 1942632"/>
              <a:gd name="connsiteY3-260" fmla="*/ 38107 h 1283495"/>
              <a:gd name="connsiteX4-261" fmla="*/ 1942632 w 1942632"/>
              <a:gd name="connsiteY4-262" fmla="*/ 960540 h 1283495"/>
              <a:gd name="connsiteX5-263" fmla="*/ 1919081 w 1942632"/>
              <a:gd name="connsiteY5-264" fmla="*/ 995690 h 1283495"/>
              <a:gd name="connsiteX6-265" fmla="*/ 1877553 w 1942632"/>
              <a:gd name="connsiteY6-266" fmla="*/ 987434 h 1283495"/>
              <a:gd name="connsiteX7-267" fmla="*/ 1819771 w 1942632"/>
              <a:gd name="connsiteY7-268" fmla="*/ 929652 h 1283495"/>
              <a:gd name="connsiteX8-269" fmla="*/ 1765689 w 1942632"/>
              <a:gd name="connsiteY8-270" fmla="*/ 929787 h 1283495"/>
              <a:gd name="connsiteX9-271" fmla="*/ 1427581 w 1942632"/>
              <a:gd name="connsiteY9-272" fmla="*/ 1272148 h 1283495"/>
              <a:gd name="connsiteX10-273" fmla="*/ 1400455 w 1942632"/>
              <a:gd name="connsiteY10-274" fmla="*/ 1283495 h 1283495"/>
              <a:gd name="connsiteX11-275" fmla="*/ 36397 w 1942632"/>
              <a:gd name="connsiteY11-276" fmla="*/ 1283495 h 1283495"/>
              <a:gd name="connsiteX12-277" fmla="*/ 1385 w 1942632"/>
              <a:gd name="connsiteY12-278" fmla="*/ 1260348 h 1283495"/>
              <a:gd name="connsiteX13-279" fmla="*/ 8920 w 1942632"/>
              <a:gd name="connsiteY13-280" fmla="*/ 1219033 h 1283495"/>
              <a:gd name="connsiteX14-281" fmla="*/ 1010873 w 1942632"/>
              <a:gd name="connsiteY14-282" fmla="*/ 173517 h 1283495"/>
              <a:gd name="connsiteX15-283" fmla="*/ 1010331 w 1942632"/>
              <a:gd name="connsiteY15-284" fmla="*/ 120212 h 1283495"/>
              <a:gd name="connsiteX16-285" fmla="*/ 955227 w 1942632"/>
              <a:gd name="connsiteY16-286" fmla="*/ 65108 h 1283495"/>
              <a:gd name="connsiteX17-287" fmla="*/ 946969 w 1942632"/>
              <a:gd name="connsiteY17-288" fmla="*/ 23530 h 1283495"/>
              <a:gd name="connsiteX0-289" fmla="*/ 946969 w 1942632"/>
              <a:gd name="connsiteY0-290" fmla="*/ 23530 h 1283495"/>
              <a:gd name="connsiteX1-291" fmla="*/ 982173 w 1942632"/>
              <a:gd name="connsiteY1-292" fmla="*/ 0 h 1283495"/>
              <a:gd name="connsiteX2-293" fmla="*/ 1904588 w 1942632"/>
              <a:gd name="connsiteY2-294" fmla="*/ 0 h 1283495"/>
              <a:gd name="connsiteX3-295" fmla="*/ 1942632 w 1942632"/>
              <a:gd name="connsiteY3-296" fmla="*/ 38107 h 1283495"/>
              <a:gd name="connsiteX4-297" fmla="*/ 1942632 w 1942632"/>
              <a:gd name="connsiteY4-298" fmla="*/ 960540 h 1283495"/>
              <a:gd name="connsiteX5-299" fmla="*/ 1919081 w 1942632"/>
              <a:gd name="connsiteY5-300" fmla="*/ 995690 h 1283495"/>
              <a:gd name="connsiteX6-301" fmla="*/ 1877553 w 1942632"/>
              <a:gd name="connsiteY6-302" fmla="*/ 987434 h 1283495"/>
              <a:gd name="connsiteX7-303" fmla="*/ 1819771 w 1942632"/>
              <a:gd name="connsiteY7-304" fmla="*/ 929652 h 1283495"/>
              <a:gd name="connsiteX8-305" fmla="*/ 1765689 w 1942632"/>
              <a:gd name="connsiteY8-306" fmla="*/ 929787 h 1283495"/>
              <a:gd name="connsiteX9-307" fmla="*/ 1427581 w 1942632"/>
              <a:gd name="connsiteY9-308" fmla="*/ 1272148 h 1283495"/>
              <a:gd name="connsiteX10-309" fmla="*/ 1400455 w 1942632"/>
              <a:gd name="connsiteY10-310" fmla="*/ 1283495 h 1283495"/>
              <a:gd name="connsiteX11-311" fmla="*/ 36397 w 1942632"/>
              <a:gd name="connsiteY11-312" fmla="*/ 1283495 h 1283495"/>
              <a:gd name="connsiteX12-313" fmla="*/ 1385 w 1942632"/>
              <a:gd name="connsiteY12-314" fmla="*/ 1260348 h 1283495"/>
              <a:gd name="connsiteX13-315" fmla="*/ 8920 w 1942632"/>
              <a:gd name="connsiteY13-316" fmla="*/ 1219033 h 1283495"/>
              <a:gd name="connsiteX14-317" fmla="*/ 1010873 w 1942632"/>
              <a:gd name="connsiteY14-318" fmla="*/ 173517 h 1283495"/>
              <a:gd name="connsiteX15-319" fmla="*/ 1010331 w 1942632"/>
              <a:gd name="connsiteY15-320" fmla="*/ 120212 h 1283495"/>
              <a:gd name="connsiteX16-321" fmla="*/ 955227 w 1942632"/>
              <a:gd name="connsiteY16-322" fmla="*/ 65108 h 1283495"/>
              <a:gd name="connsiteX17-323" fmla="*/ 946969 w 1942632"/>
              <a:gd name="connsiteY17-324" fmla="*/ 23530 h 1283495"/>
              <a:gd name="connsiteX0-325" fmla="*/ 946969 w 1942632"/>
              <a:gd name="connsiteY0-326" fmla="*/ 23530 h 1283495"/>
              <a:gd name="connsiteX1-327" fmla="*/ 982173 w 1942632"/>
              <a:gd name="connsiteY1-328" fmla="*/ 0 h 1283495"/>
              <a:gd name="connsiteX2-329" fmla="*/ 1904588 w 1942632"/>
              <a:gd name="connsiteY2-330" fmla="*/ 0 h 1283495"/>
              <a:gd name="connsiteX3-331" fmla="*/ 1942632 w 1942632"/>
              <a:gd name="connsiteY3-332" fmla="*/ 38107 h 1283495"/>
              <a:gd name="connsiteX4-333" fmla="*/ 1942632 w 1942632"/>
              <a:gd name="connsiteY4-334" fmla="*/ 960540 h 1283495"/>
              <a:gd name="connsiteX5-335" fmla="*/ 1919081 w 1942632"/>
              <a:gd name="connsiteY5-336" fmla="*/ 995690 h 1283495"/>
              <a:gd name="connsiteX6-337" fmla="*/ 1877553 w 1942632"/>
              <a:gd name="connsiteY6-338" fmla="*/ 987434 h 1283495"/>
              <a:gd name="connsiteX7-339" fmla="*/ 1819771 w 1942632"/>
              <a:gd name="connsiteY7-340" fmla="*/ 929652 h 1283495"/>
              <a:gd name="connsiteX8-341" fmla="*/ 1765689 w 1942632"/>
              <a:gd name="connsiteY8-342" fmla="*/ 929787 h 1283495"/>
              <a:gd name="connsiteX9-343" fmla="*/ 1427581 w 1942632"/>
              <a:gd name="connsiteY9-344" fmla="*/ 1272148 h 1283495"/>
              <a:gd name="connsiteX10-345" fmla="*/ 1400455 w 1942632"/>
              <a:gd name="connsiteY10-346" fmla="*/ 1283495 h 1283495"/>
              <a:gd name="connsiteX11-347" fmla="*/ 36397 w 1942632"/>
              <a:gd name="connsiteY11-348" fmla="*/ 1283495 h 1283495"/>
              <a:gd name="connsiteX12-349" fmla="*/ 1385 w 1942632"/>
              <a:gd name="connsiteY12-350" fmla="*/ 1260348 h 1283495"/>
              <a:gd name="connsiteX13-351" fmla="*/ 8920 w 1942632"/>
              <a:gd name="connsiteY13-352" fmla="*/ 1219033 h 1283495"/>
              <a:gd name="connsiteX14-353" fmla="*/ 1010873 w 1942632"/>
              <a:gd name="connsiteY14-354" fmla="*/ 173517 h 1283495"/>
              <a:gd name="connsiteX15-355" fmla="*/ 1010331 w 1942632"/>
              <a:gd name="connsiteY15-356" fmla="*/ 120212 h 1283495"/>
              <a:gd name="connsiteX16-357" fmla="*/ 955227 w 1942632"/>
              <a:gd name="connsiteY16-358" fmla="*/ 65108 h 1283495"/>
              <a:gd name="connsiteX17-359" fmla="*/ 946969 w 1942632"/>
              <a:gd name="connsiteY17-360" fmla="*/ 23530 h 1283495"/>
              <a:gd name="connsiteX0-361" fmla="*/ 946969 w 1942632"/>
              <a:gd name="connsiteY0-362" fmla="*/ 23530 h 1283495"/>
              <a:gd name="connsiteX1-363" fmla="*/ 982173 w 1942632"/>
              <a:gd name="connsiteY1-364" fmla="*/ 0 h 1283495"/>
              <a:gd name="connsiteX2-365" fmla="*/ 1904588 w 1942632"/>
              <a:gd name="connsiteY2-366" fmla="*/ 0 h 1283495"/>
              <a:gd name="connsiteX3-367" fmla="*/ 1942632 w 1942632"/>
              <a:gd name="connsiteY3-368" fmla="*/ 38107 h 1283495"/>
              <a:gd name="connsiteX4-369" fmla="*/ 1942632 w 1942632"/>
              <a:gd name="connsiteY4-370" fmla="*/ 960540 h 1283495"/>
              <a:gd name="connsiteX5-371" fmla="*/ 1919081 w 1942632"/>
              <a:gd name="connsiteY5-372" fmla="*/ 995690 h 1283495"/>
              <a:gd name="connsiteX6-373" fmla="*/ 1877553 w 1942632"/>
              <a:gd name="connsiteY6-374" fmla="*/ 987434 h 1283495"/>
              <a:gd name="connsiteX7-375" fmla="*/ 1819771 w 1942632"/>
              <a:gd name="connsiteY7-376" fmla="*/ 929652 h 1283495"/>
              <a:gd name="connsiteX8-377" fmla="*/ 1765689 w 1942632"/>
              <a:gd name="connsiteY8-378" fmla="*/ 929787 h 1283495"/>
              <a:gd name="connsiteX9-379" fmla="*/ 1427581 w 1942632"/>
              <a:gd name="connsiteY9-380" fmla="*/ 1272148 h 1283495"/>
              <a:gd name="connsiteX10-381" fmla="*/ 1400455 w 1942632"/>
              <a:gd name="connsiteY10-382" fmla="*/ 1283495 h 1283495"/>
              <a:gd name="connsiteX11-383" fmla="*/ 36397 w 1942632"/>
              <a:gd name="connsiteY11-384" fmla="*/ 1283495 h 1283495"/>
              <a:gd name="connsiteX12-385" fmla="*/ 1385 w 1942632"/>
              <a:gd name="connsiteY12-386" fmla="*/ 1260348 h 1283495"/>
              <a:gd name="connsiteX13-387" fmla="*/ 8920 w 1942632"/>
              <a:gd name="connsiteY13-388" fmla="*/ 1219033 h 1283495"/>
              <a:gd name="connsiteX14-389" fmla="*/ 1010873 w 1942632"/>
              <a:gd name="connsiteY14-390" fmla="*/ 173517 h 1283495"/>
              <a:gd name="connsiteX15-391" fmla="*/ 1010331 w 1942632"/>
              <a:gd name="connsiteY15-392" fmla="*/ 120212 h 1283495"/>
              <a:gd name="connsiteX16-393" fmla="*/ 955227 w 1942632"/>
              <a:gd name="connsiteY16-394" fmla="*/ 65108 h 1283495"/>
              <a:gd name="connsiteX17-395" fmla="*/ 946969 w 1942632"/>
              <a:gd name="connsiteY17-396" fmla="*/ 23530 h 1283495"/>
              <a:gd name="connsiteX0-397" fmla="*/ 946969 w 1942632"/>
              <a:gd name="connsiteY0-398" fmla="*/ 23530 h 1283495"/>
              <a:gd name="connsiteX1-399" fmla="*/ 982173 w 1942632"/>
              <a:gd name="connsiteY1-400" fmla="*/ 0 h 1283495"/>
              <a:gd name="connsiteX2-401" fmla="*/ 1904588 w 1942632"/>
              <a:gd name="connsiteY2-402" fmla="*/ 0 h 1283495"/>
              <a:gd name="connsiteX3-403" fmla="*/ 1942632 w 1942632"/>
              <a:gd name="connsiteY3-404" fmla="*/ 38107 h 1283495"/>
              <a:gd name="connsiteX4-405" fmla="*/ 1942632 w 1942632"/>
              <a:gd name="connsiteY4-406" fmla="*/ 960540 h 1283495"/>
              <a:gd name="connsiteX5-407" fmla="*/ 1919081 w 1942632"/>
              <a:gd name="connsiteY5-408" fmla="*/ 995690 h 1283495"/>
              <a:gd name="connsiteX6-409" fmla="*/ 1877553 w 1942632"/>
              <a:gd name="connsiteY6-410" fmla="*/ 987434 h 1283495"/>
              <a:gd name="connsiteX7-411" fmla="*/ 1819771 w 1942632"/>
              <a:gd name="connsiteY7-412" fmla="*/ 929652 h 1283495"/>
              <a:gd name="connsiteX8-413" fmla="*/ 1765689 w 1942632"/>
              <a:gd name="connsiteY8-414" fmla="*/ 929787 h 1283495"/>
              <a:gd name="connsiteX9-415" fmla="*/ 1427581 w 1942632"/>
              <a:gd name="connsiteY9-416" fmla="*/ 1272148 h 1283495"/>
              <a:gd name="connsiteX10-417" fmla="*/ 1400455 w 1942632"/>
              <a:gd name="connsiteY10-418" fmla="*/ 1283495 h 1283495"/>
              <a:gd name="connsiteX11-419" fmla="*/ 36397 w 1942632"/>
              <a:gd name="connsiteY11-420" fmla="*/ 1283495 h 1283495"/>
              <a:gd name="connsiteX12-421" fmla="*/ 1385 w 1942632"/>
              <a:gd name="connsiteY12-422" fmla="*/ 1260348 h 1283495"/>
              <a:gd name="connsiteX13-423" fmla="*/ 8920 w 1942632"/>
              <a:gd name="connsiteY13-424" fmla="*/ 1219033 h 1283495"/>
              <a:gd name="connsiteX14-425" fmla="*/ 1010873 w 1942632"/>
              <a:gd name="connsiteY14-426" fmla="*/ 173517 h 1283495"/>
              <a:gd name="connsiteX15-427" fmla="*/ 1010331 w 1942632"/>
              <a:gd name="connsiteY15-428" fmla="*/ 120212 h 1283495"/>
              <a:gd name="connsiteX16-429" fmla="*/ 955227 w 1942632"/>
              <a:gd name="connsiteY16-430" fmla="*/ 65108 h 1283495"/>
              <a:gd name="connsiteX17-431" fmla="*/ 946969 w 1942632"/>
              <a:gd name="connsiteY17-432" fmla="*/ 23530 h 1283495"/>
              <a:gd name="connsiteX0-433" fmla="*/ 946969 w 1942632"/>
              <a:gd name="connsiteY0-434" fmla="*/ 23530 h 1283495"/>
              <a:gd name="connsiteX1-435" fmla="*/ 982173 w 1942632"/>
              <a:gd name="connsiteY1-436" fmla="*/ 0 h 1283495"/>
              <a:gd name="connsiteX2-437" fmla="*/ 1904588 w 1942632"/>
              <a:gd name="connsiteY2-438" fmla="*/ 0 h 1283495"/>
              <a:gd name="connsiteX3-439" fmla="*/ 1942632 w 1942632"/>
              <a:gd name="connsiteY3-440" fmla="*/ 38107 h 1283495"/>
              <a:gd name="connsiteX4-441" fmla="*/ 1942632 w 1942632"/>
              <a:gd name="connsiteY4-442" fmla="*/ 960540 h 1283495"/>
              <a:gd name="connsiteX5-443" fmla="*/ 1919081 w 1942632"/>
              <a:gd name="connsiteY5-444" fmla="*/ 995690 h 1283495"/>
              <a:gd name="connsiteX6-445" fmla="*/ 1877553 w 1942632"/>
              <a:gd name="connsiteY6-446" fmla="*/ 987434 h 1283495"/>
              <a:gd name="connsiteX7-447" fmla="*/ 1819771 w 1942632"/>
              <a:gd name="connsiteY7-448" fmla="*/ 929652 h 1283495"/>
              <a:gd name="connsiteX8-449" fmla="*/ 1765689 w 1942632"/>
              <a:gd name="connsiteY8-450" fmla="*/ 929787 h 1283495"/>
              <a:gd name="connsiteX9-451" fmla="*/ 1427581 w 1942632"/>
              <a:gd name="connsiteY9-452" fmla="*/ 1272148 h 1283495"/>
              <a:gd name="connsiteX10-453" fmla="*/ 1400455 w 1942632"/>
              <a:gd name="connsiteY10-454" fmla="*/ 1283495 h 1283495"/>
              <a:gd name="connsiteX11-455" fmla="*/ 36397 w 1942632"/>
              <a:gd name="connsiteY11-456" fmla="*/ 1283495 h 1283495"/>
              <a:gd name="connsiteX12-457" fmla="*/ 1385 w 1942632"/>
              <a:gd name="connsiteY12-458" fmla="*/ 1260348 h 1283495"/>
              <a:gd name="connsiteX13-459" fmla="*/ 8920 w 1942632"/>
              <a:gd name="connsiteY13-460" fmla="*/ 1219033 h 1283495"/>
              <a:gd name="connsiteX14-461" fmla="*/ 1010873 w 1942632"/>
              <a:gd name="connsiteY14-462" fmla="*/ 173517 h 1283495"/>
              <a:gd name="connsiteX15-463" fmla="*/ 1010331 w 1942632"/>
              <a:gd name="connsiteY15-464" fmla="*/ 120212 h 1283495"/>
              <a:gd name="connsiteX16-465" fmla="*/ 955227 w 1942632"/>
              <a:gd name="connsiteY16-466" fmla="*/ 65108 h 1283495"/>
              <a:gd name="connsiteX17-467" fmla="*/ 946969 w 1942632"/>
              <a:gd name="connsiteY17-468" fmla="*/ 23530 h 1283495"/>
              <a:gd name="connsiteX0-469" fmla="*/ 946969 w 1942632"/>
              <a:gd name="connsiteY0-470" fmla="*/ 23530 h 1283495"/>
              <a:gd name="connsiteX1-471" fmla="*/ 982173 w 1942632"/>
              <a:gd name="connsiteY1-472" fmla="*/ 0 h 1283495"/>
              <a:gd name="connsiteX2-473" fmla="*/ 1904588 w 1942632"/>
              <a:gd name="connsiteY2-474" fmla="*/ 0 h 1283495"/>
              <a:gd name="connsiteX3-475" fmla="*/ 1942632 w 1942632"/>
              <a:gd name="connsiteY3-476" fmla="*/ 38107 h 1283495"/>
              <a:gd name="connsiteX4-477" fmla="*/ 1942632 w 1942632"/>
              <a:gd name="connsiteY4-478" fmla="*/ 960540 h 1283495"/>
              <a:gd name="connsiteX5-479" fmla="*/ 1919081 w 1942632"/>
              <a:gd name="connsiteY5-480" fmla="*/ 995690 h 1283495"/>
              <a:gd name="connsiteX6-481" fmla="*/ 1877553 w 1942632"/>
              <a:gd name="connsiteY6-482" fmla="*/ 987434 h 1283495"/>
              <a:gd name="connsiteX7-483" fmla="*/ 1819771 w 1942632"/>
              <a:gd name="connsiteY7-484" fmla="*/ 929652 h 1283495"/>
              <a:gd name="connsiteX8-485" fmla="*/ 1765689 w 1942632"/>
              <a:gd name="connsiteY8-486" fmla="*/ 929787 h 1283495"/>
              <a:gd name="connsiteX9-487" fmla="*/ 1427581 w 1942632"/>
              <a:gd name="connsiteY9-488" fmla="*/ 1272148 h 1283495"/>
              <a:gd name="connsiteX10-489" fmla="*/ 1400455 w 1942632"/>
              <a:gd name="connsiteY10-490" fmla="*/ 1283495 h 1283495"/>
              <a:gd name="connsiteX11-491" fmla="*/ 36397 w 1942632"/>
              <a:gd name="connsiteY11-492" fmla="*/ 1283495 h 1283495"/>
              <a:gd name="connsiteX12-493" fmla="*/ 1385 w 1942632"/>
              <a:gd name="connsiteY12-494" fmla="*/ 1260348 h 1283495"/>
              <a:gd name="connsiteX13-495" fmla="*/ 8920 w 1942632"/>
              <a:gd name="connsiteY13-496" fmla="*/ 1219033 h 1283495"/>
              <a:gd name="connsiteX14-497" fmla="*/ 1010873 w 1942632"/>
              <a:gd name="connsiteY14-498" fmla="*/ 173517 h 1283495"/>
              <a:gd name="connsiteX15-499" fmla="*/ 1010331 w 1942632"/>
              <a:gd name="connsiteY15-500" fmla="*/ 120212 h 1283495"/>
              <a:gd name="connsiteX16-501" fmla="*/ 955227 w 1942632"/>
              <a:gd name="connsiteY16-502" fmla="*/ 65108 h 1283495"/>
              <a:gd name="connsiteX17-503" fmla="*/ 946969 w 1942632"/>
              <a:gd name="connsiteY17-504" fmla="*/ 23530 h 1283495"/>
              <a:gd name="connsiteX0-505" fmla="*/ 946969 w 1942632"/>
              <a:gd name="connsiteY0-506" fmla="*/ 23530 h 1283495"/>
              <a:gd name="connsiteX1-507" fmla="*/ 982173 w 1942632"/>
              <a:gd name="connsiteY1-508" fmla="*/ 0 h 1283495"/>
              <a:gd name="connsiteX2-509" fmla="*/ 1904588 w 1942632"/>
              <a:gd name="connsiteY2-510" fmla="*/ 0 h 1283495"/>
              <a:gd name="connsiteX3-511" fmla="*/ 1942632 w 1942632"/>
              <a:gd name="connsiteY3-512" fmla="*/ 38107 h 1283495"/>
              <a:gd name="connsiteX4-513" fmla="*/ 1942632 w 1942632"/>
              <a:gd name="connsiteY4-514" fmla="*/ 960540 h 1283495"/>
              <a:gd name="connsiteX5-515" fmla="*/ 1919081 w 1942632"/>
              <a:gd name="connsiteY5-516" fmla="*/ 995690 h 1283495"/>
              <a:gd name="connsiteX6-517" fmla="*/ 1877553 w 1942632"/>
              <a:gd name="connsiteY6-518" fmla="*/ 987434 h 1283495"/>
              <a:gd name="connsiteX7-519" fmla="*/ 1819771 w 1942632"/>
              <a:gd name="connsiteY7-520" fmla="*/ 929652 h 1283495"/>
              <a:gd name="connsiteX8-521" fmla="*/ 1765689 w 1942632"/>
              <a:gd name="connsiteY8-522" fmla="*/ 929787 h 1283495"/>
              <a:gd name="connsiteX9-523" fmla="*/ 1427581 w 1942632"/>
              <a:gd name="connsiteY9-524" fmla="*/ 1272148 h 1283495"/>
              <a:gd name="connsiteX10-525" fmla="*/ 1400455 w 1942632"/>
              <a:gd name="connsiteY10-526" fmla="*/ 1283495 h 1283495"/>
              <a:gd name="connsiteX11-527" fmla="*/ 36397 w 1942632"/>
              <a:gd name="connsiteY11-528" fmla="*/ 1283495 h 1283495"/>
              <a:gd name="connsiteX12-529" fmla="*/ 1385 w 1942632"/>
              <a:gd name="connsiteY12-530" fmla="*/ 1260348 h 1283495"/>
              <a:gd name="connsiteX13-531" fmla="*/ 8920 w 1942632"/>
              <a:gd name="connsiteY13-532" fmla="*/ 1219033 h 1283495"/>
              <a:gd name="connsiteX14-533" fmla="*/ 1010873 w 1942632"/>
              <a:gd name="connsiteY14-534" fmla="*/ 173517 h 1283495"/>
              <a:gd name="connsiteX15-535" fmla="*/ 1010331 w 1942632"/>
              <a:gd name="connsiteY15-536" fmla="*/ 120212 h 1283495"/>
              <a:gd name="connsiteX16-537" fmla="*/ 955227 w 1942632"/>
              <a:gd name="connsiteY16-538" fmla="*/ 65108 h 1283495"/>
              <a:gd name="connsiteX17-539" fmla="*/ 946969 w 1942632"/>
              <a:gd name="connsiteY17-540" fmla="*/ 23530 h 1283495"/>
              <a:gd name="connsiteX0-541" fmla="*/ 946969 w 1942632"/>
              <a:gd name="connsiteY0-542" fmla="*/ 23530 h 1283495"/>
              <a:gd name="connsiteX1-543" fmla="*/ 982173 w 1942632"/>
              <a:gd name="connsiteY1-544" fmla="*/ 0 h 1283495"/>
              <a:gd name="connsiteX2-545" fmla="*/ 1904588 w 1942632"/>
              <a:gd name="connsiteY2-546" fmla="*/ 0 h 1283495"/>
              <a:gd name="connsiteX3-547" fmla="*/ 1942632 w 1942632"/>
              <a:gd name="connsiteY3-548" fmla="*/ 38107 h 1283495"/>
              <a:gd name="connsiteX4-549" fmla="*/ 1942632 w 1942632"/>
              <a:gd name="connsiteY4-550" fmla="*/ 960540 h 1283495"/>
              <a:gd name="connsiteX5-551" fmla="*/ 1919081 w 1942632"/>
              <a:gd name="connsiteY5-552" fmla="*/ 995690 h 1283495"/>
              <a:gd name="connsiteX6-553" fmla="*/ 1877553 w 1942632"/>
              <a:gd name="connsiteY6-554" fmla="*/ 987434 h 1283495"/>
              <a:gd name="connsiteX7-555" fmla="*/ 1819771 w 1942632"/>
              <a:gd name="connsiteY7-556" fmla="*/ 929652 h 1283495"/>
              <a:gd name="connsiteX8-557" fmla="*/ 1765689 w 1942632"/>
              <a:gd name="connsiteY8-558" fmla="*/ 929787 h 1283495"/>
              <a:gd name="connsiteX9-559" fmla="*/ 1427581 w 1942632"/>
              <a:gd name="connsiteY9-560" fmla="*/ 1272148 h 1283495"/>
              <a:gd name="connsiteX10-561" fmla="*/ 1400455 w 1942632"/>
              <a:gd name="connsiteY10-562" fmla="*/ 1283495 h 1283495"/>
              <a:gd name="connsiteX11-563" fmla="*/ 36397 w 1942632"/>
              <a:gd name="connsiteY11-564" fmla="*/ 1283495 h 1283495"/>
              <a:gd name="connsiteX12-565" fmla="*/ 1385 w 1942632"/>
              <a:gd name="connsiteY12-566" fmla="*/ 1260348 h 1283495"/>
              <a:gd name="connsiteX13-567" fmla="*/ 8920 w 1942632"/>
              <a:gd name="connsiteY13-568" fmla="*/ 1219033 h 1283495"/>
              <a:gd name="connsiteX14-569" fmla="*/ 1010873 w 1942632"/>
              <a:gd name="connsiteY14-570" fmla="*/ 173517 h 1283495"/>
              <a:gd name="connsiteX15-571" fmla="*/ 1010331 w 1942632"/>
              <a:gd name="connsiteY15-572" fmla="*/ 120212 h 1283495"/>
              <a:gd name="connsiteX16-573" fmla="*/ 955227 w 1942632"/>
              <a:gd name="connsiteY16-574" fmla="*/ 65108 h 1283495"/>
              <a:gd name="connsiteX17-575" fmla="*/ 946969 w 1942632"/>
              <a:gd name="connsiteY17-576" fmla="*/ 23530 h 1283495"/>
              <a:gd name="connsiteX0-577" fmla="*/ 946969 w 1942632"/>
              <a:gd name="connsiteY0-578" fmla="*/ 23530 h 1283495"/>
              <a:gd name="connsiteX1-579" fmla="*/ 982173 w 1942632"/>
              <a:gd name="connsiteY1-580" fmla="*/ 0 h 1283495"/>
              <a:gd name="connsiteX2-581" fmla="*/ 1904588 w 1942632"/>
              <a:gd name="connsiteY2-582" fmla="*/ 0 h 1283495"/>
              <a:gd name="connsiteX3-583" fmla="*/ 1942632 w 1942632"/>
              <a:gd name="connsiteY3-584" fmla="*/ 38107 h 1283495"/>
              <a:gd name="connsiteX4-585" fmla="*/ 1942632 w 1942632"/>
              <a:gd name="connsiteY4-586" fmla="*/ 960540 h 1283495"/>
              <a:gd name="connsiteX5-587" fmla="*/ 1919081 w 1942632"/>
              <a:gd name="connsiteY5-588" fmla="*/ 995690 h 1283495"/>
              <a:gd name="connsiteX6-589" fmla="*/ 1877553 w 1942632"/>
              <a:gd name="connsiteY6-590" fmla="*/ 987434 h 1283495"/>
              <a:gd name="connsiteX7-591" fmla="*/ 1819771 w 1942632"/>
              <a:gd name="connsiteY7-592" fmla="*/ 929652 h 1283495"/>
              <a:gd name="connsiteX8-593" fmla="*/ 1765689 w 1942632"/>
              <a:gd name="connsiteY8-594" fmla="*/ 929787 h 1283495"/>
              <a:gd name="connsiteX9-595" fmla="*/ 1427581 w 1942632"/>
              <a:gd name="connsiteY9-596" fmla="*/ 1272148 h 1283495"/>
              <a:gd name="connsiteX10-597" fmla="*/ 1400455 w 1942632"/>
              <a:gd name="connsiteY10-598" fmla="*/ 1283495 h 1283495"/>
              <a:gd name="connsiteX11-599" fmla="*/ 36397 w 1942632"/>
              <a:gd name="connsiteY11-600" fmla="*/ 1283495 h 1283495"/>
              <a:gd name="connsiteX12-601" fmla="*/ 1385 w 1942632"/>
              <a:gd name="connsiteY12-602" fmla="*/ 1260348 h 1283495"/>
              <a:gd name="connsiteX13-603" fmla="*/ 8920 w 1942632"/>
              <a:gd name="connsiteY13-604" fmla="*/ 1219033 h 1283495"/>
              <a:gd name="connsiteX14-605" fmla="*/ 1010873 w 1942632"/>
              <a:gd name="connsiteY14-606" fmla="*/ 173517 h 1283495"/>
              <a:gd name="connsiteX15-607" fmla="*/ 1010331 w 1942632"/>
              <a:gd name="connsiteY15-608" fmla="*/ 120212 h 1283495"/>
              <a:gd name="connsiteX16-609" fmla="*/ 955227 w 1942632"/>
              <a:gd name="connsiteY16-610" fmla="*/ 65108 h 1283495"/>
              <a:gd name="connsiteX17-611" fmla="*/ 946969 w 1942632"/>
              <a:gd name="connsiteY17-612" fmla="*/ 23530 h 1283495"/>
              <a:gd name="connsiteX0-613" fmla="*/ 946969 w 1942632"/>
              <a:gd name="connsiteY0-614" fmla="*/ 23530 h 1283495"/>
              <a:gd name="connsiteX1-615" fmla="*/ 982173 w 1942632"/>
              <a:gd name="connsiteY1-616" fmla="*/ 0 h 1283495"/>
              <a:gd name="connsiteX2-617" fmla="*/ 1904588 w 1942632"/>
              <a:gd name="connsiteY2-618" fmla="*/ 0 h 1283495"/>
              <a:gd name="connsiteX3-619" fmla="*/ 1942632 w 1942632"/>
              <a:gd name="connsiteY3-620" fmla="*/ 38107 h 1283495"/>
              <a:gd name="connsiteX4-621" fmla="*/ 1942632 w 1942632"/>
              <a:gd name="connsiteY4-622" fmla="*/ 960540 h 1283495"/>
              <a:gd name="connsiteX5-623" fmla="*/ 1919081 w 1942632"/>
              <a:gd name="connsiteY5-624" fmla="*/ 995690 h 1283495"/>
              <a:gd name="connsiteX6-625" fmla="*/ 1877553 w 1942632"/>
              <a:gd name="connsiteY6-626" fmla="*/ 987434 h 1283495"/>
              <a:gd name="connsiteX7-627" fmla="*/ 1819771 w 1942632"/>
              <a:gd name="connsiteY7-628" fmla="*/ 929652 h 1283495"/>
              <a:gd name="connsiteX8-629" fmla="*/ 1765689 w 1942632"/>
              <a:gd name="connsiteY8-630" fmla="*/ 929787 h 1283495"/>
              <a:gd name="connsiteX9-631" fmla="*/ 1427581 w 1942632"/>
              <a:gd name="connsiteY9-632" fmla="*/ 1272148 h 1283495"/>
              <a:gd name="connsiteX10-633" fmla="*/ 1400455 w 1942632"/>
              <a:gd name="connsiteY10-634" fmla="*/ 1283495 h 1283495"/>
              <a:gd name="connsiteX11-635" fmla="*/ 36397 w 1942632"/>
              <a:gd name="connsiteY11-636" fmla="*/ 1283495 h 1283495"/>
              <a:gd name="connsiteX12-637" fmla="*/ 1385 w 1942632"/>
              <a:gd name="connsiteY12-638" fmla="*/ 1260348 h 1283495"/>
              <a:gd name="connsiteX13-639" fmla="*/ 8920 w 1942632"/>
              <a:gd name="connsiteY13-640" fmla="*/ 1219033 h 1283495"/>
              <a:gd name="connsiteX14-641" fmla="*/ 1010873 w 1942632"/>
              <a:gd name="connsiteY14-642" fmla="*/ 173517 h 1283495"/>
              <a:gd name="connsiteX15-643" fmla="*/ 1010331 w 1942632"/>
              <a:gd name="connsiteY15-644" fmla="*/ 120212 h 1283495"/>
              <a:gd name="connsiteX16-645" fmla="*/ 955227 w 1942632"/>
              <a:gd name="connsiteY16-646" fmla="*/ 65108 h 1283495"/>
              <a:gd name="connsiteX17-647" fmla="*/ 946969 w 1942632"/>
              <a:gd name="connsiteY17-648" fmla="*/ 23530 h 1283495"/>
              <a:gd name="connsiteX0-649" fmla="*/ 946969 w 1942632"/>
              <a:gd name="connsiteY0-650" fmla="*/ 23530 h 1283495"/>
              <a:gd name="connsiteX1-651" fmla="*/ 982173 w 1942632"/>
              <a:gd name="connsiteY1-652" fmla="*/ 0 h 1283495"/>
              <a:gd name="connsiteX2-653" fmla="*/ 1904588 w 1942632"/>
              <a:gd name="connsiteY2-654" fmla="*/ 0 h 1283495"/>
              <a:gd name="connsiteX3-655" fmla="*/ 1942632 w 1942632"/>
              <a:gd name="connsiteY3-656" fmla="*/ 38107 h 1283495"/>
              <a:gd name="connsiteX4-657" fmla="*/ 1942632 w 1942632"/>
              <a:gd name="connsiteY4-658" fmla="*/ 960540 h 1283495"/>
              <a:gd name="connsiteX5-659" fmla="*/ 1919081 w 1942632"/>
              <a:gd name="connsiteY5-660" fmla="*/ 995690 h 1283495"/>
              <a:gd name="connsiteX6-661" fmla="*/ 1877553 w 1942632"/>
              <a:gd name="connsiteY6-662" fmla="*/ 987434 h 1283495"/>
              <a:gd name="connsiteX7-663" fmla="*/ 1819771 w 1942632"/>
              <a:gd name="connsiteY7-664" fmla="*/ 929652 h 1283495"/>
              <a:gd name="connsiteX8-665" fmla="*/ 1765689 w 1942632"/>
              <a:gd name="connsiteY8-666" fmla="*/ 929787 h 1283495"/>
              <a:gd name="connsiteX9-667" fmla="*/ 1427581 w 1942632"/>
              <a:gd name="connsiteY9-668" fmla="*/ 1272148 h 1283495"/>
              <a:gd name="connsiteX10-669" fmla="*/ 1400455 w 1942632"/>
              <a:gd name="connsiteY10-670" fmla="*/ 1283495 h 1283495"/>
              <a:gd name="connsiteX11-671" fmla="*/ 36397 w 1942632"/>
              <a:gd name="connsiteY11-672" fmla="*/ 1283495 h 1283495"/>
              <a:gd name="connsiteX12-673" fmla="*/ 1385 w 1942632"/>
              <a:gd name="connsiteY12-674" fmla="*/ 1260348 h 1283495"/>
              <a:gd name="connsiteX13-675" fmla="*/ 8920 w 1942632"/>
              <a:gd name="connsiteY13-676" fmla="*/ 1219033 h 1283495"/>
              <a:gd name="connsiteX14-677" fmla="*/ 1010873 w 1942632"/>
              <a:gd name="connsiteY14-678" fmla="*/ 173517 h 1283495"/>
              <a:gd name="connsiteX15-679" fmla="*/ 1010331 w 1942632"/>
              <a:gd name="connsiteY15-680" fmla="*/ 120212 h 1283495"/>
              <a:gd name="connsiteX16-681" fmla="*/ 955227 w 1942632"/>
              <a:gd name="connsiteY16-682" fmla="*/ 65108 h 1283495"/>
              <a:gd name="connsiteX17-683" fmla="*/ 946969 w 1942632"/>
              <a:gd name="connsiteY17-684" fmla="*/ 23530 h 1283495"/>
              <a:gd name="connsiteX0-685" fmla="*/ 946969 w 1942632"/>
              <a:gd name="connsiteY0-686" fmla="*/ 23530 h 1283495"/>
              <a:gd name="connsiteX1-687" fmla="*/ 982173 w 1942632"/>
              <a:gd name="connsiteY1-688" fmla="*/ 0 h 1283495"/>
              <a:gd name="connsiteX2-689" fmla="*/ 1904588 w 1942632"/>
              <a:gd name="connsiteY2-690" fmla="*/ 0 h 1283495"/>
              <a:gd name="connsiteX3-691" fmla="*/ 1942632 w 1942632"/>
              <a:gd name="connsiteY3-692" fmla="*/ 38107 h 1283495"/>
              <a:gd name="connsiteX4-693" fmla="*/ 1942632 w 1942632"/>
              <a:gd name="connsiteY4-694" fmla="*/ 960540 h 1283495"/>
              <a:gd name="connsiteX5-695" fmla="*/ 1919081 w 1942632"/>
              <a:gd name="connsiteY5-696" fmla="*/ 995690 h 1283495"/>
              <a:gd name="connsiteX6-697" fmla="*/ 1877553 w 1942632"/>
              <a:gd name="connsiteY6-698" fmla="*/ 987434 h 1283495"/>
              <a:gd name="connsiteX7-699" fmla="*/ 1819771 w 1942632"/>
              <a:gd name="connsiteY7-700" fmla="*/ 929652 h 1283495"/>
              <a:gd name="connsiteX8-701" fmla="*/ 1765689 w 1942632"/>
              <a:gd name="connsiteY8-702" fmla="*/ 929787 h 1283495"/>
              <a:gd name="connsiteX9-703" fmla="*/ 1427581 w 1942632"/>
              <a:gd name="connsiteY9-704" fmla="*/ 1272148 h 1283495"/>
              <a:gd name="connsiteX10-705" fmla="*/ 1400455 w 1942632"/>
              <a:gd name="connsiteY10-706" fmla="*/ 1283495 h 1283495"/>
              <a:gd name="connsiteX11-707" fmla="*/ 36397 w 1942632"/>
              <a:gd name="connsiteY11-708" fmla="*/ 1283495 h 1283495"/>
              <a:gd name="connsiteX12-709" fmla="*/ 1385 w 1942632"/>
              <a:gd name="connsiteY12-710" fmla="*/ 1260348 h 1283495"/>
              <a:gd name="connsiteX13-711" fmla="*/ 8920 w 1942632"/>
              <a:gd name="connsiteY13-712" fmla="*/ 1219033 h 1283495"/>
              <a:gd name="connsiteX14-713" fmla="*/ 1010873 w 1942632"/>
              <a:gd name="connsiteY14-714" fmla="*/ 173517 h 1283495"/>
              <a:gd name="connsiteX15-715" fmla="*/ 1010331 w 1942632"/>
              <a:gd name="connsiteY15-716" fmla="*/ 120212 h 1283495"/>
              <a:gd name="connsiteX16-717" fmla="*/ 955227 w 1942632"/>
              <a:gd name="connsiteY16-718" fmla="*/ 65108 h 1283495"/>
              <a:gd name="connsiteX17-719" fmla="*/ 946969 w 1942632"/>
              <a:gd name="connsiteY17-720" fmla="*/ 23530 h 1283495"/>
              <a:gd name="connsiteX0-721" fmla="*/ 946969 w 1942632"/>
              <a:gd name="connsiteY0-722" fmla="*/ 23530 h 1283495"/>
              <a:gd name="connsiteX1-723" fmla="*/ 982173 w 1942632"/>
              <a:gd name="connsiteY1-724" fmla="*/ 0 h 1283495"/>
              <a:gd name="connsiteX2-725" fmla="*/ 1904588 w 1942632"/>
              <a:gd name="connsiteY2-726" fmla="*/ 0 h 1283495"/>
              <a:gd name="connsiteX3-727" fmla="*/ 1942632 w 1942632"/>
              <a:gd name="connsiteY3-728" fmla="*/ 38107 h 1283495"/>
              <a:gd name="connsiteX4-729" fmla="*/ 1942632 w 1942632"/>
              <a:gd name="connsiteY4-730" fmla="*/ 960540 h 1283495"/>
              <a:gd name="connsiteX5-731" fmla="*/ 1919081 w 1942632"/>
              <a:gd name="connsiteY5-732" fmla="*/ 995690 h 1283495"/>
              <a:gd name="connsiteX6-733" fmla="*/ 1877553 w 1942632"/>
              <a:gd name="connsiteY6-734" fmla="*/ 987434 h 1283495"/>
              <a:gd name="connsiteX7-735" fmla="*/ 1819771 w 1942632"/>
              <a:gd name="connsiteY7-736" fmla="*/ 929652 h 1283495"/>
              <a:gd name="connsiteX8-737" fmla="*/ 1765689 w 1942632"/>
              <a:gd name="connsiteY8-738" fmla="*/ 929787 h 1283495"/>
              <a:gd name="connsiteX9-739" fmla="*/ 1427581 w 1942632"/>
              <a:gd name="connsiteY9-740" fmla="*/ 1272148 h 1283495"/>
              <a:gd name="connsiteX10-741" fmla="*/ 1400455 w 1942632"/>
              <a:gd name="connsiteY10-742" fmla="*/ 1283495 h 1283495"/>
              <a:gd name="connsiteX11-743" fmla="*/ 36397 w 1942632"/>
              <a:gd name="connsiteY11-744" fmla="*/ 1283495 h 1283495"/>
              <a:gd name="connsiteX12-745" fmla="*/ 1385 w 1942632"/>
              <a:gd name="connsiteY12-746" fmla="*/ 1260348 h 1283495"/>
              <a:gd name="connsiteX13-747" fmla="*/ 8920 w 1942632"/>
              <a:gd name="connsiteY13-748" fmla="*/ 1219033 h 1283495"/>
              <a:gd name="connsiteX14-749" fmla="*/ 1010873 w 1942632"/>
              <a:gd name="connsiteY14-750" fmla="*/ 173517 h 1283495"/>
              <a:gd name="connsiteX15-751" fmla="*/ 1010331 w 1942632"/>
              <a:gd name="connsiteY15-752" fmla="*/ 120212 h 1283495"/>
              <a:gd name="connsiteX16-753" fmla="*/ 955227 w 1942632"/>
              <a:gd name="connsiteY16-754" fmla="*/ 65108 h 1283495"/>
              <a:gd name="connsiteX17-755" fmla="*/ 946969 w 1942632"/>
              <a:gd name="connsiteY17-756" fmla="*/ 23530 h 1283495"/>
              <a:gd name="connsiteX0-757" fmla="*/ 946345 w 1942008"/>
              <a:gd name="connsiteY0-758" fmla="*/ 23530 h 1283495"/>
              <a:gd name="connsiteX1-759" fmla="*/ 981549 w 1942008"/>
              <a:gd name="connsiteY1-760" fmla="*/ 0 h 1283495"/>
              <a:gd name="connsiteX2-761" fmla="*/ 1903964 w 1942008"/>
              <a:gd name="connsiteY2-762" fmla="*/ 0 h 1283495"/>
              <a:gd name="connsiteX3-763" fmla="*/ 1942008 w 1942008"/>
              <a:gd name="connsiteY3-764" fmla="*/ 38107 h 1283495"/>
              <a:gd name="connsiteX4-765" fmla="*/ 1942008 w 1942008"/>
              <a:gd name="connsiteY4-766" fmla="*/ 960540 h 1283495"/>
              <a:gd name="connsiteX5-767" fmla="*/ 1918457 w 1942008"/>
              <a:gd name="connsiteY5-768" fmla="*/ 995690 h 1283495"/>
              <a:gd name="connsiteX6-769" fmla="*/ 1876929 w 1942008"/>
              <a:gd name="connsiteY6-770" fmla="*/ 987434 h 1283495"/>
              <a:gd name="connsiteX7-771" fmla="*/ 1819147 w 1942008"/>
              <a:gd name="connsiteY7-772" fmla="*/ 929652 h 1283495"/>
              <a:gd name="connsiteX8-773" fmla="*/ 1765065 w 1942008"/>
              <a:gd name="connsiteY8-774" fmla="*/ 929787 h 1283495"/>
              <a:gd name="connsiteX9-775" fmla="*/ 1426957 w 1942008"/>
              <a:gd name="connsiteY9-776" fmla="*/ 1272148 h 1283495"/>
              <a:gd name="connsiteX10-777" fmla="*/ 1399831 w 1942008"/>
              <a:gd name="connsiteY10-778" fmla="*/ 1283495 h 1283495"/>
              <a:gd name="connsiteX11-779" fmla="*/ 35773 w 1942008"/>
              <a:gd name="connsiteY11-780" fmla="*/ 1283495 h 1283495"/>
              <a:gd name="connsiteX12-781" fmla="*/ 761 w 1942008"/>
              <a:gd name="connsiteY12-782" fmla="*/ 1260348 h 1283495"/>
              <a:gd name="connsiteX13-783" fmla="*/ 8296 w 1942008"/>
              <a:gd name="connsiteY13-784" fmla="*/ 1219033 h 1283495"/>
              <a:gd name="connsiteX14-785" fmla="*/ 1010249 w 1942008"/>
              <a:gd name="connsiteY14-786" fmla="*/ 173517 h 1283495"/>
              <a:gd name="connsiteX15-787" fmla="*/ 1009707 w 1942008"/>
              <a:gd name="connsiteY15-788" fmla="*/ 120212 h 1283495"/>
              <a:gd name="connsiteX16-789" fmla="*/ 954603 w 1942008"/>
              <a:gd name="connsiteY16-790" fmla="*/ 65108 h 1283495"/>
              <a:gd name="connsiteX17-791" fmla="*/ 946345 w 1942008"/>
              <a:gd name="connsiteY17-792" fmla="*/ 23530 h 1283495"/>
              <a:gd name="connsiteX0-793" fmla="*/ 945771 w 1941434"/>
              <a:gd name="connsiteY0-794" fmla="*/ 23530 h 1283495"/>
              <a:gd name="connsiteX1-795" fmla="*/ 980975 w 1941434"/>
              <a:gd name="connsiteY1-796" fmla="*/ 0 h 1283495"/>
              <a:gd name="connsiteX2-797" fmla="*/ 1903390 w 1941434"/>
              <a:gd name="connsiteY2-798" fmla="*/ 0 h 1283495"/>
              <a:gd name="connsiteX3-799" fmla="*/ 1941434 w 1941434"/>
              <a:gd name="connsiteY3-800" fmla="*/ 38107 h 1283495"/>
              <a:gd name="connsiteX4-801" fmla="*/ 1941434 w 1941434"/>
              <a:gd name="connsiteY4-802" fmla="*/ 960540 h 1283495"/>
              <a:gd name="connsiteX5-803" fmla="*/ 1917883 w 1941434"/>
              <a:gd name="connsiteY5-804" fmla="*/ 995690 h 1283495"/>
              <a:gd name="connsiteX6-805" fmla="*/ 1876355 w 1941434"/>
              <a:gd name="connsiteY6-806" fmla="*/ 987434 h 1283495"/>
              <a:gd name="connsiteX7-807" fmla="*/ 1818573 w 1941434"/>
              <a:gd name="connsiteY7-808" fmla="*/ 929652 h 1283495"/>
              <a:gd name="connsiteX8-809" fmla="*/ 1764491 w 1941434"/>
              <a:gd name="connsiteY8-810" fmla="*/ 929787 h 1283495"/>
              <a:gd name="connsiteX9-811" fmla="*/ 1426383 w 1941434"/>
              <a:gd name="connsiteY9-812" fmla="*/ 1272148 h 1283495"/>
              <a:gd name="connsiteX10-813" fmla="*/ 1399257 w 1941434"/>
              <a:gd name="connsiteY10-814" fmla="*/ 1283495 h 1283495"/>
              <a:gd name="connsiteX11-815" fmla="*/ 35199 w 1941434"/>
              <a:gd name="connsiteY11-816" fmla="*/ 1283495 h 1283495"/>
              <a:gd name="connsiteX12-817" fmla="*/ 187 w 1941434"/>
              <a:gd name="connsiteY12-818" fmla="*/ 1260348 h 1283495"/>
              <a:gd name="connsiteX13-819" fmla="*/ 7722 w 1941434"/>
              <a:gd name="connsiteY13-820" fmla="*/ 1219033 h 1283495"/>
              <a:gd name="connsiteX14-821" fmla="*/ 1009675 w 1941434"/>
              <a:gd name="connsiteY14-822" fmla="*/ 173517 h 1283495"/>
              <a:gd name="connsiteX15-823" fmla="*/ 1009133 w 1941434"/>
              <a:gd name="connsiteY15-824" fmla="*/ 120212 h 1283495"/>
              <a:gd name="connsiteX16-825" fmla="*/ 954029 w 1941434"/>
              <a:gd name="connsiteY16-826" fmla="*/ 65108 h 1283495"/>
              <a:gd name="connsiteX17-827" fmla="*/ 945771 w 1941434"/>
              <a:gd name="connsiteY17-828" fmla="*/ 23530 h 1283495"/>
              <a:gd name="connsiteX0-829" fmla="*/ 946469 w 1942132"/>
              <a:gd name="connsiteY0-830" fmla="*/ 23530 h 1283495"/>
              <a:gd name="connsiteX1-831" fmla="*/ 981673 w 1942132"/>
              <a:gd name="connsiteY1-832" fmla="*/ 0 h 1283495"/>
              <a:gd name="connsiteX2-833" fmla="*/ 1904088 w 1942132"/>
              <a:gd name="connsiteY2-834" fmla="*/ 0 h 1283495"/>
              <a:gd name="connsiteX3-835" fmla="*/ 1942132 w 1942132"/>
              <a:gd name="connsiteY3-836" fmla="*/ 38107 h 1283495"/>
              <a:gd name="connsiteX4-837" fmla="*/ 1942132 w 1942132"/>
              <a:gd name="connsiteY4-838" fmla="*/ 960540 h 1283495"/>
              <a:gd name="connsiteX5-839" fmla="*/ 1918581 w 1942132"/>
              <a:gd name="connsiteY5-840" fmla="*/ 995690 h 1283495"/>
              <a:gd name="connsiteX6-841" fmla="*/ 1877053 w 1942132"/>
              <a:gd name="connsiteY6-842" fmla="*/ 987434 h 1283495"/>
              <a:gd name="connsiteX7-843" fmla="*/ 1819271 w 1942132"/>
              <a:gd name="connsiteY7-844" fmla="*/ 929652 h 1283495"/>
              <a:gd name="connsiteX8-845" fmla="*/ 1765189 w 1942132"/>
              <a:gd name="connsiteY8-846" fmla="*/ 929787 h 1283495"/>
              <a:gd name="connsiteX9-847" fmla="*/ 1427081 w 1942132"/>
              <a:gd name="connsiteY9-848" fmla="*/ 1272148 h 1283495"/>
              <a:gd name="connsiteX10-849" fmla="*/ 1399955 w 1942132"/>
              <a:gd name="connsiteY10-850" fmla="*/ 1283495 h 1283495"/>
              <a:gd name="connsiteX11-851" fmla="*/ 35897 w 1942132"/>
              <a:gd name="connsiteY11-852" fmla="*/ 1283495 h 1283495"/>
              <a:gd name="connsiteX12-853" fmla="*/ 885 w 1942132"/>
              <a:gd name="connsiteY12-854" fmla="*/ 1260348 h 1283495"/>
              <a:gd name="connsiteX13-855" fmla="*/ 8420 w 1942132"/>
              <a:gd name="connsiteY13-856" fmla="*/ 1219033 h 1283495"/>
              <a:gd name="connsiteX14-857" fmla="*/ 1010373 w 1942132"/>
              <a:gd name="connsiteY14-858" fmla="*/ 173517 h 1283495"/>
              <a:gd name="connsiteX15-859" fmla="*/ 1009831 w 1942132"/>
              <a:gd name="connsiteY15-860" fmla="*/ 120212 h 1283495"/>
              <a:gd name="connsiteX16-861" fmla="*/ 954727 w 1942132"/>
              <a:gd name="connsiteY16-862" fmla="*/ 65108 h 1283495"/>
              <a:gd name="connsiteX17-863" fmla="*/ 946469 w 1942132"/>
              <a:gd name="connsiteY17-864" fmla="*/ 23530 h 1283495"/>
              <a:gd name="connsiteX0-865" fmla="*/ 948287 w 1943950"/>
              <a:gd name="connsiteY0-866" fmla="*/ 23530 h 1283495"/>
              <a:gd name="connsiteX1-867" fmla="*/ 983491 w 1943950"/>
              <a:gd name="connsiteY1-868" fmla="*/ 0 h 1283495"/>
              <a:gd name="connsiteX2-869" fmla="*/ 1905906 w 1943950"/>
              <a:gd name="connsiteY2-870" fmla="*/ 0 h 1283495"/>
              <a:gd name="connsiteX3-871" fmla="*/ 1943950 w 1943950"/>
              <a:gd name="connsiteY3-872" fmla="*/ 38107 h 1283495"/>
              <a:gd name="connsiteX4-873" fmla="*/ 1943950 w 1943950"/>
              <a:gd name="connsiteY4-874" fmla="*/ 960540 h 1283495"/>
              <a:gd name="connsiteX5-875" fmla="*/ 1920399 w 1943950"/>
              <a:gd name="connsiteY5-876" fmla="*/ 995690 h 1283495"/>
              <a:gd name="connsiteX6-877" fmla="*/ 1878871 w 1943950"/>
              <a:gd name="connsiteY6-878" fmla="*/ 987434 h 1283495"/>
              <a:gd name="connsiteX7-879" fmla="*/ 1821089 w 1943950"/>
              <a:gd name="connsiteY7-880" fmla="*/ 929652 h 1283495"/>
              <a:gd name="connsiteX8-881" fmla="*/ 1767007 w 1943950"/>
              <a:gd name="connsiteY8-882" fmla="*/ 929787 h 1283495"/>
              <a:gd name="connsiteX9-883" fmla="*/ 1428899 w 1943950"/>
              <a:gd name="connsiteY9-884" fmla="*/ 1272148 h 1283495"/>
              <a:gd name="connsiteX10-885" fmla="*/ 1401773 w 1943950"/>
              <a:gd name="connsiteY10-886" fmla="*/ 1283495 h 1283495"/>
              <a:gd name="connsiteX11-887" fmla="*/ 37715 w 1943950"/>
              <a:gd name="connsiteY11-888" fmla="*/ 1283495 h 1283495"/>
              <a:gd name="connsiteX12-889" fmla="*/ 2703 w 1943950"/>
              <a:gd name="connsiteY12-890" fmla="*/ 1260348 h 1283495"/>
              <a:gd name="connsiteX13-891" fmla="*/ 10238 w 1943950"/>
              <a:gd name="connsiteY13-892" fmla="*/ 1219033 h 1283495"/>
              <a:gd name="connsiteX14-893" fmla="*/ 1012191 w 1943950"/>
              <a:gd name="connsiteY14-894" fmla="*/ 173517 h 1283495"/>
              <a:gd name="connsiteX15-895" fmla="*/ 1011649 w 1943950"/>
              <a:gd name="connsiteY15-896" fmla="*/ 120212 h 1283495"/>
              <a:gd name="connsiteX16-897" fmla="*/ 956545 w 1943950"/>
              <a:gd name="connsiteY16-898" fmla="*/ 65108 h 1283495"/>
              <a:gd name="connsiteX17-899" fmla="*/ 948287 w 1943950"/>
              <a:gd name="connsiteY17-900" fmla="*/ 23530 h 1283495"/>
              <a:gd name="connsiteX0-901" fmla="*/ 948287 w 1943950"/>
              <a:gd name="connsiteY0-902" fmla="*/ 23530 h 1283495"/>
              <a:gd name="connsiteX1-903" fmla="*/ 983491 w 1943950"/>
              <a:gd name="connsiteY1-904" fmla="*/ 0 h 1283495"/>
              <a:gd name="connsiteX2-905" fmla="*/ 1905906 w 1943950"/>
              <a:gd name="connsiteY2-906" fmla="*/ 0 h 1283495"/>
              <a:gd name="connsiteX3-907" fmla="*/ 1943950 w 1943950"/>
              <a:gd name="connsiteY3-908" fmla="*/ 38107 h 1283495"/>
              <a:gd name="connsiteX4-909" fmla="*/ 1943950 w 1943950"/>
              <a:gd name="connsiteY4-910" fmla="*/ 960540 h 1283495"/>
              <a:gd name="connsiteX5-911" fmla="*/ 1920399 w 1943950"/>
              <a:gd name="connsiteY5-912" fmla="*/ 995690 h 1283495"/>
              <a:gd name="connsiteX6-913" fmla="*/ 1878871 w 1943950"/>
              <a:gd name="connsiteY6-914" fmla="*/ 987434 h 1283495"/>
              <a:gd name="connsiteX7-915" fmla="*/ 1821089 w 1943950"/>
              <a:gd name="connsiteY7-916" fmla="*/ 929652 h 1283495"/>
              <a:gd name="connsiteX8-917" fmla="*/ 1767007 w 1943950"/>
              <a:gd name="connsiteY8-918" fmla="*/ 929787 h 1283495"/>
              <a:gd name="connsiteX9-919" fmla="*/ 1428899 w 1943950"/>
              <a:gd name="connsiteY9-920" fmla="*/ 1272148 h 1283495"/>
              <a:gd name="connsiteX10-921" fmla="*/ 1401773 w 1943950"/>
              <a:gd name="connsiteY10-922" fmla="*/ 1283495 h 1283495"/>
              <a:gd name="connsiteX11-923" fmla="*/ 37715 w 1943950"/>
              <a:gd name="connsiteY11-924" fmla="*/ 1283495 h 1283495"/>
              <a:gd name="connsiteX12-925" fmla="*/ 2703 w 1943950"/>
              <a:gd name="connsiteY12-926" fmla="*/ 1260348 h 1283495"/>
              <a:gd name="connsiteX13-927" fmla="*/ 10238 w 1943950"/>
              <a:gd name="connsiteY13-928" fmla="*/ 1219033 h 1283495"/>
              <a:gd name="connsiteX14-929" fmla="*/ 1012191 w 1943950"/>
              <a:gd name="connsiteY14-930" fmla="*/ 173517 h 1283495"/>
              <a:gd name="connsiteX15-931" fmla="*/ 1011649 w 1943950"/>
              <a:gd name="connsiteY15-932" fmla="*/ 120212 h 1283495"/>
              <a:gd name="connsiteX16-933" fmla="*/ 956545 w 1943950"/>
              <a:gd name="connsiteY16-934" fmla="*/ 65108 h 1283495"/>
              <a:gd name="connsiteX17-935" fmla="*/ 948287 w 1943950"/>
              <a:gd name="connsiteY17-936" fmla="*/ 23530 h 1283495"/>
              <a:gd name="connsiteX0-937" fmla="*/ 948287 w 1943950"/>
              <a:gd name="connsiteY0-938" fmla="*/ 23530 h 1283495"/>
              <a:gd name="connsiteX1-939" fmla="*/ 983491 w 1943950"/>
              <a:gd name="connsiteY1-940" fmla="*/ 0 h 1283495"/>
              <a:gd name="connsiteX2-941" fmla="*/ 1905906 w 1943950"/>
              <a:gd name="connsiteY2-942" fmla="*/ 0 h 1283495"/>
              <a:gd name="connsiteX3-943" fmla="*/ 1943950 w 1943950"/>
              <a:gd name="connsiteY3-944" fmla="*/ 38107 h 1283495"/>
              <a:gd name="connsiteX4-945" fmla="*/ 1943950 w 1943950"/>
              <a:gd name="connsiteY4-946" fmla="*/ 960540 h 1283495"/>
              <a:gd name="connsiteX5-947" fmla="*/ 1920399 w 1943950"/>
              <a:gd name="connsiteY5-948" fmla="*/ 995690 h 1283495"/>
              <a:gd name="connsiteX6-949" fmla="*/ 1878871 w 1943950"/>
              <a:gd name="connsiteY6-950" fmla="*/ 987434 h 1283495"/>
              <a:gd name="connsiteX7-951" fmla="*/ 1821089 w 1943950"/>
              <a:gd name="connsiteY7-952" fmla="*/ 929652 h 1283495"/>
              <a:gd name="connsiteX8-953" fmla="*/ 1767007 w 1943950"/>
              <a:gd name="connsiteY8-954" fmla="*/ 929787 h 1283495"/>
              <a:gd name="connsiteX9-955" fmla="*/ 1428899 w 1943950"/>
              <a:gd name="connsiteY9-956" fmla="*/ 1272148 h 1283495"/>
              <a:gd name="connsiteX10-957" fmla="*/ 1401773 w 1943950"/>
              <a:gd name="connsiteY10-958" fmla="*/ 1283495 h 1283495"/>
              <a:gd name="connsiteX11-959" fmla="*/ 37715 w 1943950"/>
              <a:gd name="connsiteY11-960" fmla="*/ 1283495 h 1283495"/>
              <a:gd name="connsiteX12-961" fmla="*/ 2703 w 1943950"/>
              <a:gd name="connsiteY12-962" fmla="*/ 1260348 h 1283495"/>
              <a:gd name="connsiteX13-963" fmla="*/ 10238 w 1943950"/>
              <a:gd name="connsiteY13-964" fmla="*/ 1219033 h 1283495"/>
              <a:gd name="connsiteX14-965" fmla="*/ 1012191 w 1943950"/>
              <a:gd name="connsiteY14-966" fmla="*/ 173517 h 1283495"/>
              <a:gd name="connsiteX15-967" fmla="*/ 1011649 w 1943950"/>
              <a:gd name="connsiteY15-968" fmla="*/ 120212 h 1283495"/>
              <a:gd name="connsiteX16-969" fmla="*/ 956545 w 1943950"/>
              <a:gd name="connsiteY16-970" fmla="*/ 65108 h 1283495"/>
              <a:gd name="connsiteX17-971" fmla="*/ 948287 w 1943950"/>
              <a:gd name="connsiteY17-972" fmla="*/ 23530 h 1283495"/>
              <a:gd name="connsiteX0-973" fmla="*/ 948287 w 1943950"/>
              <a:gd name="connsiteY0-974" fmla="*/ 23530 h 1283495"/>
              <a:gd name="connsiteX1-975" fmla="*/ 983491 w 1943950"/>
              <a:gd name="connsiteY1-976" fmla="*/ 0 h 1283495"/>
              <a:gd name="connsiteX2-977" fmla="*/ 1905906 w 1943950"/>
              <a:gd name="connsiteY2-978" fmla="*/ 0 h 1283495"/>
              <a:gd name="connsiteX3-979" fmla="*/ 1943950 w 1943950"/>
              <a:gd name="connsiteY3-980" fmla="*/ 38107 h 1283495"/>
              <a:gd name="connsiteX4-981" fmla="*/ 1943950 w 1943950"/>
              <a:gd name="connsiteY4-982" fmla="*/ 960540 h 1283495"/>
              <a:gd name="connsiteX5-983" fmla="*/ 1920399 w 1943950"/>
              <a:gd name="connsiteY5-984" fmla="*/ 995690 h 1283495"/>
              <a:gd name="connsiteX6-985" fmla="*/ 1878871 w 1943950"/>
              <a:gd name="connsiteY6-986" fmla="*/ 987434 h 1283495"/>
              <a:gd name="connsiteX7-987" fmla="*/ 1821089 w 1943950"/>
              <a:gd name="connsiteY7-988" fmla="*/ 929652 h 1283495"/>
              <a:gd name="connsiteX8-989" fmla="*/ 1767007 w 1943950"/>
              <a:gd name="connsiteY8-990" fmla="*/ 929787 h 1283495"/>
              <a:gd name="connsiteX9-991" fmla="*/ 1428899 w 1943950"/>
              <a:gd name="connsiteY9-992" fmla="*/ 1272148 h 1283495"/>
              <a:gd name="connsiteX10-993" fmla="*/ 1401773 w 1943950"/>
              <a:gd name="connsiteY10-994" fmla="*/ 1283495 h 1283495"/>
              <a:gd name="connsiteX11-995" fmla="*/ 37715 w 1943950"/>
              <a:gd name="connsiteY11-996" fmla="*/ 1283495 h 1283495"/>
              <a:gd name="connsiteX12-997" fmla="*/ 2703 w 1943950"/>
              <a:gd name="connsiteY12-998" fmla="*/ 1260348 h 1283495"/>
              <a:gd name="connsiteX13-999" fmla="*/ 10238 w 1943950"/>
              <a:gd name="connsiteY13-1000" fmla="*/ 1219033 h 1283495"/>
              <a:gd name="connsiteX14-1001" fmla="*/ 1012191 w 1943950"/>
              <a:gd name="connsiteY14-1002" fmla="*/ 173517 h 1283495"/>
              <a:gd name="connsiteX15-1003" fmla="*/ 1011649 w 1943950"/>
              <a:gd name="connsiteY15-1004" fmla="*/ 120212 h 1283495"/>
              <a:gd name="connsiteX16-1005" fmla="*/ 956545 w 1943950"/>
              <a:gd name="connsiteY16-1006" fmla="*/ 65108 h 1283495"/>
              <a:gd name="connsiteX17-1007" fmla="*/ 948287 w 1943950"/>
              <a:gd name="connsiteY17-1008" fmla="*/ 23530 h 1283495"/>
              <a:gd name="connsiteX0-1009" fmla="*/ 948287 w 1943950"/>
              <a:gd name="connsiteY0-1010" fmla="*/ 23530 h 1283495"/>
              <a:gd name="connsiteX1-1011" fmla="*/ 983491 w 1943950"/>
              <a:gd name="connsiteY1-1012" fmla="*/ 0 h 1283495"/>
              <a:gd name="connsiteX2-1013" fmla="*/ 1905906 w 1943950"/>
              <a:gd name="connsiteY2-1014" fmla="*/ 0 h 1283495"/>
              <a:gd name="connsiteX3-1015" fmla="*/ 1943950 w 1943950"/>
              <a:gd name="connsiteY3-1016" fmla="*/ 38107 h 1283495"/>
              <a:gd name="connsiteX4-1017" fmla="*/ 1943950 w 1943950"/>
              <a:gd name="connsiteY4-1018" fmla="*/ 960540 h 1283495"/>
              <a:gd name="connsiteX5-1019" fmla="*/ 1920399 w 1943950"/>
              <a:gd name="connsiteY5-1020" fmla="*/ 995690 h 1283495"/>
              <a:gd name="connsiteX6-1021" fmla="*/ 1878871 w 1943950"/>
              <a:gd name="connsiteY6-1022" fmla="*/ 987434 h 1283495"/>
              <a:gd name="connsiteX7-1023" fmla="*/ 1821089 w 1943950"/>
              <a:gd name="connsiteY7-1024" fmla="*/ 929652 h 1283495"/>
              <a:gd name="connsiteX8-1025" fmla="*/ 1767007 w 1943950"/>
              <a:gd name="connsiteY8-1026" fmla="*/ 929787 h 1283495"/>
              <a:gd name="connsiteX9-1027" fmla="*/ 1428899 w 1943950"/>
              <a:gd name="connsiteY9-1028" fmla="*/ 1272148 h 1283495"/>
              <a:gd name="connsiteX10-1029" fmla="*/ 1401773 w 1943950"/>
              <a:gd name="connsiteY10-1030" fmla="*/ 1283495 h 1283495"/>
              <a:gd name="connsiteX11-1031" fmla="*/ 37715 w 1943950"/>
              <a:gd name="connsiteY11-1032" fmla="*/ 1283495 h 1283495"/>
              <a:gd name="connsiteX12-1033" fmla="*/ 2703 w 1943950"/>
              <a:gd name="connsiteY12-1034" fmla="*/ 1260348 h 1283495"/>
              <a:gd name="connsiteX13-1035" fmla="*/ 10238 w 1943950"/>
              <a:gd name="connsiteY13-1036" fmla="*/ 1219033 h 1283495"/>
              <a:gd name="connsiteX14-1037" fmla="*/ 1012191 w 1943950"/>
              <a:gd name="connsiteY14-1038" fmla="*/ 173517 h 1283495"/>
              <a:gd name="connsiteX15-1039" fmla="*/ 1011649 w 1943950"/>
              <a:gd name="connsiteY15-1040" fmla="*/ 120212 h 1283495"/>
              <a:gd name="connsiteX16-1041" fmla="*/ 956545 w 1943950"/>
              <a:gd name="connsiteY16-1042" fmla="*/ 65108 h 1283495"/>
              <a:gd name="connsiteX17-1043" fmla="*/ 948287 w 1943950"/>
              <a:gd name="connsiteY17-1044" fmla="*/ 23530 h 1283495"/>
              <a:gd name="connsiteX0-1045" fmla="*/ 948287 w 1943950"/>
              <a:gd name="connsiteY0-1046" fmla="*/ 23530 h 1283495"/>
              <a:gd name="connsiteX1-1047" fmla="*/ 983491 w 1943950"/>
              <a:gd name="connsiteY1-1048" fmla="*/ 0 h 1283495"/>
              <a:gd name="connsiteX2-1049" fmla="*/ 1905906 w 1943950"/>
              <a:gd name="connsiteY2-1050" fmla="*/ 0 h 1283495"/>
              <a:gd name="connsiteX3-1051" fmla="*/ 1943950 w 1943950"/>
              <a:gd name="connsiteY3-1052" fmla="*/ 38107 h 1283495"/>
              <a:gd name="connsiteX4-1053" fmla="*/ 1943950 w 1943950"/>
              <a:gd name="connsiteY4-1054" fmla="*/ 960540 h 1283495"/>
              <a:gd name="connsiteX5-1055" fmla="*/ 1920399 w 1943950"/>
              <a:gd name="connsiteY5-1056" fmla="*/ 995690 h 1283495"/>
              <a:gd name="connsiteX6-1057" fmla="*/ 1878871 w 1943950"/>
              <a:gd name="connsiteY6-1058" fmla="*/ 987434 h 1283495"/>
              <a:gd name="connsiteX7-1059" fmla="*/ 1821089 w 1943950"/>
              <a:gd name="connsiteY7-1060" fmla="*/ 929652 h 1283495"/>
              <a:gd name="connsiteX8-1061" fmla="*/ 1767007 w 1943950"/>
              <a:gd name="connsiteY8-1062" fmla="*/ 929787 h 1283495"/>
              <a:gd name="connsiteX9-1063" fmla="*/ 1428899 w 1943950"/>
              <a:gd name="connsiteY9-1064" fmla="*/ 1272148 h 1283495"/>
              <a:gd name="connsiteX10-1065" fmla="*/ 1401773 w 1943950"/>
              <a:gd name="connsiteY10-1066" fmla="*/ 1283495 h 1283495"/>
              <a:gd name="connsiteX11-1067" fmla="*/ 37715 w 1943950"/>
              <a:gd name="connsiteY11-1068" fmla="*/ 1283495 h 1283495"/>
              <a:gd name="connsiteX12-1069" fmla="*/ 2703 w 1943950"/>
              <a:gd name="connsiteY12-1070" fmla="*/ 1260348 h 1283495"/>
              <a:gd name="connsiteX13-1071" fmla="*/ 10238 w 1943950"/>
              <a:gd name="connsiteY13-1072" fmla="*/ 1219033 h 1283495"/>
              <a:gd name="connsiteX14-1073" fmla="*/ 1012191 w 1943950"/>
              <a:gd name="connsiteY14-1074" fmla="*/ 173517 h 1283495"/>
              <a:gd name="connsiteX15-1075" fmla="*/ 1011649 w 1943950"/>
              <a:gd name="connsiteY15-1076" fmla="*/ 120212 h 1283495"/>
              <a:gd name="connsiteX16-1077" fmla="*/ 956545 w 1943950"/>
              <a:gd name="connsiteY16-1078" fmla="*/ 65108 h 1283495"/>
              <a:gd name="connsiteX17-1079" fmla="*/ 948287 w 1943950"/>
              <a:gd name="connsiteY17-1080" fmla="*/ 23530 h 1283495"/>
              <a:gd name="connsiteX0-1081" fmla="*/ 948287 w 1943950"/>
              <a:gd name="connsiteY0-1082" fmla="*/ 23530 h 1283495"/>
              <a:gd name="connsiteX1-1083" fmla="*/ 983491 w 1943950"/>
              <a:gd name="connsiteY1-1084" fmla="*/ 0 h 1283495"/>
              <a:gd name="connsiteX2-1085" fmla="*/ 1905906 w 1943950"/>
              <a:gd name="connsiteY2-1086" fmla="*/ 0 h 1283495"/>
              <a:gd name="connsiteX3-1087" fmla="*/ 1943950 w 1943950"/>
              <a:gd name="connsiteY3-1088" fmla="*/ 38107 h 1283495"/>
              <a:gd name="connsiteX4-1089" fmla="*/ 1943950 w 1943950"/>
              <a:gd name="connsiteY4-1090" fmla="*/ 960540 h 1283495"/>
              <a:gd name="connsiteX5-1091" fmla="*/ 1920399 w 1943950"/>
              <a:gd name="connsiteY5-1092" fmla="*/ 995690 h 1283495"/>
              <a:gd name="connsiteX6-1093" fmla="*/ 1878871 w 1943950"/>
              <a:gd name="connsiteY6-1094" fmla="*/ 987434 h 1283495"/>
              <a:gd name="connsiteX7-1095" fmla="*/ 1821089 w 1943950"/>
              <a:gd name="connsiteY7-1096" fmla="*/ 929652 h 1283495"/>
              <a:gd name="connsiteX8-1097" fmla="*/ 1767007 w 1943950"/>
              <a:gd name="connsiteY8-1098" fmla="*/ 929787 h 1283495"/>
              <a:gd name="connsiteX9-1099" fmla="*/ 1428899 w 1943950"/>
              <a:gd name="connsiteY9-1100" fmla="*/ 1272148 h 1283495"/>
              <a:gd name="connsiteX10-1101" fmla="*/ 1401773 w 1943950"/>
              <a:gd name="connsiteY10-1102" fmla="*/ 1283495 h 1283495"/>
              <a:gd name="connsiteX11-1103" fmla="*/ 37715 w 1943950"/>
              <a:gd name="connsiteY11-1104" fmla="*/ 1283495 h 1283495"/>
              <a:gd name="connsiteX12-1105" fmla="*/ 2703 w 1943950"/>
              <a:gd name="connsiteY12-1106" fmla="*/ 1260348 h 1283495"/>
              <a:gd name="connsiteX13-1107" fmla="*/ 10238 w 1943950"/>
              <a:gd name="connsiteY13-1108" fmla="*/ 1219033 h 1283495"/>
              <a:gd name="connsiteX14-1109" fmla="*/ 1012191 w 1943950"/>
              <a:gd name="connsiteY14-1110" fmla="*/ 173517 h 1283495"/>
              <a:gd name="connsiteX15-1111" fmla="*/ 1011649 w 1943950"/>
              <a:gd name="connsiteY15-1112" fmla="*/ 120212 h 1283495"/>
              <a:gd name="connsiteX16-1113" fmla="*/ 956545 w 1943950"/>
              <a:gd name="connsiteY16-1114" fmla="*/ 65108 h 1283495"/>
              <a:gd name="connsiteX17-1115" fmla="*/ 948287 w 1943950"/>
              <a:gd name="connsiteY17-1116" fmla="*/ 23530 h 1283495"/>
              <a:gd name="connsiteX0-1117" fmla="*/ 948287 w 1943950"/>
              <a:gd name="connsiteY0-1118" fmla="*/ 23530 h 1283495"/>
              <a:gd name="connsiteX1-1119" fmla="*/ 983491 w 1943950"/>
              <a:gd name="connsiteY1-1120" fmla="*/ 0 h 1283495"/>
              <a:gd name="connsiteX2-1121" fmla="*/ 1905906 w 1943950"/>
              <a:gd name="connsiteY2-1122" fmla="*/ 0 h 1283495"/>
              <a:gd name="connsiteX3-1123" fmla="*/ 1943950 w 1943950"/>
              <a:gd name="connsiteY3-1124" fmla="*/ 38107 h 1283495"/>
              <a:gd name="connsiteX4-1125" fmla="*/ 1943950 w 1943950"/>
              <a:gd name="connsiteY4-1126" fmla="*/ 960540 h 1283495"/>
              <a:gd name="connsiteX5-1127" fmla="*/ 1920399 w 1943950"/>
              <a:gd name="connsiteY5-1128" fmla="*/ 995690 h 1283495"/>
              <a:gd name="connsiteX6-1129" fmla="*/ 1878871 w 1943950"/>
              <a:gd name="connsiteY6-1130" fmla="*/ 987434 h 1283495"/>
              <a:gd name="connsiteX7-1131" fmla="*/ 1821089 w 1943950"/>
              <a:gd name="connsiteY7-1132" fmla="*/ 929652 h 1283495"/>
              <a:gd name="connsiteX8-1133" fmla="*/ 1767007 w 1943950"/>
              <a:gd name="connsiteY8-1134" fmla="*/ 929787 h 1283495"/>
              <a:gd name="connsiteX9-1135" fmla="*/ 1428899 w 1943950"/>
              <a:gd name="connsiteY9-1136" fmla="*/ 1272148 h 1283495"/>
              <a:gd name="connsiteX10-1137" fmla="*/ 1401773 w 1943950"/>
              <a:gd name="connsiteY10-1138" fmla="*/ 1283495 h 1283495"/>
              <a:gd name="connsiteX11-1139" fmla="*/ 37715 w 1943950"/>
              <a:gd name="connsiteY11-1140" fmla="*/ 1283495 h 1283495"/>
              <a:gd name="connsiteX12-1141" fmla="*/ 2703 w 1943950"/>
              <a:gd name="connsiteY12-1142" fmla="*/ 1260348 h 1283495"/>
              <a:gd name="connsiteX13-1143" fmla="*/ 10238 w 1943950"/>
              <a:gd name="connsiteY13-1144" fmla="*/ 1219033 h 1283495"/>
              <a:gd name="connsiteX14-1145" fmla="*/ 1012191 w 1943950"/>
              <a:gd name="connsiteY14-1146" fmla="*/ 173517 h 1283495"/>
              <a:gd name="connsiteX15-1147" fmla="*/ 1011649 w 1943950"/>
              <a:gd name="connsiteY15-1148" fmla="*/ 120212 h 1283495"/>
              <a:gd name="connsiteX16-1149" fmla="*/ 956545 w 1943950"/>
              <a:gd name="connsiteY16-1150" fmla="*/ 65108 h 1283495"/>
              <a:gd name="connsiteX17-1151" fmla="*/ 948287 w 1943950"/>
              <a:gd name="connsiteY17-1152" fmla="*/ 23530 h 12834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1943950" h="1283495">
                <a:moveTo>
                  <a:pt x="948287" y="23530"/>
                </a:moveTo>
                <a:cubicBezTo>
                  <a:pt x="953755" y="10319"/>
                  <a:pt x="969194" y="1"/>
                  <a:pt x="983491" y="0"/>
                </a:cubicBezTo>
                <a:cubicBezTo>
                  <a:pt x="997788" y="1"/>
                  <a:pt x="1883585" y="1"/>
                  <a:pt x="1905906" y="0"/>
                </a:cubicBezTo>
                <a:cubicBezTo>
                  <a:pt x="1928228" y="1"/>
                  <a:pt x="1943950" y="15786"/>
                  <a:pt x="1943950" y="38107"/>
                </a:cubicBezTo>
                <a:cubicBezTo>
                  <a:pt x="1943950" y="60429"/>
                  <a:pt x="1943950" y="946245"/>
                  <a:pt x="1943950" y="960540"/>
                </a:cubicBezTo>
                <a:cubicBezTo>
                  <a:pt x="1943950" y="974838"/>
                  <a:pt x="1933606" y="990217"/>
                  <a:pt x="1920399" y="995690"/>
                </a:cubicBezTo>
                <a:cubicBezTo>
                  <a:pt x="1907192" y="1001165"/>
                  <a:pt x="1888980" y="997544"/>
                  <a:pt x="1878871" y="987434"/>
                </a:cubicBezTo>
                <a:cubicBezTo>
                  <a:pt x="1868762" y="977325"/>
                  <a:pt x="1836949" y="945513"/>
                  <a:pt x="1821089" y="929652"/>
                </a:cubicBezTo>
                <a:cubicBezTo>
                  <a:pt x="1805230" y="913793"/>
                  <a:pt x="1782767" y="913830"/>
                  <a:pt x="1767007" y="929787"/>
                </a:cubicBezTo>
                <a:cubicBezTo>
                  <a:pt x="1751246" y="945747"/>
                  <a:pt x="1436154" y="1264803"/>
                  <a:pt x="1428899" y="1272148"/>
                </a:cubicBezTo>
                <a:cubicBezTo>
                  <a:pt x="1421644" y="1279495"/>
                  <a:pt x="1412098" y="1283496"/>
                  <a:pt x="1401773" y="1283495"/>
                </a:cubicBezTo>
                <a:cubicBezTo>
                  <a:pt x="1391448" y="1283496"/>
                  <a:pt x="51905" y="1283496"/>
                  <a:pt x="37715" y="1283495"/>
                </a:cubicBezTo>
                <a:cubicBezTo>
                  <a:pt x="23524" y="1283496"/>
                  <a:pt x="8273" y="1273401"/>
                  <a:pt x="2703" y="1260348"/>
                </a:cubicBezTo>
                <a:cubicBezTo>
                  <a:pt x="-2866" y="1247297"/>
                  <a:pt x="420" y="1229279"/>
                  <a:pt x="10238" y="1219033"/>
                </a:cubicBezTo>
                <a:cubicBezTo>
                  <a:pt x="20057" y="1208788"/>
                  <a:pt x="997013" y="189355"/>
                  <a:pt x="1012191" y="173517"/>
                </a:cubicBezTo>
                <a:cubicBezTo>
                  <a:pt x="1027369" y="157680"/>
                  <a:pt x="1027160" y="135724"/>
                  <a:pt x="1011649" y="120212"/>
                </a:cubicBezTo>
                <a:cubicBezTo>
                  <a:pt x="996137" y="104701"/>
                  <a:pt x="966655" y="75219"/>
                  <a:pt x="956545" y="65108"/>
                </a:cubicBezTo>
                <a:cubicBezTo>
                  <a:pt x="946436" y="55000"/>
                  <a:pt x="942820" y="36740"/>
                  <a:pt x="948287" y="23530"/>
                </a:cubicBezTo>
                <a:close/>
              </a:path>
            </a:pathLst>
          </a:custGeom>
          <a:gradFill>
            <a:gsLst>
              <a:gs pos="0">
                <a:schemeClr val="accent1">
                  <a:alpha val="100000"/>
                </a:schemeClr>
              </a:gs>
              <a:gs pos="90000">
                <a:schemeClr val="accent1">
                  <a:lumMod val="60000"/>
                  <a:lumOff val="40000"/>
                  <a:alpha val="100000"/>
                </a:schemeClr>
              </a:gs>
            </a:gsLst>
            <a:lin ang="18900000" scaled="false"/>
          </a:gradFill>
          <a:ln w="9525" cap="flat">
            <a:noFill/>
            <a:prstDash val="solid"/>
            <a:miter/>
          </a:ln>
          <a:effectLst>
            <a:outerShdw blurRad="63500" dist="38100" dir="8100000" algn="tr" rotWithShape="0">
              <a:schemeClr val="accent1">
                <a:alpha val="20000"/>
              </a:schemeClr>
            </a:outerShdw>
          </a:effectLst>
        </p:spPr>
        <p:txBody>
          <a:bodyPr rot="0" spcFirstLastPara="0" vertOverflow="overflow" horzOverflow="overflow" vert="horz" wrap="none" lIns="683895" tIns="71755" rIns="144145" bIns="36195" numCol="1" spcCol="0" rtlCol="0" fromWordArt="false" anchor="ctr" anchorCtr="false" forceAA="false" compatLnSpc="true">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spcAft>
                <a:spcPct val="0"/>
              </a:spcAft>
            </a:pPr>
            <a:r>
              <a:rPr lang="en-US" altLang="zh-CN" sz="2800" b="1">
                <a:solidFill>
                  <a:srgbClr val="FFFFFF"/>
                </a:solidFill>
                <a:latin typeface="+mn-ea"/>
                <a:cs typeface="+mn-ea"/>
                <a:sym typeface="+mn-ea"/>
              </a:rPr>
              <a:t>01</a:t>
            </a:r>
            <a:endParaRPr lang="en-US" altLang="zh-CN" sz="2800" b="1">
              <a:solidFill>
                <a:srgbClr val="FFFFFF"/>
              </a:solidFill>
              <a:latin typeface="+mn-ea"/>
              <a:cs typeface="+mn-ea"/>
              <a:sym typeface="+mn-ea"/>
            </a:endParaRPr>
          </a:p>
        </p:txBody>
      </p:sp>
      <p:sp>
        <p:nvSpPr>
          <p:cNvPr id="4" name="椭圆 5"/>
          <p:cNvSpPr/>
          <p:nvPr>
            <p:custDataLst>
              <p:tags r:id="rId3"/>
            </p:custDataLst>
          </p:nvPr>
        </p:nvSpPr>
        <p:spPr>
          <a:xfrm>
            <a:off x="2810804" y="2706817"/>
            <a:ext cx="240613" cy="240613"/>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chemeClr val="lt1"/>
              </a:solidFill>
            </a:endParaRPr>
          </a:p>
        </p:txBody>
      </p:sp>
      <p:sp>
        <p:nvSpPr>
          <p:cNvPr id="5" name="椭圆 6"/>
          <p:cNvSpPr/>
          <p:nvPr>
            <p:custDataLst>
              <p:tags r:id="rId4"/>
            </p:custDataLst>
          </p:nvPr>
        </p:nvSpPr>
        <p:spPr>
          <a:xfrm rot="5400000">
            <a:off x="2886553" y="2782565"/>
            <a:ext cx="88480" cy="88480"/>
          </a:xfrm>
          <a:prstGeom prst="ellips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chemeClr val="lt1"/>
              </a:solidFill>
            </a:endParaRPr>
          </a:p>
        </p:txBody>
      </p:sp>
      <p:cxnSp>
        <p:nvCxnSpPr>
          <p:cNvPr id="9" name="直接连接符 7"/>
          <p:cNvCxnSpPr/>
          <p:nvPr>
            <p:custDataLst>
              <p:tags r:id="rId5"/>
            </p:custDataLst>
          </p:nvPr>
        </p:nvCxnSpPr>
        <p:spPr>
          <a:xfrm>
            <a:off x="2931111" y="2946794"/>
            <a:ext cx="11458" cy="1458321"/>
          </a:xfrm>
          <a:prstGeom prst="line">
            <a:avLst/>
          </a:prstGeom>
          <a:ln w="31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5" name="矩形 11"/>
          <p:cNvSpPr/>
          <p:nvPr>
            <p:custDataLst>
              <p:tags r:id="rId6"/>
            </p:custDataLst>
          </p:nvPr>
        </p:nvSpPr>
        <p:spPr>
          <a:xfrm>
            <a:off x="594360" y="1720811"/>
            <a:ext cx="2076405" cy="1292183"/>
          </a:xfrm>
          <a:prstGeom prst="rect">
            <a:avLst/>
          </a:prstGeom>
          <a:noFill/>
        </p:spPr>
        <p:txBody>
          <a:bodyPr wrap="square" lIns="0" tIns="0" rIns="0" bIns="0" rtlCol="0" anchor="b" anchorCtr="false">
            <a:noAutofit/>
          </a:bodyPr>
          <a:lstStyle/>
          <a:p>
            <a:pPr algn="r">
              <a:spcBef>
                <a:spcPct val="0"/>
              </a:spcBef>
              <a:spcAft>
                <a:spcPct val="0"/>
              </a:spcAft>
            </a:pPr>
            <a:r>
              <a:rPr lang="zh-CN" altLang="en-US" sz="2000" b="1" dirty="0">
                <a:solidFill>
                  <a:schemeClr val="tx1"/>
                </a:solidFill>
                <a:latin typeface="+mn-ea"/>
                <a:cs typeface="+mn-ea"/>
                <a:sym typeface="+mn-ea"/>
              </a:rPr>
              <a:t>《党政机关国内公务接待管理规定》</a:t>
            </a:r>
            <a:endParaRPr lang="zh-CN" altLang="en-US" sz="2000" b="1" dirty="0">
              <a:solidFill>
                <a:schemeClr val="tx1"/>
              </a:solidFill>
              <a:latin typeface="+mn-ea"/>
              <a:cs typeface="+mn-ea"/>
              <a:sym typeface="+mn-ea"/>
            </a:endParaRPr>
          </a:p>
        </p:txBody>
      </p:sp>
      <p:sp>
        <p:nvSpPr>
          <p:cNvPr id="32" name="矩形 12"/>
          <p:cNvSpPr/>
          <p:nvPr>
            <p:custDataLst>
              <p:tags r:id="rId7"/>
            </p:custDataLst>
          </p:nvPr>
        </p:nvSpPr>
        <p:spPr>
          <a:xfrm>
            <a:off x="594360" y="3098291"/>
            <a:ext cx="2076405" cy="842147"/>
          </a:xfrm>
          <a:prstGeom prst="rect">
            <a:avLst/>
          </a:prstGeom>
          <a:noFill/>
        </p:spPr>
        <p:txBody>
          <a:bodyPr wrap="square" lIns="0" tIns="0" rIns="0" bIns="0" rtlCol="0" anchor="t" anchorCtr="false">
            <a:noAutofit/>
          </a:bodyPr>
          <a:lstStyle/>
          <a:p>
            <a:pPr algn="just">
              <a:lnSpc>
                <a:spcPct val="130000"/>
              </a:lnSpc>
              <a:spcBef>
                <a:spcPct val="0"/>
              </a:spcBef>
              <a:spcAft>
                <a:spcPct val="0"/>
              </a:spcAft>
            </a:pPr>
            <a:r>
              <a:rPr lang="en-US" altLang="zh-CN" sz="1600" dirty="0">
                <a:solidFill>
                  <a:schemeClr val="tx1">
                    <a:lumMod val="85000"/>
                    <a:lumOff val="15000"/>
                  </a:schemeClr>
                </a:solidFill>
                <a:latin typeface="+mn-ea"/>
                <a:cs typeface="+mn-ea"/>
                <a:sym typeface="+mn-ea"/>
              </a:rPr>
              <a:t>2024</a:t>
            </a:r>
            <a:r>
              <a:rPr lang="zh-CN" altLang="en-US" sz="1600" dirty="0">
                <a:solidFill>
                  <a:schemeClr val="tx1">
                    <a:lumMod val="85000"/>
                    <a:lumOff val="15000"/>
                  </a:schemeClr>
                </a:solidFill>
                <a:latin typeface="+mn-ea"/>
                <a:cs typeface="+mn-ea"/>
                <a:sym typeface="+mn-ea"/>
              </a:rPr>
              <a:t>年</a:t>
            </a:r>
            <a:r>
              <a:rPr lang="en-US" altLang="zh-CN" sz="1600" dirty="0">
                <a:solidFill>
                  <a:schemeClr val="tx1">
                    <a:lumMod val="85000"/>
                    <a:lumOff val="15000"/>
                  </a:schemeClr>
                </a:solidFill>
                <a:latin typeface="+mn-ea"/>
                <a:cs typeface="+mn-ea"/>
                <a:sym typeface="+mn-ea"/>
              </a:rPr>
              <a:t>1</a:t>
            </a:r>
            <a:r>
              <a:rPr lang="zh-CN" altLang="en-US" sz="1600" dirty="0">
                <a:solidFill>
                  <a:schemeClr val="tx1">
                    <a:lumMod val="85000"/>
                    <a:lumOff val="15000"/>
                  </a:schemeClr>
                </a:solidFill>
                <a:latin typeface="+mn-ea"/>
                <a:cs typeface="+mn-ea"/>
                <a:sym typeface="+mn-ea"/>
              </a:rPr>
              <a:t>月中共中央修订，中共中央办公厅、国务院办公厅发布</a:t>
            </a:r>
            <a:endParaRPr lang="zh-CN" altLang="en-US" sz="1600" dirty="0">
              <a:solidFill>
                <a:schemeClr val="tx1">
                  <a:lumMod val="85000"/>
                  <a:lumOff val="15000"/>
                </a:schemeClr>
              </a:solidFill>
              <a:latin typeface="+mn-ea"/>
              <a:cs typeface="+mn-ea"/>
              <a:sym typeface="+mn-ea"/>
            </a:endParaRPr>
          </a:p>
        </p:txBody>
      </p:sp>
      <p:sp>
        <p:nvSpPr>
          <p:cNvPr id="33" name="任意多边形: 形状 44"/>
          <p:cNvSpPr/>
          <p:nvPr>
            <p:custDataLst>
              <p:tags r:id="rId8"/>
            </p:custDataLst>
          </p:nvPr>
        </p:nvSpPr>
        <p:spPr>
          <a:xfrm>
            <a:off x="3857918" y="4399386"/>
            <a:ext cx="1942730" cy="1282635"/>
          </a:xfrm>
          <a:custGeom>
            <a:avLst/>
            <a:gdLst>
              <a:gd name="connsiteX0" fmla="*/ 946969 w 1942632"/>
              <a:gd name="connsiteY0" fmla="*/ 23530 h 1283495"/>
              <a:gd name="connsiteX1" fmla="*/ 982173 w 1942632"/>
              <a:gd name="connsiteY1" fmla="*/ 0 h 1283495"/>
              <a:gd name="connsiteX2" fmla="*/ 1904588 w 1942632"/>
              <a:gd name="connsiteY2" fmla="*/ 0 h 1283495"/>
              <a:gd name="connsiteX3" fmla="*/ 1942632 w 1942632"/>
              <a:gd name="connsiteY3" fmla="*/ 38107 h 1283495"/>
              <a:gd name="connsiteX4" fmla="*/ 1942632 w 1942632"/>
              <a:gd name="connsiteY4" fmla="*/ 960540 h 1283495"/>
              <a:gd name="connsiteX5" fmla="*/ 1919081 w 1942632"/>
              <a:gd name="connsiteY5" fmla="*/ 995690 h 1283495"/>
              <a:gd name="connsiteX6" fmla="*/ 1877553 w 1942632"/>
              <a:gd name="connsiteY6" fmla="*/ 987434 h 1283495"/>
              <a:gd name="connsiteX7" fmla="*/ 1819771 w 1942632"/>
              <a:gd name="connsiteY7" fmla="*/ 929652 h 1283495"/>
              <a:gd name="connsiteX8" fmla="*/ 1765689 w 1942632"/>
              <a:gd name="connsiteY8" fmla="*/ 929787 h 1283495"/>
              <a:gd name="connsiteX9" fmla="*/ 1427581 w 1942632"/>
              <a:gd name="connsiteY9" fmla="*/ 1272148 h 1283495"/>
              <a:gd name="connsiteX10" fmla="*/ 1400455 w 1942632"/>
              <a:gd name="connsiteY10" fmla="*/ 1283495 h 1283495"/>
              <a:gd name="connsiteX11" fmla="*/ 36397 w 1942632"/>
              <a:gd name="connsiteY11" fmla="*/ 1283495 h 1283495"/>
              <a:gd name="connsiteX12" fmla="*/ 1385 w 1942632"/>
              <a:gd name="connsiteY12" fmla="*/ 1260348 h 1283495"/>
              <a:gd name="connsiteX13" fmla="*/ 8920 w 1942632"/>
              <a:gd name="connsiteY13" fmla="*/ 1219033 h 1283495"/>
              <a:gd name="connsiteX14" fmla="*/ 1010873 w 1942632"/>
              <a:gd name="connsiteY14" fmla="*/ 173517 h 1283495"/>
              <a:gd name="connsiteX15" fmla="*/ 1010331 w 1942632"/>
              <a:gd name="connsiteY15" fmla="*/ 120212 h 1283495"/>
              <a:gd name="connsiteX16" fmla="*/ 955227 w 1942632"/>
              <a:gd name="connsiteY16" fmla="*/ 65108 h 1283495"/>
              <a:gd name="connsiteX17" fmla="*/ 946969 w 1942632"/>
              <a:gd name="connsiteY17" fmla="*/ 23530 h 1283495"/>
              <a:gd name="connsiteX0-1" fmla="*/ 946969 w 1942632"/>
              <a:gd name="connsiteY0-2" fmla="*/ 23530 h 1283495"/>
              <a:gd name="connsiteX1-3" fmla="*/ 982173 w 1942632"/>
              <a:gd name="connsiteY1-4" fmla="*/ 0 h 1283495"/>
              <a:gd name="connsiteX2-5" fmla="*/ 1904588 w 1942632"/>
              <a:gd name="connsiteY2-6" fmla="*/ 0 h 1283495"/>
              <a:gd name="connsiteX3-7" fmla="*/ 1942632 w 1942632"/>
              <a:gd name="connsiteY3-8" fmla="*/ 38107 h 1283495"/>
              <a:gd name="connsiteX4-9" fmla="*/ 1942632 w 1942632"/>
              <a:gd name="connsiteY4-10" fmla="*/ 960540 h 1283495"/>
              <a:gd name="connsiteX5-11" fmla="*/ 1919081 w 1942632"/>
              <a:gd name="connsiteY5-12" fmla="*/ 995690 h 1283495"/>
              <a:gd name="connsiteX6-13" fmla="*/ 1877553 w 1942632"/>
              <a:gd name="connsiteY6-14" fmla="*/ 987434 h 1283495"/>
              <a:gd name="connsiteX7-15" fmla="*/ 1819771 w 1942632"/>
              <a:gd name="connsiteY7-16" fmla="*/ 929652 h 1283495"/>
              <a:gd name="connsiteX8-17" fmla="*/ 1765689 w 1942632"/>
              <a:gd name="connsiteY8-18" fmla="*/ 929787 h 1283495"/>
              <a:gd name="connsiteX9-19" fmla="*/ 1427581 w 1942632"/>
              <a:gd name="connsiteY9-20" fmla="*/ 1272148 h 1283495"/>
              <a:gd name="connsiteX10-21" fmla="*/ 1400455 w 1942632"/>
              <a:gd name="connsiteY10-22" fmla="*/ 1283495 h 1283495"/>
              <a:gd name="connsiteX11-23" fmla="*/ 36397 w 1942632"/>
              <a:gd name="connsiteY11-24" fmla="*/ 1283495 h 1283495"/>
              <a:gd name="connsiteX12-25" fmla="*/ 1385 w 1942632"/>
              <a:gd name="connsiteY12-26" fmla="*/ 1260348 h 1283495"/>
              <a:gd name="connsiteX13-27" fmla="*/ 8920 w 1942632"/>
              <a:gd name="connsiteY13-28" fmla="*/ 1219033 h 1283495"/>
              <a:gd name="connsiteX14-29" fmla="*/ 1010873 w 1942632"/>
              <a:gd name="connsiteY14-30" fmla="*/ 173517 h 1283495"/>
              <a:gd name="connsiteX15-31" fmla="*/ 1010331 w 1942632"/>
              <a:gd name="connsiteY15-32" fmla="*/ 120212 h 1283495"/>
              <a:gd name="connsiteX16-33" fmla="*/ 955227 w 1942632"/>
              <a:gd name="connsiteY16-34" fmla="*/ 65108 h 1283495"/>
              <a:gd name="connsiteX17-35" fmla="*/ 946969 w 1942632"/>
              <a:gd name="connsiteY17-36" fmla="*/ 23530 h 1283495"/>
              <a:gd name="connsiteX0-37" fmla="*/ 946969 w 1942632"/>
              <a:gd name="connsiteY0-38" fmla="*/ 23530 h 1283495"/>
              <a:gd name="connsiteX1-39" fmla="*/ 982173 w 1942632"/>
              <a:gd name="connsiteY1-40" fmla="*/ 0 h 1283495"/>
              <a:gd name="connsiteX2-41" fmla="*/ 1904588 w 1942632"/>
              <a:gd name="connsiteY2-42" fmla="*/ 0 h 1283495"/>
              <a:gd name="connsiteX3-43" fmla="*/ 1942632 w 1942632"/>
              <a:gd name="connsiteY3-44" fmla="*/ 38107 h 1283495"/>
              <a:gd name="connsiteX4-45" fmla="*/ 1942632 w 1942632"/>
              <a:gd name="connsiteY4-46" fmla="*/ 960540 h 1283495"/>
              <a:gd name="connsiteX5-47" fmla="*/ 1919081 w 1942632"/>
              <a:gd name="connsiteY5-48" fmla="*/ 995690 h 1283495"/>
              <a:gd name="connsiteX6-49" fmla="*/ 1877553 w 1942632"/>
              <a:gd name="connsiteY6-50" fmla="*/ 987434 h 1283495"/>
              <a:gd name="connsiteX7-51" fmla="*/ 1819771 w 1942632"/>
              <a:gd name="connsiteY7-52" fmla="*/ 929652 h 1283495"/>
              <a:gd name="connsiteX8-53" fmla="*/ 1765689 w 1942632"/>
              <a:gd name="connsiteY8-54" fmla="*/ 929787 h 1283495"/>
              <a:gd name="connsiteX9-55" fmla="*/ 1427581 w 1942632"/>
              <a:gd name="connsiteY9-56" fmla="*/ 1272148 h 1283495"/>
              <a:gd name="connsiteX10-57" fmla="*/ 1400455 w 1942632"/>
              <a:gd name="connsiteY10-58" fmla="*/ 1283495 h 1283495"/>
              <a:gd name="connsiteX11-59" fmla="*/ 36397 w 1942632"/>
              <a:gd name="connsiteY11-60" fmla="*/ 1283495 h 1283495"/>
              <a:gd name="connsiteX12-61" fmla="*/ 1385 w 1942632"/>
              <a:gd name="connsiteY12-62" fmla="*/ 1260348 h 1283495"/>
              <a:gd name="connsiteX13-63" fmla="*/ 8920 w 1942632"/>
              <a:gd name="connsiteY13-64" fmla="*/ 1219033 h 1283495"/>
              <a:gd name="connsiteX14-65" fmla="*/ 1010873 w 1942632"/>
              <a:gd name="connsiteY14-66" fmla="*/ 173517 h 1283495"/>
              <a:gd name="connsiteX15-67" fmla="*/ 1010331 w 1942632"/>
              <a:gd name="connsiteY15-68" fmla="*/ 120212 h 1283495"/>
              <a:gd name="connsiteX16-69" fmla="*/ 955227 w 1942632"/>
              <a:gd name="connsiteY16-70" fmla="*/ 65108 h 1283495"/>
              <a:gd name="connsiteX17-71" fmla="*/ 946969 w 1942632"/>
              <a:gd name="connsiteY17-72" fmla="*/ 23530 h 1283495"/>
              <a:gd name="connsiteX0-73" fmla="*/ 946969 w 1942632"/>
              <a:gd name="connsiteY0-74" fmla="*/ 23530 h 1283495"/>
              <a:gd name="connsiteX1-75" fmla="*/ 982173 w 1942632"/>
              <a:gd name="connsiteY1-76" fmla="*/ 0 h 1283495"/>
              <a:gd name="connsiteX2-77" fmla="*/ 1904588 w 1942632"/>
              <a:gd name="connsiteY2-78" fmla="*/ 0 h 1283495"/>
              <a:gd name="connsiteX3-79" fmla="*/ 1942632 w 1942632"/>
              <a:gd name="connsiteY3-80" fmla="*/ 38107 h 1283495"/>
              <a:gd name="connsiteX4-81" fmla="*/ 1942632 w 1942632"/>
              <a:gd name="connsiteY4-82" fmla="*/ 960540 h 1283495"/>
              <a:gd name="connsiteX5-83" fmla="*/ 1919081 w 1942632"/>
              <a:gd name="connsiteY5-84" fmla="*/ 995690 h 1283495"/>
              <a:gd name="connsiteX6-85" fmla="*/ 1877553 w 1942632"/>
              <a:gd name="connsiteY6-86" fmla="*/ 987434 h 1283495"/>
              <a:gd name="connsiteX7-87" fmla="*/ 1819771 w 1942632"/>
              <a:gd name="connsiteY7-88" fmla="*/ 929652 h 1283495"/>
              <a:gd name="connsiteX8-89" fmla="*/ 1765689 w 1942632"/>
              <a:gd name="connsiteY8-90" fmla="*/ 929787 h 1283495"/>
              <a:gd name="connsiteX9-91" fmla="*/ 1427581 w 1942632"/>
              <a:gd name="connsiteY9-92" fmla="*/ 1272148 h 1283495"/>
              <a:gd name="connsiteX10-93" fmla="*/ 1400455 w 1942632"/>
              <a:gd name="connsiteY10-94" fmla="*/ 1283495 h 1283495"/>
              <a:gd name="connsiteX11-95" fmla="*/ 36397 w 1942632"/>
              <a:gd name="connsiteY11-96" fmla="*/ 1283495 h 1283495"/>
              <a:gd name="connsiteX12-97" fmla="*/ 1385 w 1942632"/>
              <a:gd name="connsiteY12-98" fmla="*/ 1260348 h 1283495"/>
              <a:gd name="connsiteX13-99" fmla="*/ 8920 w 1942632"/>
              <a:gd name="connsiteY13-100" fmla="*/ 1219033 h 1283495"/>
              <a:gd name="connsiteX14-101" fmla="*/ 1010873 w 1942632"/>
              <a:gd name="connsiteY14-102" fmla="*/ 173517 h 1283495"/>
              <a:gd name="connsiteX15-103" fmla="*/ 1010331 w 1942632"/>
              <a:gd name="connsiteY15-104" fmla="*/ 120212 h 1283495"/>
              <a:gd name="connsiteX16-105" fmla="*/ 955227 w 1942632"/>
              <a:gd name="connsiteY16-106" fmla="*/ 65108 h 1283495"/>
              <a:gd name="connsiteX17-107" fmla="*/ 946969 w 1942632"/>
              <a:gd name="connsiteY17-108" fmla="*/ 23530 h 1283495"/>
              <a:gd name="connsiteX0-109" fmla="*/ 946969 w 1942632"/>
              <a:gd name="connsiteY0-110" fmla="*/ 23530 h 1283495"/>
              <a:gd name="connsiteX1-111" fmla="*/ 982173 w 1942632"/>
              <a:gd name="connsiteY1-112" fmla="*/ 0 h 1283495"/>
              <a:gd name="connsiteX2-113" fmla="*/ 1904588 w 1942632"/>
              <a:gd name="connsiteY2-114" fmla="*/ 0 h 1283495"/>
              <a:gd name="connsiteX3-115" fmla="*/ 1942632 w 1942632"/>
              <a:gd name="connsiteY3-116" fmla="*/ 38107 h 1283495"/>
              <a:gd name="connsiteX4-117" fmla="*/ 1942632 w 1942632"/>
              <a:gd name="connsiteY4-118" fmla="*/ 960540 h 1283495"/>
              <a:gd name="connsiteX5-119" fmla="*/ 1919081 w 1942632"/>
              <a:gd name="connsiteY5-120" fmla="*/ 995690 h 1283495"/>
              <a:gd name="connsiteX6-121" fmla="*/ 1877553 w 1942632"/>
              <a:gd name="connsiteY6-122" fmla="*/ 987434 h 1283495"/>
              <a:gd name="connsiteX7-123" fmla="*/ 1819771 w 1942632"/>
              <a:gd name="connsiteY7-124" fmla="*/ 929652 h 1283495"/>
              <a:gd name="connsiteX8-125" fmla="*/ 1765689 w 1942632"/>
              <a:gd name="connsiteY8-126" fmla="*/ 929787 h 1283495"/>
              <a:gd name="connsiteX9-127" fmla="*/ 1427581 w 1942632"/>
              <a:gd name="connsiteY9-128" fmla="*/ 1272148 h 1283495"/>
              <a:gd name="connsiteX10-129" fmla="*/ 1400455 w 1942632"/>
              <a:gd name="connsiteY10-130" fmla="*/ 1283495 h 1283495"/>
              <a:gd name="connsiteX11-131" fmla="*/ 36397 w 1942632"/>
              <a:gd name="connsiteY11-132" fmla="*/ 1283495 h 1283495"/>
              <a:gd name="connsiteX12-133" fmla="*/ 1385 w 1942632"/>
              <a:gd name="connsiteY12-134" fmla="*/ 1260348 h 1283495"/>
              <a:gd name="connsiteX13-135" fmla="*/ 8920 w 1942632"/>
              <a:gd name="connsiteY13-136" fmla="*/ 1219033 h 1283495"/>
              <a:gd name="connsiteX14-137" fmla="*/ 1010873 w 1942632"/>
              <a:gd name="connsiteY14-138" fmla="*/ 173517 h 1283495"/>
              <a:gd name="connsiteX15-139" fmla="*/ 1010331 w 1942632"/>
              <a:gd name="connsiteY15-140" fmla="*/ 120212 h 1283495"/>
              <a:gd name="connsiteX16-141" fmla="*/ 955227 w 1942632"/>
              <a:gd name="connsiteY16-142" fmla="*/ 65108 h 1283495"/>
              <a:gd name="connsiteX17-143" fmla="*/ 946969 w 1942632"/>
              <a:gd name="connsiteY17-144" fmla="*/ 23530 h 1283495"/>
              <a:gd name="connsiteX0-145" fmla="*/ 946969 w 1942632"/>
              <a:gd name="connsiteY0-146" fmla="*/ 23530 h 1283495"/>
              <a:gd name="connsiteX1-147" fmla="*/ 982173 w 1942632"/>
              <a:gd name="connsiteY1-148" fmla="*/ 0 h 1283495"/>
              <a:gd name="connsiteX2-149" fmla="*/ 1904588 w 1942632"/>
              <a:gd name="connsiteY2-150" fmla="*/ 0 h 1283495"/>
              <a:gd name="connsiteX3-151" fmla="*/ 1942632 w 1942632"/>
              <a:gd name="connsiteY3-152" fmla="*/ 38107 h 1283495"/>
              <a:gd name="connsiteX4-153" fmla="*/ 1942632 w 1942632"/>
              <a:gd name="connsiteY4-154" fmla="*/ 960540 h 1283495"/>
              <a:gd name="connsiteX5-155" fmla="*/ 1919081 w 1942632"/>
              <a:gd name="connsiteY5-156" fmla="*/ 995690 h 1283495"/>
              <a:gd name="connsiteX6-157" fmla="*/ 1877553 w 1942632"/>
              <a:gd name="connsiteY6-158" fmla="*/ 987434 h 1283495"/>
              <a:gd name="connsiteX7-159" fmla="*/ 1819771 w 1942632"/>
              <a:gd name="connsiteY7-160" fmla="*/ 929652 h 1283495"/>
              <a:gd name="connsiteX8-161" fmla="*/ 1765689 w 1942632"/>
              <a:gd name="connsiteY8-162" fmla="*/ 929787 h 1283495"/>
              <a:gd name="connsiteX9-163" fmla="*/ 1427581 w 1942632"/>
              <a:gd name="connsiteY9-164" fmla="*/ 1272148 h 1283495"/>
              <a:gd name="connsiteX10-165" fmla="*/ 1400455 w 1942632"/>
              <a:gd name="connsiteY10-166" fmla="*/ 1283495 h 1283495"/>
              <a:gd name="connsiteX11-167" fmla="*/ 36397 w 1942632"/>
              <a:gd name="connsiteY11-168" fmla="*/ 1283495 h 1283495"/>
              <a:gd name="connsiteX12-169" fmla="*/ 1385 w 1942632"/>
              <a:gd name="connsiteY12-170" fmla="*/ 1260348 h 1283495"/>
              <a:gd name="connsiteX13-171" fmla="*/ 8920 w 1942632"/>
              <a:gd name="connsiteY13-172" fmla="*/ 1219033 h 1283495"/>
              <a:gd name="connsiteX14-173" fmla="*/ 1010873 w 1942632"/>
              <a:gd name="connsiteY14-174" fmla="*/ 173517 h 1283495"/>
              <a:gd name="connsiteX15-175" fmla="*/ 1010331 w 1942632"/>
              <a:gd name="connsiteY15-176" fmla="*/ 120212 h 1283495"/>
              <a:gd name="connsiteX16-177" fmla="*/ 955227 w 1942632"/>
              <a:gd name="connsiteY16-178" fmla="*/ 65108 h 1283495"/>
              <a:gd name="connsiteX17-179" fmla="*/ 946969 w 1942632"/>
              <a:gd name="connsiteY17-180" fmla="*/ 23530 h 1283495"/>
              <a:gd name="connsiteX0-181" fmla="*/ 946969 w 1942632"/>
              <a:gd name="connsiteY0-182" fmla="*/ 23530 h 1283495"/>
              <a:gd name="connsiteX1-183" fmla="*/ 982173 w 1942632"/>
              <a:gd name="connsiteY1-184" fmla="*/ 0 h 1283495"/>
              <a:gd name="connsiteX2-185" fmla="*/ 1904588 w 1942632"/>
              <a:gd name="connsiteY2-186" fmla="*/ 0 h 1283495"/>
              <a:gd name="connsiteX3-187" fmla="*/ 1942632 w 1942632"/>
              <a:gd name="connsiteY3-188" fmla="*/ 38107 h 1283495"/>
              <a:gd name="connsiteX4-189" fmla="*/ 1942632 w 1942632"/>
              <a:gd name="connsiteY4-190" fmla="*/ 960540 h 1283495"/>
              <a:gd name="connsiteX5-191" fmla="*/ 1919081 w 1942632"/>
              <a:gd name="connsiteY5-192" fmla="*/ 995690 h 1283495"/>
              <a:gd name="connsiteX6-193" fmla="*/ 1877553 w 1942632"/>
              <a:gd name="connsiteY6-194" fmla="*/ 987434 h 1283495"/>
              <a:gd name="connsiteX7-195" fmla="*/ 1819771 w 1942632"/>
              <a:gd name="connsiteY7-196" fmla="*/ 929652 h 1283495"/>
              <a:gd name="connsiteX8-197" fmla="*/ 1765689 w 1942632"/>
              <a:gd name="connsiteY8-198" fmla="*/ 929787 h 1283495"/>
              <a:gd name="connsiteX9-199" fmla="*/ 1427581 w 1942632"/>
              <a:gd name="connsiteY9-200" fmla="*/ 1272148 h 1283495"/>
              <a:gd name="connsiteX10-201" fmla="*/ 1400455 w 1942632"/>
              <a:gd name="connsiteY10-202" fmla="*/ 1283495 h 1283495"/>
              <a:gd name="connsiteX11-203" fmla="*/ 36397 w 1942632"/>
              <a:gd name="connsiteY11-204" fmla="*/ 1283495 h 1283495"/>
              <a:gd name="connsiteX12-205" fmla="*/ 1385 w 1942632"/>
              <a:gd name="connsiteY12-206" fmla="*/ 1260348 h 1283495"/>
              <a:gd name="connsiteX13-207" fmla="*/ 8920 w 1942632"/>
              <a:gd name="connsiteY13-208" fmla="*/ 1219033 h 1283495"/>
              <a:gd name="connsiteX14-209" fmla="*/ 1010873 w 1942632"/>
              <a:gd name="connsiteY14-210" fmla="*/ 173517 h 1283495"/>
              <a:gd name="connsiteX15-211" fmla="*/ 1010331 w 1942632"/>
              <a:gd name="connsiteY15-212" fmla="*/ 120212 h 1283495"/>
              <a:gd name="connsiteX16-213" fmla="*/ 955227 w 1942632"/>
              <a:gd name="connsiteY16-214" fmla="*/ 65108 h 1283495"/>
              <a:gd name="connsiteX17-215" fmla="*/ 946969 w 1942632"/>
              <a:gd name="connsiteY17-216" fmla="*/ 23530 h 1283495"/>
              <a:gd name="connsiteX0-217" fmla="*/ 946969 w 1942632"/>
              <a:gd name="connsiteY0-218" fmla="*/ 23530 h 1283495"/>
              <a:gd name="connsiteX1-219" fmla="*/ 982173 w 1942632"/>
              <a:gd name="connsiteY1-220" fmla="*/ 0 h 1283495"/>
              <a:gd name="connsiteX2-221" fmla="*/ 1904588 w 1942632"/>
              <a:gd name="connsiteY2-222" fmla="*/ 0 h 1283495"/>
              <a:gd name="connsiteX3-223" fmla="*/ 1942632 w 1942632"/>
              <a:gd name="connsiteY3-224" fmla="*/ 38107 h 1283495"/>
              <a:gd name="connsiteX4-225" fmla="*/ 1942632 w 1942632"/>
              <a:gd name="connsiteY4-226" fmla="*/ 960540 h 1283495"/>
              <a:gd name="connsiteX5-227" fmla="*/ 1919081 w 1942632"/>
              <a:gd name="connsiteY5-228" fmla="*/ 995690 h 1283495"/>
              <a:gd name="connsiteX6-229" fmla="*/ 1877553 w 1942632"/>
              <a:gd name="connsiteY6-230" fmla="*/ 987434 h 1283495"/>
              <a:gd name="connsiteX7-231" fmla="*/ 1819771 w 1942632"/>
              <a:gd name="connsiteY7-232" fmla="*/ 929652 h 1283495"/>
              <a:gd name="connsiteX8-233" fmla="*/ 1765689 w 1942632"/>
              <a:gd name="connsiteY8-234" fmla="*/ 929787 h 1283495"/>
              <a:gd name="connsiteX9-235" fmla="*/ 1427581 w 1942632"/>
              <a:gd name="connsiteY9-236" fmla="*/ 1272148 h 1283495"/>
              <a:gd name="connsiteX10-237" fmla="*/ 1400455 w 1942632"/>
              <a:gd name="connsiteY10-238" fmla="*/ 1283495 h 1283495"/>
              <a:gd name="connsiteX11-239" fmla="*/ 36397 w 1942632"/>
              <a:gd name="connsiteY11-240" fmla="*/ 1283495 h 1283495"/>
              <a:gd name="connsiteX12-241" fmla="*/ 1385 w 1942632"/>
              <a:gd name="connsiteY12-242" fmla="*/ 1260348 h 1283495"/>
              <a:gd name="connsiteX13-243" fmla="*/ 8920 w 1942632"/>
              <a:gd name="connsiteY13-244" fmla="*/ 1219033 h 1283495"/>
              <a:gd name="connsiteX14-245" fmla="*/ 1010873 w 1942632"/>
              <a:gd name="connsiteY14-246" fmla="*/ 173517 h 1283495"/>
              <a:gd name="connsiteX15-247" fmla="*/ 1010331 w 1942632"/>
              <a:gd name="connsiteY15-248" fmla="*/ 120212 h 1283495"/>
              <a:gd name="connsiteX16-249" fmla="*/ 955227 w 1942632"/>
              <a:gd name="connsiteY16-250" fmla="*/ 65108 h 1283495"/>
              <a:gd name="connsiteX17-251" fmla="*/ 946969 w 1942632"/>
              <a:gd name="connsiteY17-252" fmla="*/ 23530 h 1283495"/>
              <a:gd name="connsiteX0-253" fmla="*/ 946969 w 1942632"/>
              <a:gd name="connsiteY0-254" fmla="*/ 23530 h 1283495"/>
              <a:gd name="connsiteX1-255" fmla="*/ 982173 w 1942632"/>
              <a:gd name="connsiteY1-256" fmla="*/ 0 h 1283495"/>
              <a:gd name="connsiteX2-257" fmla="*/ 1904588 w 1942632"/>
              <a:gd name="connsiteY2-258" fmla="*/ 0 h 1283495"/>
              <a:gd name="connsiteX3-259" fmla="*/ 1942632 w 1942632"/>
              <a:gd name="connsiteY3-260" fmla="*/ 38107 h 1283495"/>
              <a:gd name="connsiteX4-261" fmla="*/ 1942632 w 1942632"/>
              <a:gd name="connsiteY4-262" fmla="*/ 960540 h 1283495"/>
              <a:gd name="connsiteX5-263" fmla="*/ 1919081 w 1942632"/>
              <a:gd name="connsiteY5-264" fmla="*/ 995690 h 1283495"/>
              <a:gd name="connsiteX6-265" fmla="*/ 1877553 w 1942632"/>
              <a:gd name="connsiteY6-266" fmla="*/ 987434 h 1283495"/>
              <a:gd name="connsiteX7-267" fmla="*/ 1819771 w 1942632"/>
              <a:gd name="connsiteY7-268" fmla="*/ 929652 h 1283495"/>
              <a:gd name="connsiteX8-269" fmla="*/ 1765689 w 1942632"/>
              <a:gd name="connsiteY8-270" fmla="*/ 929787 h 1283495"/>
              <a:gd name="connsiteX9-271" fmla="*/ 1427581 w 1942632"/>
              <a:gd name="connsiteY9-272" fmla="*/ 1272148 h 1283495"/>
              <a:gd name="connsiteX10-273" fmla="*/ 1400455 w 1942632"/>
              <a:gd name="connsiteY10-274" fmla="*/ 1283495 h 1283495"/>
              <a:gd name="connsiteX11-275" fmla="*/ 36397 w 1942632"/>
              <a:gd name="connsiteY11-276" fmla="*/ 1283495 h 1283495"/>
              <a:gd name="connsiteX12-277" fmla="*/ 1385 w 1942632"/>
              <a:gd name="connsiteY12-278" fmla="*/ 1260348 h 1283495"/>
              <a:gd name="connsiteX13-279" fmla="*/ 8920 w 1942632"/>
              <a:gd name="connsiteY13-280" fmla="*/ 1219033 h 1283495"/>
              <a:gd name="connsiteX14-281" fmla="*/ 1010873 w 1942632"/>
              <a:gd name="connsiteY14-282" fmla="*/ 173517 h 1283495"/>
              <a:gd name="connsiteX15-283" fmla="*/ 1010331 w 1942632"/>
              <a:gd name="connsiteY15-284" fmla="*/ 120212 h 1283495"/>
              <a:gd name="connsiteX16-285" fmla="*/ 955227 w 1942632"/>
              <a:gd name="connsiteY16-286" fmla="*/ 65108 h 1283495"/>
              <a:gd name="connsiteX17-287" fmla="*/ 946969 w 1942632"/>
              <a:gd name="connsiteY17-288" fmla="*/ 23530 h 1283495"/>
              <a:gd name="connsiteX0-289" fmla="*/ 946969 w 1942632"/>
              <a:gd name="connsiteY0-290" fmla="*/ 23530 h 1283495"/>
              <a:gd name="connsiteX1-291" fmla="*/ 982173 w 1942632"/>
              <a:gd name="connsiteY1-292" fmla="*/ 0 h 1283495"/>
              <a:gd name="connsiteX2-293" fmla="*/ 1904588 w 1942632"/>
              <a:gd name="connsiteY2-294" fmla="*/ 0 h 1283495"/>
              <a:gd name="connsiteX3-295" fmla="*/ 1942632 w 1942632"/>
              <a:gd name="connsiteY3-296" fmla="*/ 38107 h 1283495"/>
              <a:gd name="connsiteX4-297" fmla="*/ 1942632 w 1942632"/>
              <a:gd name="connsiteY4-298" fmla="*/ 960540 h 1283495"/>
              <a:gd name="connsiteX5-299" fmla="*/ 1919081 w 1942632"/>
              <a:gd name="connsiteY5-300" fmla="*/ 995690 h 1283495"/>
              <a:gd name="connsiteX6-301" fmla="*/ 1877553 w 1942632"/>
              <a:gd name="connsiteY6-302" fmla="*/ 987434 h 1283495"/>
              <a:gd name="connsiteX7-303" fmla="*/ 1819771 w 1942632"/>
              <a:gd name="connsiteY7-304" fmla="*/ 929652 h 1283495"/>
              <a:gd name="connsiteX8-305" fmla="*/ 1765689 w 1942632"/>
              <a:gd name="connsiteY8-306" fmla="*/ 929787 h 1283495"/>
              <a:gd name="connsiteX9-307" fmla="*/ 1427581 w 1942632"/>
              <a:gd name="connsiteY9-308" fmla="*/ 1272148 h 1283495"/>
              <a:gd name="connsiteX10-309" fmla="*/ 1400455 w 1942632"/>
              <a:gd name="connsiteY10-310" fmla="*/ 1283495 h 1283495"/>
              <a:gd name="connsiteX11-311" fmla="*/ 36397 w 1942632"/>
              <a:gd name="connsiteY11-312" fmla="*/ 1283495 h 1283495"/>
              <a:gd name="connsiteX12-313" fmla="*/ 1385 w 1942632"/>
              <a:gd name="connsiteY12-314" fmla="*/ 1260348 h 1283495"/>
              <a:gd name="connsiteX13-315" fmla="*/ 8920 w 1942632"/>
              <a:gd name="connsiteY13-316" fmla="*/ 1219033 h 1283495"/>
              <a:gd name="connsiteX14-317" fmla="*/ 1010873 w 1942632"/>
              <a:gd name="connsiteY14-318" fmla="*/ 173517 h 1283495"/>
              <a:gd name="connsiteX15-319" fmla="*/ 1010331 w 1942632"/>
              <a:gd name="connsiteY15-320" fmla="*/ 120212 h 1283495"/>
              <a:gd name="connsiteX16-321" fmla="*/ 955227 w 1942632"/>
              <a:gd name="connsiteY16-322" fmla="*/ 65108 h 1283495"/>
              <a:gd name="connsiteX17-323" fmla="*/ 946969 w 1942632"/>
              <a:gd name="connsiteY17-324" fmla="*/ 23530 h 1283495"/>
              <a:gd name="connsiteX0-325" fmla="*/ 946969 w 1942632"/>
              <a:gd name="connsiteY0-326" fmla="*/ 23530 h 1283495"/>
              <a:gd name="connsiteX1-327" fmla="*/ 982173 w 1942632"/>
              <a:gd name="connsiteY1-328" fmla="*/ 0 h 1283495"/>
              <a:gd name="connsiteX2-329" fmla="*/ 1904588 w 1942632"/>
              <a:gd name="connsiteY2-330" fmla="*/ 0 h 1283495"/>
              <a:gd name="connsiteX3-331" fmla="*/ 1942632 w 1942632"/>
              <a:gd name="connsiteY3-332" fmla="*/ 38107 h 1283495"/>
              <a:gd name="connsiteX4-333" fmla="*/ 1942632 w 1942632"/>
              <a:gd name="connsiteY4-334" fmla="*/ 960540 h 1283495"/>
              <a:gd name="connsiteX5-335" fmla="*/ 1919081 w 1942632"/>
              <a:gd name="connsiteY5-336" fmla="*/ 995690 h 1283495"/>
              <a:gd name="connsiteX6-337" fmla="*/ 1877553 w 1942632"/>
              <a:gd name="connsiteY6-338" fmla="*/ 987434 h 1283495"/>
              <a:gd name="connsiteX7-339" fmla="*/ 1819771 w 1942632"/>
              <a:gd name="connsiteY7-340" fmla="*/ 929652 h 1283495"/>
              <a:gd name="connsiteX8-341" fmla="*/ 1765689 w 1942632"/>
              <a:gd name="connsiteY8-342" fmla="*/ 929787 h 1283495"/>
              <a:gd name="connsiteX9-343" fmla="*/ 1427581 w 1942632"/>
              <a:gd name="connsiteY9-344" fmla="*/ 1272148 h 1283495"/>
              <a:gd name="connsiteX10-345" fmla="*/ 1400455 w 1942632"/>
              <a:gd name="connsiteY10-346" fmla="*/ 1283495 h 1283495"/>
              <a:gd name="connsiteX11-347" fmla="*/ 36397 w 1942632"/>
              <a:gd name="connsiteY11-348" fmla="*/ 1283495 h 1283495"/>
              <a:gd name="connsiteX12-349" fmla="*/ 1385 w 1942632"/>
              <a:gd name="connsiteY12-350" fmla="*/ 1260348 h 1283495"/>
              <a:gd name="connsiteX13-351" fmla="*/ 8920 w 1942632"/>
              <a:gd name="connsiteY13-352" fmla="*/ 1219033 h 1283495"/>
              <a:gd name="connsiteX14-353" fmla="*/ 1010873 w 1942632"/>
              <a:gd name="connsiteY14-354" fmla="*/ 173517 h 1283495"/>
              <a:gd name="connsiteX15-355" fmla="*/ 1010331 w 1942632"/>
              <a:gd name="connsiteY15-356" fmla="*/ 120212 h 1283495"/>
              <a:gd name="connsiteX16-357" fmla="*/ 955227 w 1942632"/>
              <a:gd name="connsiteY16-358" fmla="*/ 65108 h 1283495"/>
              <a:gd name="connsiteX17-359" fmla="*/ 946969 w 1942632"/>
              <a:gd name="connsiteY17-360" fmla="*/ 23530 h 1283495"/>
              <a:gd name="connsiteX0-361" fmla="*/ 946969 w 1942632"/>
              <a:gd name="connsiteY0-362" fmla="*/ 23530 h 1283495"/>
              <a:gd name="connsiteX1-363" fmla="*/ 982173 w 1942632"/>
              <a:gd name="connsiteY1-364" fmla="*/ 0 h 1283495"/>
              <a:gd name="connsiteX2-365" fmla="*/ 1904588 w 1942632"/>
              <a:gd name="connsiteY2-366" fmla="*/ 0 h 1283495"/>
              <a:gd name="connsiteX3-367" fmla="*/ 1942632 w 1942632"/>
              <a:gd name="connsiteY3-368" fmla="*/ 38107 h 1283495"/>
              <a:gd name="connsiteX4-369" fmla="*/ 1942632 w 1942632"/>
              <a:gd name="connsiteY4-370" fmla="*/ 960540 h 1283495"/>
              <a:gd name="connsiteX5-371" fmla="*/ 1919081 w 1942632"/>
              <a:gd name="connsiteY5-372" fmla="*/ 995690 h 1283495"/>
              <a:gd name="connsiteX6-373" fmla="*/ 1877553 w 1942632"/>
              <a:gd name="connsiteY6-374" fmla="*/ 987434 h 1283495"/>
              <a:gd name="connsiteX7-375" fmla="*/ 1819771 w 1942632"/>
              <a:gd name="connsiteY7-376" fmla="*/ 929652 h 1283495"/>
              <a:gd name="connsiteX8-377" fmla="*/ 1765689 w 1942632"/>
              <a:gd name="connsiteY8-378" fmla="*/ 929787 h 1283495"/>
              <a:gd name="connsiteX9-379" fmla="*/ 1427581 w 1942632"/>
              <a:gd name="connsiteY9-380" fmla="*/ 1272148 h 1283495"/>
              <a:gd name="connsiteX10-381" fmla="*/ 1400455 w 1942632"/>
              <a:gd name="connsiteY10-382" fmla="*/ 1283495 h 1283495"/>
              <a:gd name="connsiteX11-383" fmla="*/ 36397 w 1942632"/>
              <a:gd name="connsiteY11-384" fmla="*/ 1283495 h 1283495"/>
              <a:gd name="connsiteX12-385" fmla="*/ 1385 w 1942632"/>
              <a:gd name="connsiteY12-386" fmla="*/ 1260348 h 1283495"/>
              <a:gd name="connsiteX13-387" fmla="*/ 8920 w 1942632"/>
              <a:gd name="connsiteY13-388" fmla="*/ 1219033 h 1283495"/>
              <a:gd name="connsiteX14-389" fmla="*/ 1010873 w 1942632"/>
              <a:gd name="connsiteY14-390" fmla="*/ 173517 h 1283495"/>
              <a:gd name="connsiteX15-391" fmla="*/ 1010331 w 1942632"/>
              <a:gd name="connsiteY15-392" fmla="*/ 120212 h 1283495"/>
              <a:gd name="connsiteX16-393" fmla="*/ 955227 w 1942632"/>
              <a:gd name="connsiteY16-394" fmla="*/ 65108 h 1283495"/>
              <a:gd name="connsiteX17-395" fmla="*/ 946969 w 1942632"/>
              <a:gd name="connsiteY17-396" fmla="*/ 23530 h 1283495"/>
              <a:gd name="connsiteX0-397" fmla="*/ 946969 w 1942632"/>
              <a:gd name="connsiteY0-398" fmla="*/ 23530 h 1283495"/>
              <a:gd name="connsiteX1-399" fmla="*/ 982173 w 1942632"/>
              <a:gd name="connsiteY1-400" fmla="*/ 0 h 1283495"/>
              <a:gd name="connsiteX2-401" fmla="*/ 1904588 w 1942632"/>
              <a:gd name="connsiteY2-402" fmla="*/ 0 h 1283495"/>
              <a:gd name="connsiteX3-403" fmla="*/ 1942632 w 1942632"/>
              <a:gd name="connsiteY3-404" fmla="*/ 38107 h 1283495"/>
              <a:gd name="connsiteX4-405" fmla="*/ 1942632 w 1942632"/>
              <a:gd name="connsiteY4-406" fmla="*/ 960540 h 1283495"/>
              <a:gd name="connsiteX5-407" fmla="*/ 1919081 w 1942632"/>
              <a:gd name="connsiteY5-408" fmla="*/ 995690 h 1283495"/>
              <a:gd name="connsiteX6-409" fmla="*/ 1877553 w 1942632"/>
              <a:gd name="connsiteY6-410" fmla="*/ 987434 h 1283495"/>
              <a:gd name="connsiteX7-411" fmla="*/ 1819771 w 1942632"/>
              <a:gd name="connsiteY7-412" fmla="*/ 929652 h 1283495"/>
              <a:gd name="connsiteX8-413" fmla="*/ 1765689 w 1942632"/>
              <a:gd name="connsiteY8-414" fmla="*/ 929787 h 1283495"/>
              <a:gd name="connsiteX9-415" fmla="*/ 1427581 w 1942632"/>
              <a:gd name="connsiteY9-416" fmla="*/ 1272148 h 1283495"/>
              <a:gd name="connsiteX10-417" fmla="*/ 1400455 w 1942632"/>
              <a:gd name="connsiteY10-418" fmla="*/ 1283495 h 1283495"/>
              <a:gd name="connsiteX11-419" fmla="*/ 36397 w 1942632"/>
              <a:gd name="connsiteY11-420" fmla="*/ 1283495 h 1283495"/>
              <a:gd name="connsiteX12-421" fmla="*/ 1385 w 1942632"/>
              <a:gd name="connsiteY12-422" fmla="*/ 1260348 h 1283495"/>
              <a:gd name="connsiteX13-423" fmla="*/ 8920 w 1942632"/>
              <a:gd name="connsiteY13-424" fmla="*/ 1219033 h 1283495"/>
              <a:gd name="connsiteX14-425" fmla="*/ 1010873 w 1942632"/>
              <a:gd name="connsiteY14-426" fmla="*/ 173517 h 1283495"/>
              <a:gd name="connsiteX15-427" fmla="*/ 1010331 w 1942632"/>
              <a:gd name="connsiteY15-428" fmla="*/ 120212 h 1283495"/>
              <a:gd name="connsiteX16-429" fmla="*/ 955227 w 1942632"/>
              <a:gd name="connsiteY16-430" fmla="*/ 65108 h 1283495"/>
              <a:gd name="connsiteX17-431" fmla="*/ 946969 w 1942632"/>
              <a:gd name="connsiteY17-432" fmla="*/ 23530 h 1283495"/>
              <a:gd name="connsiteX0-433" fmla="*/ 946969 w 1942632"/>
              <a:gd name="connsiteY0-434" fmla="*/ 23530 h 1283495"/>
              <a:gd name="connsiteX1-435" fmla="*/ 982173 w 1942632"/>
              <a:gd name="connsiteY1-436" fmla="*/ 0 h 1283495"/>
              <a:gd name="connsiteX2-437" fmla="*/ 1904588 w 1942632"/>
              <a:gd name="connsiteY2-438" fmla="*/ 0 h 1283495"/>
              <a:gd name="connsiteX3-439" fmla="*/ 1942632 w 1942632"/>
              <a:gd name="connsiteY3-440" fmla="*/ 38107 h 1283495"/>
              <a:gd name="connsiteX4-441" fmla="*/ 1942632 w 1942632"/>
              <a:gd name="connsiteY4-442" fmla="*/ 960540 h 1283495"/>
              <a:gd name="connsiteX5-443" fmla="*/ 1919081 w 1942632"/>
              <a:gd name="connsiteY5-444" fmla="*/ 995690 h 1283495"/>
              <a:gd name="connsiteX6-445" fmla="*/ 1877553 w 1942632"/>
              <a:gd name="connsiteY6-446" fmla="*/ 987434 h 1283495"/>
              <a:gd name="connsiteX7-447" fmla="*/ 1819771 w 1942632"/>
              <a:gd name="connsiteY7-448" fmla="*/ 929652 h 1283495"/>
              <a:gd name="connsiteX8-449" fmla="*/ 1765689 w 1942632"/>
              <a:gd name="connsiteY8-450" fmla="*/ 929787 h 1283495"/>
              <a:gd name="connsiteX9-451" fmla="*/ 1427581 w 1942632"/>
              <a:gd name="connsiteY9-452" fmla="*/ 1272148 h 1283495"/>
              <a:gd name="connsiteX10-453" fmla="*/ 1400455 w 1942632"/>
              <a:gd name="connsiteY10-454" fmla="*/ 1283495 h 1283495"/>
              <a:gd name="connsiteX11-455" fmla="*/ 36397 w 1942632"/>
              <a:gd name="connsiteY11-456" fmla="*/ 1283495 h 1283495"/>
              <a:gd name="connsiteX12-457" fmla="*/ 1385 w 1942632"/>
              <a:gd name="connsiteY12-458" fmla="*/ 1260348 h 1283495"/>
              <a:gd name="connsiteX13-459" fmla="*/ 8920 w 1942632"/>
              <a:gd name="connsiteY13-460" fmla="*/ 1219033 h 1283495"/>
              <a:gd name="connsiteX14-461" fmla="*/ 1010873 w 1942632"/>
              <a:gd name="connsiteY14-462" fmla="*/ 173517 h 1283495"/>
              <a:gd name="connsiteX15-463" fmla="*/ 1010331 w 1942632"/>
              <a:gd name="connsiteY15-464" fmla="*/ 120212 h 1283495"/>
              <a:gd name="connsiteX16-465" fmla="*/ 955227 w 1942632"/>
              <a:gd name="connsiteY16-466" fmla="*/ 65108 h 1283495"/>
              <a:gd name="connsiteX17-467" fmla="*/ 946969 w 1942632"/>
              <a:gd name="connsiteY17-468" fmla="*/ 23530 h 1283495"/>
              <a:gd name="connsiteX0-469" fmla="*/ 946969 w 1942632"/>
              <a:gd name="connsiteY0-470" fmla="*/ 23530 h 1283495"/>
              <a:gd name="connsiteX1-471" fmla="*/ 982173 w 1942632"/>
              <a:gd name="connsiteY1-472" fmla="*/ 0 h 1283495"/>
              <a:gd name="connsiteX2-473" fmla="*/ 1904588 w 1942632"/>
              <a:gd name="connsiteY2-474" fmla="*/ 0 h 1283495"/>
              <a:gd name="connsiteX3-475" fmla="*/ 1942632 w 1942632"/>
              <a:gd name="connsiteY3-476" fmla="*/ 38107 h 1283495"/>
              <a:gd name="connsiteX4-477" fmla="*/ 1942632 w 1942632"/>
              <a:gd name="connsiteY4-478" fmla="*/ 960540 h 1283495"/>
              <a:gd name="connsiteX5-479" fmla="*/ 1919081 w 1942632"/>
              <a:gd name="connsiteY5-480" fmla="*/ 995690 h 1283495"/>
              <a:gd name="connsiteX6-481" fmla="*/ 1877553 w 1942632"/>
              <a:gd name="connsiteY6-482" fmla="*/ 987434 h 1283495"/>
              <a:gd name="connsiteX7-483" fmla="*/ 1819771 w 1942632"/>
              <a:gd name="connsiteY7-484" fmla="*/ 929652 h 1283495"/>
              <a:gd name="connsiteX8-485" fmla="*/ 1765689 w 1942632"/>
              <a:gd name="connsiteY8-486" fmla="*/ 929787 h 1283495"/>
              <a:gd name="connsiteX9-487" fmla="*/ 1427581 w 1942632"/>
              <a:gd name="connsiteY9-488" fmla="*/ 1272148 h 1283495"/>
              <a:gd name="connsiteX10-489" fmla="*/ 1400455 w 1942632"/>
              <a:gd name="connsiteY10-490" fmla="*/ 1283495 h 1283495"/>
              <a:gd name="connsiteX11-491" fmla="*/ 36397 w 1942632"/>
              <a:gd name="connsiteY11-492" fmla="*/ 1283495 h 1283495"/>
              <a:gd name="connsiteX12-493" fmla="*/ 1385 w 1942632"/>
              <a:gd name="connsiteY12-494" fmla="*/ 1260348 h 1283495"/>
              <a:gd name="connsiteX13-495" fmla="*/ 8920 w 1942632"/>
              <a:gd name="connsiteY13-496" fmla="*/ 1219033 h 1283495"/>
              <a:gd name="connsiteX14-497" fmla="*/ 1010873 w 1942632"/>
              <a:gd name="connsiteY14-498" fmla="*/ 173517 h 1283495"/>
              <a:gd name="connsiteX15-499" fmla="*/ 1010331 w 1942632"/>
              <a:gd name="connsiteY15-500" fmla="*/ 120212 h 1283495"/>
              <a:gd name="connsiteX16-501" fmla="*/ 955227 w 1942632"/>
              <a:gd name="connsiteY16-502" fmla="*/ 65108 h 1283495"/>
              <a:gd name="connsiteX17-503" fmla="*/ 946969 w 1942632"/>
              <a:gd name="connsiteY17-504" fmla="*/ 23530 h 1283495"/>
              <a:gd name="connsiteX0-505" fmla="*/ 946969 w 1942632"/>
              <a:gd name="connsiteY0-506" fmla="*/ 23530 h 1283495"/>
              <a:gd name="connsiteX1-507" fmla="*/ 982173 w 1942632"/>
              <a:gd name="connsiteY1-508" fmla="*/ 0 h 1283495"/>
              <a:gd name="connsiteX2-509" fmla="*/ 1904588 w 1942632"/>
              <a:gd name="connsiteY2-510" fmla="*/ 0 h 1283495"/>
              <a:gd name="connsiteX3-511" fmla="*/ 1942632 w 1942632"/>
              <a:gd name="connsiteY3-512" fmla="*/ 38107 h 1283495"/>
              <a:gd name="connsiteX4-513" fmla="*/ 1942632 w 1942632"/>
              <a:gd name="connsiteY4-514" fmla="*/ 960540 h 1283495"/>
              <a:gd name="connsiteX5-515" fmla="*/ 1919081 w 1942632"/>
              <a:gd name="connsiteY5-516" fmla="*/ 995690 h 1283495"/>
              <a:gd name="connsiteX6-517" fmla="*/ 1877553 w 1942632"/>
              <a:gd name="connsiteY6-518" fmla="*/ 987434 h 1283495"/>
              <a:gd name="connsiteX7-519" fmla="*/ 1819771 w 1942632"/>
              <a:gd name="connsiteY7-520" fmla="*/ 929652 h 1283495"/>
              <a:gd name="connsiteX8-521" fmla="*/ 1765689 w 1942632"/>
              <a:gd name="connsiteY8-522" fmla="*/ 929787 h 1283495"/>
              <a:gd name="connsiteX9-523" fmla="*/ 1427581 w 1942632"/>
              <a:gd name="connsiteY9-524" fmla="*/ 1272148 h 1283495"/>
              <a:gd name="connsiteX10-525" fmla="*/ 1400455 w 1942632"/>
              <a:gd name="connsiteY10-526" fmla="*/ 1283495 h 1283495"/>
              <a:gd name="connsiteX11-527" fmla="*/ 36397 w 1942632"/>
              <a:gd name="connsiteY11-528" fmla="*/ 1283495 h 1283495"/>
              <a:gd name="connsiteX12-529" fmla="*/ 1385 w 1942632"/>
              <a:gd name="connsiteY12-530" fmla="*/ 1260348 h 1283495"/>
              <a:gd name="connsiteX13-531" fmla="*/ 8920 w 1942632"/>
              <a:gd name="connsiteY13-532" fmla="*/ 1219033 h 1283495"/>
              <a:gd name="connsiteX14-533" fmla="*/ 1010873 w 1942632"/>
              <a:gd name="connsiteY14-534" fmla="*/ 173517 h 1283495"/>
              <a:gd name="connsiteX15-535" fmla="*/ 1010331 w 1942632"/>
              <a:gd name="connsiteY15-536" fmla="*/ 120212 h 1283495"/>
              <a:gd name="connsiteX16-537" fmla="*/ 955227 w 1942632"/>
              <a:gd name="connsiteY16-538" fmla="*/ 65108 h 1283495"/>
              <a:gd name="connsiteX17-539" fmla="*/ 946969 w 1942632"/>
              <a:gd name="connsiteY17-540" fmla="*/ 23530 h 1283495"/>
              <a:gd name="connsiteX0-541" fmla="*/ 946969 w 1942632"/>
              <a:gd name="connsiteY0-542" fmla="*/ 23530 h 1283495"/>
              <a:gd name="connsiteX1-543" fmla="*/ 982173 w 1942632"/>
              <a:gd name="connsiteY1-544" fmla="*/ 0 h 1283495"/>
              <a:gd name="connsiteX2-545" fmla="*/ 1904588 w 1942632"/>
              <a:gd name="connsiteY2-546" fmla="*/ 0 h 1283495"/>
              <a:gd name="connsiteX3-547" fmla="*/ 1942632 w 1942632"/>
              <a:gd name="connsiteY3-548" fmla="*/ 38107 h 1283495"/>
              <a:gd name="connsiteX4-549" fmla="*/ 1942632 w 1942632"/>
              <a:gd name="connsiteY4-550" fmla="*/ 960540 h 1283495"/>
              <a:gd name="connsiteX5-551" fmla="*/ 1919081 w 1942632"/>
              <a:gd name="connsiteY5-552" fmla="*/ 995690 h 1283495"/>
              <a:gd name="connsiteX6-553" fmla="*/ 1877553 w 1942632"/>
              <a:gd name="connsiteY6-554" fmla="*/ 987434 h 1283495"/>
              <a:gd name="connsiteX7-555" fmla="*/ 1819771 w 1942632"/>
              <a:gd name="connsiteY7-556" fmla="*/ 929652 h 1283495"/>
              <a:gd name="connsiteX8-557" fmla="*/ 1765689 w 1942632"/>
              <a:gd name="connsiteY8-558" fmla="*/ 929787 h 1283495"/>
              <a:gd name="connsiteX9-559" fmla="*/ 1427581 w 1942632"/>
              <a:gd name="connsiteY9-560" fmla="*/ 1272148 h 1283495"/>
              <a:gd name="connsiteX10-561" fmla="*/ 1400455 w 1942632"/>
              <a:gd name="connsiteY10-562" fmla="*/ 1283495 h 1283495"/>
              <a:gd name="connsiteX11-563" fmla="*/ 36397 w 1942632"/>
              <a:gd name="connsiteY11-564" fmla="*/ 1283495 h 1283495"/>
              <a:gd name="connsiteX12-565" fmla="*/ 1385 w 1942632"/>
              <a:gd name="connsiteY12-566" fmla="*/ 1260348 h 1283495"/>
              <a:gd name="connsiteX13-567" fmla="*/ 8920 w 1942632"/>
              <a:gd name="connsiteY13-568" fmla="*/ 1219033 h 1283495"/>
              <a:gd name="connsiteX14-569" fmla="*/ 1010873 w 1942632"/>
              <a:gd name="connsiteY14-570" fmla="*/ 173517 h 1283495"/>
              <a:gd name="connsiteX15-571" fmla="*/ 1010331 w 1942632"/>
              <a:gd name="connsiteY15-572" fmla="*/ 120212 h 1283495"/>
              <a:gd name="connsiteX16-573" fmla="*/ 955227 w 1942632"/>
              <a:gd name="connsiteY16-574" fmla="*/ 65108 h 1283495"/>
              <a:gd name="connsiteX17-575" fmla="*/ 946969 w 1942632"/>
              <a:gd name="connsiteY17-576" fmla="*/ 23530 h 1283495"/>
              <a:gd name="connsiteX0-577" fmla="*/ 946969 w 1942632"/>
              <a:gd name="connsiteY0-578" fmla="*/ 23530 h 1283495"/>
              <a:gd name="connsiteX1-579" fmla="*/ 982173 w 1942632"/>
              <a:gd name="connsiteY1-580" fmla="*/ 0 h 1283495"/>
              <a:gd name="connsiteX2-581" fmla="*/ 1904588 w 1942632"/>
              <a:gd name="connsiteY2-582" fmla="*/ 0 h 1283495"/>
              <a:gd name="connsiteX3-583" fmla="*/ 1942632 w 1942632"/>
              <a:gd name="connsiteY3-584" fmla="*/ 38107 h 1283495"/>
              <a:gd name="connsiteX4-585" fmla="*/ 1942632 w 1942632"/>
              <a:gd name="connsiteY4-586" fmla="*/ 960540 h 1283495"/>
              <a:gd name="connsiteX5-587" fmla="*/ 1919081 w 1942632"/>
              <a:gd name="connsiteY5-588" fmla="*/ 995690 h 1283495"/>
              <a:gd name="connsiteX6-589" fmla="*/ 1877553 w 1942632"/>
              <a:gd name="connsiteY6-590" fmla="*/ 987434 h 1283495"/>
              <a:gd name="connsiteX7-591" fmla="*/ 1819771 w 1942632"/>
              <a:gd name="connsiteY7-592" fmla="*/ 929652 h 1283495"/>
              <a:gd name="connsiteX8-593" fmla="*/ 1765689 w 1942632"/>
              <a:gd name="connsiteY8-594" fmla="*/ 929787 h 1283495"/>
              <a:gd name="connsiteX9-595" fmla="*/ 1427581 w 1942632"/>
              <a:gd name="connsiteY9-596" fmla="*/ 1272148 h 1283495"/>
              <a:gd name="connsiteX10-597" fmla="*/ 1400455 w 1942632"/>
              <a:gd name="connsiteY10-598" fmla="*/ 1283495 h 1283495"/>
              <a:gd name="connsiteX11-599" fmla="*/ 36397 w 1942632"/>
              <a:gd name="connsiteY11-600" fmla="*/ 1283495 h 1283495"/>
              <a:gd name="connsiteX12-601" fmla="*/ 1385 w 1942632"/>
              <a:gd name="connsiteY12-602" fmla="*/ 1260348 h 1283495"/>
              <a:gd name="connsiteX13-603" fmla="*/ 8920 w 1942632"/>
              <a:gd name="connsiteY13-604" fmla="*/ 1219033 h 1283495"/>
              <a:gd name="connsiteX14-605" fmla="*/ 1010873 w 1942632"/>
              <a:gd name="connsiteY14-606" fmla="*/ 173517 h 1283495"/>
              <a:gd name="connsiteX15-607" fmla="*/ 1010331 w 1942632"/>
              <a:gd name="connsiteY15-608" fmla="*/ 120212 h 1283495"/>
              <a:gd name="connsiteX16-609" fmla="*/ 955227 w 1942632"/>
              <a:gd name="connsiteY16-610" fmla="*/ 65108 h 1283495"/>
              <a:gd name="connsiteX17-611" fmla="*/ 946969 w 1942632"/>
              <a:gd name="connsiteY17-612" fmla="*/ 23530 h 1283495"/>
              <a:gd name="connsiteX0-613" fmla="*/ 946969 w 1942632"/>
              <a:gd name="connsiteY0-614" fmla="*/ 23530 h 1283495"/>
              <a:gd name="connsiteX1-615" fmla="*/ 982173 w 1942632"/>
              <a:gd name="connsiteY1-616" fmla="*/ 0 h 1283495"/>
              <a:gd name="connsiteX2-617" fmla="*/ 1904588 w 1942632"/>
              <a:gd name="connsiteY2-618" fmla="*/ 0 h 1283495"/>
              <a:gd name="connsiteX3-619" fmla="*/ 1942632 w 1942632"/>
              <a:gd name="connsiteY3-620" fmla="*/ 38107 h 1283495"/>
              <a:gd name="connsiteX4-621" fmla="*/ 1942632 w 1942632"/>
              <a:gd name="connsiteY4-622" fmla="*/ 960540 h 1283495"/>
              <a:gd name="connsiteX5-623" fmla="*/ 1919081 w 1942632"/>
              <a:gd name="connsiteY5-624" fmla="*/ 995690 h 1283495"/>
              <a:gd name="connsiteX6-625" fmla="*/ 1877553 w 1942632"/>
              <a:gd name="connsiteY6-626" fmla="*/ 987434 h 1283495"/>
              <a:gd name="connsiteX7-627" fmla="*/ 1819771 w 1942632"/>
              <a:gd name="connsiteY7-628" fmla="*/ 929652 h 1283495"/>
              <a:gd name="connsiteX8-629" fmla="*/ 1765689 w 1942632"/>
              <a:gd name="connsiteY8-630" fmla="*/ 929787 h 1283495"/>
              <a:gd name="connsiteX9-631" fmla="*/ 1427581 w 1942632"/>
              <a:gd name="connsiteY9-632" fmla="*/ 1272148 h 1283495"/>
              <a:gd name="connsiteX10-633" fmla="*/ 1400455 w 1942632"/>
              <a:gd name="connsiteY10-634" fmla="*/ 1283495 h 1283495"/>
              <a:gd name="connsiteX11-635" fmla="*/ 36397 w 1942632"/>
              <a:gd name="connsiteY11-636" fmla="*/ 1283495 h 1283495"/>
              <a:gd name="connsiteX12-637" fmla="*/ 1385 w 1942632"/>
              <a:gd name="connsiteY12-638" fmla="*/ 1260348 h 1283495"/>
              <a:gd name="connsiteX13-639" fmla="*/ 8920 w 1942632"/>
              <a:gd name="connsiteY13-640" fmla="*/ 1219033 h 1283495"/>
              <a:gd name="connsiteX14-641" fmla="*/ 1010873 w 1942632"/>
              <a:gd name="connsiteY14-642" fmla="*/ 173517 h 1283495"/>
              <a:gd name="connsiteX15-643" fmla="*/ 1010331 w 1942632"/>
              <a:gd name="connsiteY15-644" fmla="*/ 120212 h 1283495"/>
              <a:gd name="connsiteX16-645" fmla="*/ 955227 w 1942632"/>
              <a:gd name="connsiteY16-646" fmla="*/ 65108 h 1283495"/>
              <a:gd name="connsiteX17-647" fmla="*/ 946969 w 1942632"/>
              <a:gd name="connsiteY17-648" fmla="*/ 23530 h 1283495"/>
              <a:gd name="connsiteX0-649" fmla="*/ 946969 w 1942632"/>
              <a:gd name="connsiteY0-650" fmla="*/ 23530 h 1283495"/>
              <a:gd name="connsiteX1-651" fmla="*/ 982173 w 1942632"/>
              <a:gd name="connsiteY1-652" fmla="*/ 0 h 1283495"/>
              <a:gd name="connsiteX2-653" fmla="*/ 1904588 w 1942632"/>
              <a:gd name="connsiteY2-654" fmla="*/ 0 h 1283495"/>
              <a:gd name="connsiteX3-655" fmla="*/ 1942632 w 1942632"/>
              <a:gd name="connsiteY3-656" fmla="*/ 38107 h 1283495"/>
              <a:gd name="connsiteX4-657" fmla="*/ 1942632 w 1942632"/>
              <a:gd name="connsiteY4-658" fmla="*/ 960540 h 1283495"/>
              <a:gd name="connsiteX5-659" fmla="*/ 1919081 w 1942632"/>
              <a:gd name="connsiteY5-660" fmla="*/ 995690 h 1283495"/>
              <a:gd name="connsiteX6-661" fmla="*/ 1877553 w 1942632"/>
              <a:gd name="connsiteY6-662" fmla="*/ 987434 h 1283495"/>
              <a:gd name="connsiteX7-663" fmla="*/ 1819771 w 1942632"/>
              <a:gd name="connsiteY7-664" fmla="*/ 929652 h 1283495"/>
              <a:gd name="connsiteX8-665" fmla="*/ 1765689 w 1942632"/>
              <a:gd name="connsiteY8-666" fmla="*/ 929787 h 1283495"/>
              <a:gd name="connsiteX9-667" fmla="*/ 1427581 w 1942632"/>
              <a:gd name="connsiteY9-668" fmla="*/ 1272148 h 1283495"/>
              <a:gd name="connsiteX10-669" fmla="*/ 1400455 w 1942632"/>
              <a:gd name="connsiteY10-670" fmla="*/ 1283495 h 1283495"/>
              <a:gd name="connsiteX11-671" fmla="*/ 36397 w 1942632"/>
              <a:gd name="connsiteY11-672" fmla="*/ 1283495 h 1283495"/>
              <a:gd name="connsiteX12-673" fmla="*/ 1385 w 1942632"/>
              <a:gd name="connsiteY12-674" fmla="*/ 1260348 h 1283495"/>
              <a:gd name="connsiteX13-675" fmla="*/ 8920 w 1942632"/>
              <a:gd name="connsiteY13-676" fmla="*/ 1219033 h 1283495"/>
              <a:gd name="connsiteX14-677" fmla="*/ 1010873 w 1942632"/>
              <a:gd name="connsiteY14-678" fmla="*/ 173517 h 1283495"/>
              <a:gd name="connsiteX15-679" fmla="*/ 1010331 w 1942632"/>
              <a:gd name="connsiteY15-680" fmla="*/ 120212 h 1283495"/>
              <a:gd name="connsiteX16-681" fmla="*/ 955227 w 1942632"/>
              <a:gd name="connsiteY16-682" fmla="*/ 65108 h 1283495"/>
              <a:gd name="connsiteX17-683" fmla="*/ 946969 w 1942632"/>
              <a:gd name="connsiteY17-684" fmla="*/ 23530 h 1283495"/>
              <a:gd name="connsiteX0-685" fmla="*/ 946969 w 1942632"/>
              <a:gd name="connsiteY0-686" fmla="*/ 23530 h 1283495"/>
              <a:gd name="connsiteX1-687" fmla="*/ 982173 w 1942632"/>
              <a:gd name="connsiteY1-688" fmla="*/ 0 h 1283495"/>
              <a:gd name="connsiteX2-689" fmla="*/ 1904588 w 1942632"/>
              <a:gd name="connsiteY2-690" fmla="*/ 0 h 1283495"/>
              <a:gd name="connsiteX3-691" fmla="*/ 1942632 w 1942632"/>
              <a:gd name="connsiteY3-692" fmla="*/ 38107 h 1283495"/>
              <a:gd name="connsiteX4-693" fmla="*/ 1942632 w 1942632"/>
              <a:gd name="connsiteY4-694" fmla="*/ 960540 h 1283495"/>
              <a:gd name="connsiteX5-695" fmla="*/ 1919081 w 1942632"/>
              <a:gd name="connsiteY5-696" fmla="*/ 995690 h 1283495"/>
              <a:gd name="connsiteX6-697" fmla="*/ 1877553 w 1942632"/>
              <a:gd name="connsiteY6-698" fmla="*/ 987434 h 1283495"/>
              <a:gd name="connsiteX7-699" fmla="*/ 1819771 w 1942632"/>
              <a:gd name="connsiteY7-700" fmla="*/ 929652 h 1283495"/>
              <a:gd name="connsiteX8-701" fmla="*/ 1765689 w 1942632"/>
              <a:gd name="connsiteY8-702" fmla="*/ 929787 h 1283495"/>
              <a:gd name="connsiteX9-703" fmla="*/ 1427581 w 1942632"/>
              <a:gd name="connsiteY9-704" fmla="*/ 1272148 h 1283495"/>
              <a:gd name="connsiteX10-705" fmla="*/ 1400455 w 1942632"/>
              <a:gd name="connsiteY10-706" fmla="*/ 1283495 h 1283495"/>
              <a:gd name="connsiteX11-707" fmla="*/ 36397 w 1942632"/>
              <a:gd name="connsiteY11-708" fmla="*/ 1283495 h 1283495"/>
              <a:gd name="connsiteX12-709" fmla="*/ 1385 w 1942632"/>
              <a:gd name="connsiteY12-710" fmla="*/ 1260348 h 1283495"/>
              <a:gd name="connsiteX13-711" fmla="*/ 8920 w 1942632"/>
              <a:gd name="connsiteY13-712" fmla="*/ 1219033 h 1283495"/>
              <a:gd name="connsiteX14-713" fmla="*/ 1010873 w 1942632"/>
              <a:gd name="connsiteY14-714" fmla="*/ 173517 h 1283495"/>
              <a:gd name="connsiteX15-715" fmla="*/ 1010331 w 1942632"/>
              <a:gd name="connsiteY15-716" fmla="*/ 120212 h 1283495"/>
              <a:gd name="connsiteX16-717" fmla="*/ 955227 w 1942632"/>
              <a:gd name="connsiteY16-718" fmla="*/ 65108 h 1283495"/>
              <a:gd name="connsiteX17-719" fmla="*/ 946969 w 1942632"/>
              <a:gd name="connsiteY17-720" fmla="*/ 23530 h 1283495"/>
              <a:gd name="connsiteX0-721" fmla="*/ 946969 w 1942632"/>
              <a:gd name="connsiteY0-722" fmla="*/ 23530 h 1283495"/>
              <a:gd name="connsiteX1-723" fmla="*/ 982173 w 1942632"/>
              <a:gd name="connsiteY1-724" fmla="*/ 0 h 1283495"/>
              <a:gd name="connsiteX2-725" fmla="*/ 1904588 w 1942632"/>
              <a:gd name="connsiteY2-726" fmla="*/ 0 h 1283495"/>
              <a:gd name="connsiteX3-727" fmla="*/ 1942632 w 1942632"/>
              <a:gd name="connsiteY3-728" fmla="*/ 38107 h 1283495"/>
              <a:gd name="connsiteX4-729" fmla="*/ 1942632 w 1942632"/>
              <a:gd name="connsiteY4-730" fmla="*/ 960540 h 1283495"/>
              <a:gd name="connsiteX5-731" fmla="*/ 1919081 w 1942632"/>
              <a:gd name="connsiteY5-732" fmla="*/ 995690 h 1283495"/>
              <a:gd name="connsiteX6-733" fmla="*/ 1877553 w 1942632"/>
              <a:gd name="connsiteY6-734" fmla="*/ 987434 h 1283495"/>
              <a:gd name="connsiteX7-735" fmla="*/ 1819771 w 1942632"/>
              <a:gd name="connsiteY7-736" fmla="*/ 929652 h 1283495"/>
              <a:gd name="connsiteX8-737" fmla="*/ 1765689 w 1942632"/>
              <a:gd name="connsiteY8-738" fmla="*/ 929787 h 1283495"/>
              <a:gd name="connsiteX9-739" fmla="*/ 1427581 w 1942632"/>
              <a:gd name="connsiteY9-740" fmla="*/ 1272148 h 1283495"/>
              <a:gd name="connsiteX10-741" fmla="*/ 1400455 w 1942632"/>
              <a:gd name="connsiteY10-742" fmla="*/ 1283495 h 1283495"/>
              <a:gd name="connsiteX11-743" fmla="*/ 36397 w 1942632"/>
              <a:gd name="connsiteY11-744" fmla="*/ 1283495 h 1283495"/>
              <a:gd name="connsiteX12-745" fmla="*/ 1385 w 1942632"/>
              <a:gd name="connsiteY12-746" fmla="*/ 1260348 h 1283495"/>
              <a:gd name="connsiteX13-747" fmla="*/ 8920 w 1942632"/>
              <a:gd name="connsiteY13-748" fmla="*/ 1219033 h 1283495"/>
              <a:gd name="connsiteX14-749" fmla="*/ 1010873 w 1942632"/>
              <a:gd name="connsiteY14-750" fmla="*/ 173517 h 1283495"/>
              <a:gd name="connsiteX15-751" fmla="*/ 1010331 w 1942632"/>
              <a:gd name="connsiteY15-752" fmla="*/ 120212 h 1283495"/>
              <a:gd name="connsiteX16-753" fmla="*/ 955227 w 1942632"/>
              <a:gd name="connsiteY16-754" fmla="*/ 65108 h 1283495"/>
              <a:gd name="connsiteX17-755" fmla="*/ 946969 w 1942632"/>
              <a:gd name="connsiteY17-756" fmla="*/ 23530 h 1283495"/>
              <a:gd name="connsiteX0-757" fmla="*/ 946345 w 1942008"/>
              <a:gd name="connsiteY0-758" fmla="*/ 23530 h 1283495"/>
              <a:gd name="connsiteX1-759" fmla="*/ 981549 w 1942008"/>
              <a:gd name="connsiteY1-760" fmla="*/ 0 h 1283495"/>
              <a:gd name="connsiteX2-761" fmla="*/ 1903964 w 1942008"/>
              <a:gd name="connsiteY2-762" fmla="*/ 0 h 1283495"/>
              <a:gd name="connsiteX3-763" fmla="*/ 1942008 w 1942008"/>
              <a:gd name="connsiteY3-764" fmla="*/ 38107 h 1283495"/>
              <a:gd name="connsiteX4-765" fmla="*/ 1942008 w 1942008"/>
              <a:gd name="connsiteY4-766" fmla="*/ 960540 h 1283495"/>
              <a:gd name="connsiteX5-767" fmla="*/ 1918457 w 1942008"/>
              <a:gd name="connsiteY5-768" fmla="*/ 995690 h 1283495"/>
              <a:gd name="connsiteX6-769" fmla="*/ 1876929 w 1942008"/>
              <a:gd name="connsiteY6-770" fmla="*/ 987434 h 1283495"/>
              <a:gd name="connsiteX7-771" fmla="*/ 1819147 w 1942008"/>
              <a:gd name="connsiteY7-772" fmla="*/ 929652 h 1283495"/>
              <a:gd name="connsiteX8-773" fmla="*/ 1765065 w 1942008"/>
              <a:gd name="connsiteY8-774" fmla="*/ 929787 h 1283495"/>
              <a:gd name="connsiteX9-775" fmla="*/ 1426957 w 1942008"/>
              <a:gd name="connsiteY9-776" fmla="*/ 1272148 h 1283495"/>
              <a:gd name="connsiteX10-777" fmla="*/ 1399831 w 1942008"/>
              <a:gd name="connsiteY10-778" fmla="*/ 1283495 h 1283495"/>
              <a:gd name="connsiteX11-779" fmla="*/ 35773 w 1942008"/>
              <a:gd name="connsiteY11-780" fmla="*/ 1283495 h 1283495"/>
              <a:gd name="connsiteX12-781" fmla="*/ 761 w 1942008"/>
              <a:gd name="connsiteY12-782" fmla="*/ 1260348 h 1283495"/>
              <a:gd name="connsiteX13-783" fmla="*/ 8296 w 1942008"/>
              <a:gd name="connsiteY13-784" fmla="*/ 1219033 h 1283495"/>
              <a:gd name="connsiteX14-785" fmla="*/ 1010249 w 1942008"/>
              <a:gd name="connsiteY14-786" fmla="*/ 173517 h 1283495"/>
              <a:gd name="connsiteX15-787" fmla="*/ 1009707 w 1942008"/>
              <a:gd name="connsiteY15-788" fmla="*/ 120212 h 1283495"/>
              <a:gd name="connsiteX16-789" fmla="*/ 954603 w 1942008"/>
              <a:gd name="connsiteY16-790" fmla="*/ 65108 h 1283495"/>
              <a:gd name="connsiteX17-791" fmla="*/ 946345 w 1942008"/>
              <a:gd name="connsiteY17-792" fmla="*/ 23530 h 1283495"/>
              <a:gd name="connsiteX0-793" fmla="*/ 945771 w 1941434"/>
              <a:gd name="connsiteY0-794" fmla="*/ 23530 h 1283495"/>
              <a:gd name="connsiteX1-795" fmla="*/ 980975 w 1941434"/>
              <a:gd name="connsiteY1-796" fmla="*/ 0 h 1283495"/>
              <a:gd name="connsiteX2-797" fmla="*/ 1903390 w 1941434"/>
              <a:gd name="connsiteY2-798" fmla="*/ 0 h 1283495"/>
              <a:gd name="connsiteX3-799" fmla="*/ 1941434 w 1941434"/>
              <a:gd name="connsiteY3-800" fmla="*/ 38107 h 1283495"/>
              <a:gd name="connsiteX4-801" fmla="*/ 1941434 w 1941434"/>
              <a:gd name="connsiteY4-802" fmla="*/ 960540 h 1283495"/>
              <a:gd name="connsiteX5-803" fmla="*/ 1917883 w 1941434"/>
              <a:gd name="connsiteY5-804" fmla="*/ 995690 h 1283495"/>
              <a:gd name="connsiteX6-805" fmla="*/ 1876355 w 1941434"/>
              <a:gd name="connsiteY6-806" fmla="*/ 987434 h 1283495"/>
              <a:gd name="connsiteX7-807" fmla="*/ 1818573 w 1941434"/>
              <a:gd name="connsiteY7-808" fmla="*/ 929652 h 1283495"/>
              <a:gd name="connsiteX8-809" fmla="*/ 1764491 w 1941434"/>
              <a:gd name="connsiteY8-810" fmla="*/ 929787 h 1283495"/>
              <a:gd name="connsiteX9-811" fmla="*/ 1426383 w 1941434"/>
              <a:gd name="connsiteY9-812" fmla="*/ 1272148 h 1283495"/>
              <a:gd name="connsiteX10-813" fmla="*/ 1399257 w 1941434"/>
              <a:gd name="connsiteY10-814" fmla="*/ 1283495 h 1283495"/>
              <a:gd name="connsiteX11-815" fmla="*/ 35199 w 1941434"/>
              <a:gd name="connsiteY11-816" fmla="*/ 1283495 h 1283495"/>
              <a:gd name="connsiteX12-817" fmla="*/ 187 w 1941434"/>
              <a:gd name="connsiteY12-818" fmla="*/ 1260348 h 1283495"/>
              <a:gd name="connsiteX13-819" fmla="*/ 7722 w 1941434"/>
              <a:gd name="connsiteY13-820" fmla="*/ 1219033 h 1283495"/>
              <a:gd name="connsiteX14-821" fmla="*/ 1009675 w 1941434"/>
              <a:gd name="connsiteY14-822" fmla="*/ 173517 h 1283495"/>
              <a:gd name="connsiteX15-823" fmla="*/ 1009133 w 1941434"/>
              <a:gd name="connsiteY15-824" fmla="*/ 120212 h 1283495"/>
              <a:gd name="connsiteX16-825" fmla="*/ 954029 w 1941434"/>
              <a:gd name="connsiteY16-826" fmla="*/ 65108 h 1283495"/>
              <a:gd name="connsiteX17-827" fmla="*/ 945771 w 1941434"/>
              <a:gd name="connsiteY17-828" fmla="*/ 23530 h 1283495"/>
              <a:gd name="connsiteX0-829" fmla="*/ 946469 w 1942132"/>
              <a:gd name="connsiteY0-830" fmla="*/ 23530 h 1283495"/>
              <a:gd name="connsiteX1-831" fmla="*/ 981673 w 1942132"/>
              <a:gd name="connsiteY1-832" fmla="*/ 0 h 1283495"/>
              <a:gd name="connsiteX2-833" fmla="*/ 1904088 w 1942132"/>
              <a:gd name="connsiteY2-834" fmla="*/ 0 h 1283495"/>
              <a:gd name="connsiteX3-835" fmla="*/ 1942132 w 1942132"/>
              <a:gd name="connsiteY3-836" fmla="*/ 38107 h 1283495"/>
              <a:gd name="connsiteX4-837" fmla="*/ 1942132 w 1942132"/>
              <a:gd name="connsiteY4-838" fmla="*/ 960540 h 1283495"/>
              <a:gd name="connsiteX5-839" fmla="*/ 1918581 w 1942132"/>
              <a:gd name="connsiteY5-840" fmla="*/ 995690 h 1283495"/>
              <a:gd name="connsiteX6-841" fmla="*/ 1877053 w 1942132"/>
              <a:gd name="connsiteY6-842" fmla="*/ 987434 h 1283495"/>
              <a:gd name="connsiteX7-843" fmla="*/ 1819271 w 1942132"/>
              <a:gd name="connsiteY7-844" fmla="*/ 929652 h 1283495"/>
              <a:gd name="connsiteX8-845" fmla="*/ 1765189 w 1942132"/>
              <a:gd name="connsiteY8-846" fmla="*/ 929787 h 1283495"/>
              <a:gd name="connsiteX9-847" fmla="*/ 1427081 w 1942132"/>
              <a:gd name="connsiteY9-848" fmla="*/ 1272148 h 1283495"/>
              <a:gd name="connsiteX10-849" fmla="*/ 1399955 w 1942132"/>
              <a:gd name="connsiteY10-850" fmla="*/ 1283495 h 1283495"/>
              <a:gd name="connsiteX11-851" fmla="*/ 35897 w 1942132"/>
              <a:gd name="connsiteY11-852" fmla="*/ 1283495 h 1283495"/>
              <a:gd name="connsiteX12-853" fmla="*/ 885 w 1942132"/>
              <a:gd name="connsiteY12-854" fmla="*/ 1260348 h 1283495"/>
              <a:gd name="connsiteX13-855" fmla="*/ 8420 w 1942132"/>
              <a:gd name="connsiteY13-856" fmla="*/ 1219033 h 1283495"/>
              <a:gd name="connsiteX14-857" fmla="*/ 1010373 w 1942132"/>
              <a:gd name="connsiteY14-858" fmla="*/ 173517 h 1283495"/>
              <a:gd name="connsiteX15-859" fmla="*/ 1009831 w 1942132"/>
              <a:gd name="connsiteY15-860" fmla="*/ 120212 h 1283495"/>
              <a:gd name="connsiteX16-861" fmla="*/ 954727 w 1942132"/>
              <a:gd name="connsiteY16-862" fmla="*/ 65108 h 1283495"/>
              <a:gd name="connsiteX17-863" fmla="*/ 946469 w 1942132"/>
              <a:gd name="connsiteY17-864" fmla="*/ 23530 h 1283495"/>
              <a:gd name="connsiteX0-865" fmla="*/ 948287 w 1943950"/>
              <a:gd name="connsiteY0-866" fmla="*/ 23530 h 1283495"/>
              <a:gd name="connsiteX1-867" fmla="*/ 983491 w 1943950"/>
              <a:gd name="connsiteY1-868" fmla="*/ 0 h 1283495"/>
              <a:gd name="connsiteX2-869" fmla="*/ 1905906 w 1943950"/>
              <a:gd name="connsiteY2-870" fmla="*/ 0 h 1283495"/>
              <a:gd name="connsiteX3-871" fmla="*/ 1943950 w 1943950"/>
              <a:gd name="connsiteY3-872" fmla="*/ 38107 h 1283495"/>
              <a:gd name="connsiteX4-873" fmla="*/ 1943950 w 1943950"/>
              <a:gd name="connsiteY4-874" fmla="*/ 960540 h 1283495"/>
              <a:gd name="connsiteX5-875" fmla="*/ 1920399 w 1943950"/>
              <a:gd name="connsiteY5-876" fmla="*/ 995690 h 1283495"/>
              <a:gd name="connsiteX6-877" fmla="*/ 1878871 w 1943950"/>
              <a:gd name="connsiteY6-878" fmla="*/ 987434 h 1283495"/>
              <a:gd name="connsiteX7-879" fmla="*/ 1821089 w 1943950"/>
              <a:gd name="connsiteY7-880" fmla="*/ 929652 h 1283495"/>
              <a:gd name="connsiteX8-881" fmla="*/ 1767007 w 1943950"/>
              <a:gd name="connsiteY8-882" fmla="*/ 929787 h 1283495"/>
              <a:gd name="connsiteX9-883" fmla="*/ 1428899 w 1943950"/>
              <a:gd name="connsiteY9-884" fmla="*/ 1272148 h 1283495"/>
              <a:gd name="connsiteX10-885" fmla="*/ 1401773 w 1943950"/>
              <a:gd name="connsiteY10-886" fmla="*/ 1283495 h 1283495"/>
              <a:gd name="connsiteX11-887" fmla="*/ 37715 w 1943950"/>
              <a:gd name="connsiteY11-888" fmla="*/ 1283495 h 1283495"/>
              <a:gd name="connsiteX12-889" fmla="*/ 2703 w 1943950"/>
              <a:gd name="connsiteY12-890" fmla="*/ 1260348 h 1283495"/>
              <a:gd name="connsiteX13-891" fmla="*/ 10238 w 1943950"/>
              <a:gd name="connsiteY13-892" fmla="*/ 1219033 h 1283495"/>
              <a:gd name="connsiteX14-893" fmla="*/ 1012191 w 1943950"/>
              <a:gd name="connsiteY14-894" fmla="*/ 173517 h 1283495"/>
              <a:gd name="connsiteX15-895" fmla="*/ 1011649 w 1943950"/>
              <a:gd name="connsiteY15-896" fmla="*/ 120212 h 1283495"/>
              <a:gd name="connsiteX16-897" fmla="*/ 956545 w 1943950"/>
              <a:gd name="connsiteY16-898" fmla="*/ 65108 h 1283495"/>
              <a:gd name="connsiteX17-899" fmla="*/ 948287 w 1943950"/>
              <a:gd name="connsiteY17-900" fmla="*/ 23530 h 1283495"/>
              <a:gd name="connsiteX0-901" fmla="*/ 948287 w 1943950"/>
              <a:gd name="connsiteY0-902" fmla="*/ 23530 h 1283495"/>
              <a:gd name="connsiteX1-903" fmla="*/ 983491 w 1943950"/>
              <a:gd name="connsiteY1-904" fmla="*/ 0 h 1283495"/>
              <a:gd name="connsiteX2-905" fmla="*/ 1905906 w 1943950"/>
              <a:gd name="connsiteY2-906" fmla="*/ 0 h 1283495"/>
              <a:gd name="connsiteX3-907" fmla="*/ 1943950 w 1943950"/>
              <a:gd name="connsiteY3-908" fmla="*/ 38107 h 1283495"/>
              <a:gd name="connsiteX4-909" fmla="*/ 1943950 w 1943950"/>
              <a:gd name="connsiteY4-910" fmla="*/ 960540 h 1283495"/>
              <a:gd name="connsiteX5-911" fmla="*/ 1920399 w 1943950"/>
              <a:gd name="connsiteY5-912" fmla="*/ 995690 h 1283495"/>
              <a:gd name="connsiteX6-913" fmla="*/ 1878871 w 1943950"/>
              <a:gd name="connsiteY6-914" fmla="*/ 987434 h 1283495"/>
              <a:gd name="connsiteX7-915" fmla="*/ 1821089 w 1943950"/>
              <a:gd name="connsiteY7-916" fmla="*/ 929652 h 1283495"/>
              <a:gd name="connsiteX8-917" fmla="*/ 1767007 w 1943950"/>
              <a:gd name="connsiteY8-918" fmla="*/ 929787 h 1283495"/>
              <a:gd name="connsiteX9-919" fmla="*/ 1428899 w 1943950"/>
              <a:gd name="connsiteY9-920" fmla="*/ 1272148 h 1283495"/>
              <a:gd name="connsiteX10-921" fmla="*/ 1401773 w 1943950"/>
              <a:gd name="connsiteY10-922" fmla="*/ 1283495 h 1283495"/>
              <a:gd name="connsiteX11-923" fmla="*/ 37715 w 1943950"/>
              <a:gd name="connsiteY11-924" fmla="*/ 1283495 h 1283495"/>
              <a:gd name="connsiteX12-925" fmla="*/ 2703 w 1943950"/>
              <a:gd name="connsiteY12-926" fmla="*/ 1260348 h 1283495"/>
              <a:gd name="connsiteX13-927" fmla="*/ 10238 w 1943950"/>
              <a:gd name="connsiteY13-928" fmla="*/ 1219033 h 1283495"/>
              <a:gd name="connsiteX14-929" fmla="*/ 1012191 w 1943950"/>
              <a:gd name="connsiteY14-930" fmla="*/ 173517 h 1283495"/>
              <a:gd name="connsiteX15-931" fmla="*/ 1011649 w 1943950"/>
              <a:gd name="connsiteY15-932" fmla="*/ 120212 h 1283495"/>
              <a:gd name="connsiteX16-933" fmla="*/ 956545 w 1943950"/>
              <a:gd name="connsiteY16-934" fmla="*/ 65108 h 1283495"/>
              <a:gd name="connsiteX17-935" fmla="*/ 948287 w 1943950"/>
              <a:gd name="connsiteY17-936" fmla="*/ 23530 h 1283495"/>
              <a:gd name="connsiteX0-937" fmla="*/ 948287 w 1943950"/>
              <a:gd name="connsiteY0-938" fmla="*/ 23530 h 1283495"/>
              <a:gd name="connsiteX1-939" fmla="*/ 983491 w 1943950"/>
              <a:gd name="connsiteY1-940" fmla="*/ 0 h 1283495"/>
              <a:gd name="connsiteX2-941" fmla="*/ 1905906 w 1943950"/>
              <a:gd name="connsiteY2-942" fmla="*/ 0 h 1283495"/>
              <a:gd name="connsiteX3-943" fmla="*/ 1943950 w 1943950"/>
              <a:gd name="connsiteY3-944" fmla="*/ 38107 h 1283495"/>
              <a:gd name="connsiteX4-945" fmla="*/ 1943950 w 1943950"/>
              <a:gd name="connsiteY4-946" fmla="*/ 960540 h 1283495"/>
              <a:gd name="connsiteX5-947" fmla="*/ 1920399 w 1943950"/>
              <a:gd name="connsiteY5-948" fmla="*/ 995690 h 1283495"/>
              <a:gd name="connsiteX6-949" fmla="*/ 1878871 w 1943950"/>
              <a:gd name="connsiteY6-950" fmla="*/ 987434 h 1283495"/>
              <a:gd name="connsiteX7-951" fmla="*/ 1821089 w 1943950"/>
              <a:gd name="connsiteY7-952" fmla="*/ 929652 h 1283495"/>
              <a:gd name="connsiteX8-953" fmla="*/ 1767007 w 1943950"/>
              <a:gd name="connsiteY8-954" fmla="*/ 929787 h 1283495"/>
              <a:gd name="connsiteX9-955" fmla="*/ 1428899 w 1943950"/>
              <a:gd name="connsiteY9-956" fmla="*/ 1272148 h 1283495"/>
              <a:gd name="connsiteX10-957" fmla="*/ 1401773 w 1943950"/>
              <a:gd name="connsiteY10-958" fmla="*/ 1283495 h 1283495"/>
              <a:gd name="connsiteX11-959" fmla="*/ 37715 w 1943950"/>
              <a:gd name="connsiteY11-960" fmla="*/ 1283495 h 1283495"/>
              <a:gd name="connsiteX12-961" fmla="*/ 2703 w 1943950"/>
              <a:gd name="connsiteY12-962" fmla="*/ 1260348 h 1283495"/>
              <a:gd name="connsiteX13-963" fmla="*/ 10238 w 1943950"/>
              <a:gd name="connsiteY13-964" fmla="*/ 1219033 h 1283495"/>
              <a:gd name="connsiteX14-965" fmla="*/ 1012191 w 1943950"/>
              <a:gd name="connsiteY14-966" fmla="*/ 173517 h 1283495"/>
              <a:gd name="connsiteX15-967" fmla="*/ 1011649 w 1943950"/>
              <a:gd name="connsiteY15-968" fmla="*/ 120212 h 1283495"/>
              <a:gd name="connsiteX16-969" fmla="*/ 956545 w 1943950"/>
              <a:gd name="connsiteY16-970" fmla="*/ 65108 h 1283495"/>
              <a:gd name="connsiteX17-971" fmla="*/ 948287 w 1943950"/>
              <a:gd name="connsiteY17-972" fmla="*/ 23530 h 1283495"/>
              <a:gd name="connsiteX0-973" fmla="*/ 948287 w 1943950"/>
              <a:gd name="connsiteY0-974" fmla="*/ 23530 h 1283495"/>
              <a:gd name="connsiteX1-975" fmla="*/ 983491 w 1943950"/>
              <a:gd name="connsiteY1-976" fmla="*/ 0 h 1283495"/>
              <a:gd name="connsiteX2-977" fmla="*/ 1905906 w 1943950"/>
              <a:gd name="connsiteY2-978" fmla="*/ 0 h 1283495"/>
              <a:gd name="connsiteX3-979" fmla="*/ 1943950 w 1943950"/>
              <a:gd name="connsiteY3-980" fmla="*/ 38107 h 1283495"/>
              <a:gd name="connsiteX4-981" fmla="*/ 1943950 w 1943950"/>
              <a:gd name="connsiteY4-982" fmla="*/ 960540 h 1283495"/>
              <a:gd name="connsiteX5-983" fmla="*/ 1920399 w 1943950"/>
              <a:gd name="connsiteY5-984" fmla="*/ 995690 h 1283495"/>
              <a:gd name="connsiteX6-985" fmla="*/ 1878871 w 1943950"/>
              <a:gd name="connsiteY6-986" fmla="*/ 987434 h 1283495"/>
              <a:gd name="connsiteX7-987" fmla="*/ 1821089 w 1943950"/>
              <a:gd name="connsiteY7-988" fmla="*/ 929652 h 1283495"/>
              <a:gd name="connsiteX8-989" fmla="*/ 1767007 w 1943950"/>
              <a:gd name="connsiteY8-990" fmla="*/ 929787 h 1283495"/>
              <a:gd name="connsiteX9-991" fmla="*/ 1428899 w 1943950"/>
              <a:gd name="connsiteY9-992" fmla="*/ 1272148 h 1283495"/>
              <a:gd name="connsiteX10-993" fmla="*/ 1401773 w 1943950"/>
              <a:gd name="connsiteY10-994" fmla="*/ 1283495 h 1283495"/>
              <a:gd name="connsiteX11-995" fmla="*/ 37715 w 1943950"/>
              <a:gd name="connsiteY11-996" fmla="*/ 1283495 h 1283495"/>
              <a:gd name="connsiteX12-997" fmla="*/ 2703 w 1943950"/>
              <a:gd name="connsiteY12-998" fmla="*/ 1260348 h 1283495"/>
              <a:gd name="connsiteX13-999" fmla="*/ 10238 w 1943950"/>
              <a:gd name="connsiteY13-1000" fmla="*/ 1219033 h 1283495"/>
              <a:gd name="connsiteX14-1001" fmla="*/ 1012191 w 1943950"/>
              <a:gd name="connsiteY14-1002" fmla="*/ 173517 h 1283495"/>
              <a:gd name="connsiteX15-1003" fmla="*/ 1011649 w 1943950"/>
              <a:gd name="connsiteY15-1004" fmla="*/ 120212 h 1283495"/>
              <a:gd name="connsiteX16-1005" fmla="*/ 956545 w 1943950"/>
              <a:gd name="connsiteY16-1006" fmla="*/ 65108 h 1283495"/>
              <a:gd name="connsiteX17-1007" fmla="*/ 948287 w 1943950"/>
              <a:gd name="connsiteY17-1008" fmla="*/ 23530 h 1283495"/>
              <a:gd name="connsiteX0-1009" fmla="*/ 948287 w 1943950"/>
              <a:gd name="connsiteY0-1010" fmla="*/ 23530 h 1283495"/>
              <a:gd name="connsiteX1-1011" fmla="*/ 983491 w 1943950"/>
              <a:gd name="connsiteY1-1012" fmla="*/ 0 h 1283495"/>
              <a:gd name="connsiteX2-1013" fmla="*/ 1905906 w 1943950"/>
              <a:gd name="connsiteY2-1014" fmla="*/ 0 h 1283495"/>
              <a:gd name="connsiteX3-1015" fmla="*/ 1943950 w 1943950"/>
              <a:gd name="connsiteY3-1016" fmla="*/ 38107 h 1283495"/>
              <a:gd name="connsiteX4-1017" fmla="*/ 1943950 w 1943950"/>
              <a:gd name="connsiteY4-1018" fmla="*/ 960540 h 1283495"/>
              <a:gd name="connsiteX5-1019" fmla="*/ 1920399 w 1943950"/>
              <a:gd name="connsiteY5-1020" fmla="*/ 995690 h 1283495"/>
              <a:gd name="connsiteX6-1021" fmla="*/ 1878871 w 1943950"/>
              <a:gd name="connsiteY6-1022" fmla="*/ 987434 h 1283495"/>
              <a:gd name="connsiteX7-1023" fmla="*/ 1821089 w 1943950"/>
              <a:gd name="connsiteY7-1024" fmla="*/ 929652 h 1283495"/>
              <a:gd name="connsiteX8-1025" fmla="*/ 1767007 w 1943950"/>
              <a:gd name="connsiteY8-1026" fmla="*/ 929787 h 1283495"/>
              <a:gd name="connsiteX9-1027" fmla="*/ 1428899 w 1943950"/>
              <a:gd name="connsiteY9-1028" fmla="*/ 1272148 h 1283495"/>
              <a:gd name="connsiteX10-1029" fmla="*/ 1401773 w 1943950"/>
              <a:gd name="connsiteY10-1030" fmla="*/ 1283495 h 1283495"/>
              <a:gd name="connsiteX11-1031" fmla="*/ 37715 w 1943950"/>
              <a:gd name="connsiteY11-1032" fmla="*/ 1283495 h 1283495"/>
              <a:gd name="connsiteX12-1033" fmla="*/ 2703 w 1943950"/>
              <a:gd name="connsiteY12-1034" fmla="*/ 1260348 h 1283495"/>
              <a:gd name="connsiteX13-1035" fmla="*/ 10238 w 1943950"/>
              <a:gd name="connsiteY13-1036" fmla="*/ 1219033 h 1283495"/>
              <a:gd name="connsiteX14-1037" fmla="*/ 1012191 w 1943950"/>
              <a:gd name="connsiteY14-1038" fmla="*/ 173517 h 1283495"/>
              <a:gd name="connsiteX15-1039" fmla="*/ 1011649 w 1943950"/>
              <a:gd name="connsiteY15-1040" fmla="*/ 120212 h 1283495"/>
              <a:gd name="connsiteX16-1041" fmla="*/ 956545 w 1943950"/>
              <a:gd name="connsiteY16-1042" fmla="*/ 65108 h 1283495"/>
              <a:gd name="connsiteX17-1043" fmla="*/ 948287 w 1943950"/>
              <a:gd name="connsiteY17-1044" fmla="*/ 23530 h 1283495"/>
              <a:gd name="connsiteX0-1045" fmla="*/ 948287 w 1943950"/>
              <a:gd name="connsiteY0-1046" fmla="*/ 23530 h 1283495"/>
              <a:gd name="connsiteX1-1047" fmla="*/ 983491 w 1943950"/>
              <a:gd name="connsiteY1-1048" fmla="*/ 0 h 1283495"/>
              <a:gd name="connsiteX2-1049" fmla="*/ 1905906 w 1943950"/>
              <a:gd name="connsiteY2-1050" fmla="*/ 0 h 1283495"/>
              <a:gd name="connsiteX3-1051" fmla="*/ 1943950 w 1943950"/>
              <a:gd name="connsiteY3-1052" fmla="*/ 38107 h 1283495"/>
              <a:gd name="connsiteX4-1053" fmla="*/ 1943950 w 1943950"/>
              <a:gd name="connsiteY4-1054" fmla="*/ 960540 h 1283495"/>
              <a:gd name="connsiteX5-1055" fmla="*/ 1920399 w 1943950"/>
              <a:gd name="connsiteY5-1056" fmla="*/ 995690 h 1283495"/>
              <a:gd name="connsiteX6-1057" fmla="*/ 1878871 w 1943950"/>
              <a:gd name="connsiteY6-1058" fmla="*/ 987434 h 1283495"/>
              <a:gd name="connsiteX7-1059" fmla="*/ 1821089 w 1943950"/>
              <a:gd name="connsiteY7-1060" fmla="*/ 929652 h 1283495"/>
              <a:gd name="connsiteX8-1061" fmla="*/ 1767007 w 1943950"/>
              <a:gd name="connsiteY8-1062" fmla="*/ 929787 h 1283495"/>
              <a:gd name="connsiteX9-1063" fmla="*/ 1428899 w 1943950"/>
              <a:gd name="connsiteY9-1064" fmla="*/ 1272148 h 1283495"/>
              <a:gd name="connsiteX10-1065" fmla="*/ 1401773 w 1943950"/>
              <a:gd name="connsiteY10-1066" fmla="*/ 1283495 h 1283495"/>
              <a:gd name="connsiteX11-1067" fmla="*/ 37715 w 1943950"/>
              <a:gd name="connsiteY11-1068" fmla="*/ 1283495 h 1283495"/>
              <a:gd name="connsiteX12-1069" fmla="*/ 2703 w 1943950"/>
              <a:gd name="connsiteY12-1070" fmla="*/ 1260348 h 1283495"/>
              <a:gd name="connsiteX13-1071" fmla="*/ 10238 w 1943950"/>
              <a:gd name="connsiteY13-1072" fmla="*/ 1219033 h 1283495"/>
              <a:gd name="connsiteX14-1073" fmla="*/ 1012191 w 1943950"/>
              <a:gd name="connsiteY14-1074" fmla="*/ 173517 h 1283495"/>
              <a:gd name="connsiteX15-1075" fmla="*/ 1011649 w 1943950"/>
              <a:gd name="connsiteY15-1076" fmla="*/ 120212 h 1283495"/>
              <a:gd name="connsiteX16-1077" fmla="*/ 956545 w 1943950"/>
              <a:gd name="connsiteY16-1078" fmla="*/ 65108 h 1283495"/>
              <a:gd name="connsiteX17-1079" fmla="*/ 948287 w 1943950"/>
              <a:gd name="connsiteY17-1080" fmla="*/ 23530 h 1283495"/>
              <a:gd name="connsiteX0-1081" fmla="*/ 948287 w 1943950"/>
              <a:gd name="connsiteY0-1082" fmla="*/ 23530 h 1283495"/>
              <a:gd name="connsiteX1-1083" fmla="*/ 983491 w 1943950"/>
              <a:gd name="connsiteY1-1084" fmla="*/ 0 h 1283495"/>
              <a:gd name="connsiteX2-1085" fmla="*/ 1905906 w 1943950"/>
              <a:gd name="connsiteY2-1086" fmla="*/ 0 h 1283495"/>
              <a:gd name="connsiteX3-1087" fmla="*/ 1943950 w 1943950"/>
              <a:gd name="connsiteY3-1088" fmla="*/ 38107 h 1283495"/>
              <a:gd name="connsiteX4-1089" fmla="*/ 1943950 w 1943950"/>
              <a:gd name="connsiteY4-1090" fmla="*/ 960540 h 1283495"/>
              <a:gd name="connsiteX5-1091" fmla="*/ 1920399 w 1943950"/>
              <a:gd name="connsiteY5-1092" fmla="*/ 995690 h 1283495"/>
              <a:gd name="connsiteX6-1093" fmla="*/ 1878871 w 1943950"/>
              <a:gd name="connsiteY6-1094" fmla="*/ 987434 h 1283495"/>
              <a:gd name="connsiteX7-1095" fmla="*/ 1821089 w 1943950"/>
              <a:gd name="connsiteY7-1096" fmla="*/ 929652 h 1283495"/>
              <a:gd name="connsiteX8-1097" fmla="*/ 1767007 w 1943950"/>
              <a:gd name="connsiteY8-1098" fmla="*/ 929787 h 1283495"/>
              <a:gd name="connsiteX9-1099" fmla="*/ 1428899 w 1943950"/>
              <a:gd name="connsiteY9-1100" fmla="*/ 1272148 h 1283495"/>
              <a:gd name="connsiteX10-1101" fmla="*/ 1401773 w 1943950"/>
              <a:gd name="connsiteY10-1102" fmla="*/ 1283495 h 1283495"/>
              <a:gd name="connsiteX11-1103" fmla="*/ 37715 w 1943950"/>
              <a:gd name="connsiteY11-1104" fmla="*/ 1283495 h 1283495"/>
              <a:gd name="connsiteX12-1105" fmla="*/ 2703 w 1943950"/>
              <a:gd name="connsiteY12-1106" fmla="*/ 1260348 h 1283495"/>
              <a:gd name="connsiteX13-1107" fmla="*/ 10238 w 1943950"/>
              <a:gd name="connsiteY13-1108" fmla="*/ 1219033 h 1283495"/>
              <a:gd name="connsiteX14-1109" fmla="*/ 1012191 w 1943950"/>
              <a:gd name="connsiteY14-1110" fmla="*/ 173517 h 1283495"/>
              <a:gd name="connsiteX15-1111" fmla="*/ 1011649 w 1943950"/>
              <a:gd name="connsiteY15-1112" fmla="*/ 120212 h 1283495"/>
              <a:gd name="connsiteX16-1113" fmla="*/ 956545 w 1943950"/>
              <a:gd name="connsiteY16-1114" fmla="*/ 65108 h 1283495"/>
              <a:gd name="connsiteX17-1115" fmla="*/ 948287 w 1943950"/>
              <a:gd name="connsiteY17-1116" fmla="*/ 23530 h 1283495"/>
              <a:gd name="connsiteX0-1117" fmla="*/ 948287 w 1943950"/>
              <a:gd name="connsiteY0-1118" fmla="*/ 23530 h 1283495"/>
              <a:gd name="connsiteX1-1119" fmla="*/ 983491 w 1943950"/>
              <a:gd name="connsiteY1-1120" fmla="*/ 0 h 1283495"/>
              <a:gd name="connsiteX2-1121" fmla="*/ 1905906 w 1943950"/>
              <a:gd name="connsiteY2-1122" fmla="*/ 0 h 1283495"/>
              <a:gd name="connsiteX3-1123" fmla="*/ 1943950 w 1943950"/>
              <a:gd name="connsiteY3-1124" fmla="*/ 38107 h 1283495"/>
              <a:gd name="connsiteX4-1125" fmla="*/ 1943950 w 1943950"/>
              <a:gd name="connsiteY4-1126" fmla="*/ 960540 h 1283495"/>
              <a:gd name="connsiteX5-1127" fmla="*/ 1920399 w 1943950"/>
              <a:gd name="connsiteY5-1128" fmla="*/ 995690 h 1283495"/>
              <a:gd name="connsiteX6-1129" fmla="*/ 1878871 w 1943950"/>
              <a:gd name="connsiteY6-1130" fmla="*/ 987434 h 1283495"/>
              <a:gd name="connsiteX7-1131" fmla="*/ 1821089 w 1943950"/>
              <a:gd name="connsiteY7-1132" fmla="*/ 929652 h 1283495"/>
              <a:gd name="connsiteX8-1133" fmla="*/ 1767007 w 1943950"/>
              <a:gd name="connsiteY8-1134" fmla="*/ 929787 h 1283495"/>
              <a:gd name="connsiteX9-1135" fmla="*/ 1428899 w 1943950"/>
              <a:gd name="connsiteY9-1136" fmla="*/ 1272148 h 1283495"/>
              <a:gd name="connsiteX10-1137" fmla="*/ 1401773 w 1943950"/>
              <a:gd name="connsiteY10-1138" fmla="*/ 1283495 h 1283495"/>
              <a:gd name="connsiteX11-1139" fmla="*/ 37715 w 1943950"/>
              <a:gd name="connsiteY11-1140" fmla="*/ 1283495 h 1283495"/>
              <a:gd name="connsiteX12-1141" fmla="*/ 2703 w 1943950"/>
              <a:gd name="connsiteY12-1142" fmla="*/ 1260348 h 1283495"/>
              <a:gd name="connsiteX13-1143" fmla="*/ 10238 w 1943950"/>
              <a:gd name="connsiteY13-1144" fmla="*/ 1219033 h 1283495"/>
              <a:gd name="connsiteX14-1145" fmla="*/ 1012191 w 1943950"/>
              <a:gd name="connsiteY14-1146" fmla="*/ 173517 h 1283495"/>
              <a:gd name="connsiteX15-1147" fmla="*/ 1011649 w 1943950"/>
              <a:gd name="connsiteY15-1148" fmla="*/ 120212 h 1283495"/>
              <a:gd name="connsiteX16-1149" fmla="*/ 956545 w 1943950"/>
              <a:gd name="connsiteY16-1150" fmla="*/ 65108 h 1283495"/>
              <a:gd name="connsiteX17-1151" fmla="*/ 948287 w 1943950"/>
              <a:gd name="connsiteY17-1152" fmla="*/ 23530 h 12834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1943950" h="1283495">
                <a:moveTo>
                  <a:pt x="948287" y="23530"/>
                </a:moveTo>
                <a:cubicBezTo>
                  <a:pt x="953755" y="10319"/>
                  <a:pt x="969194" y="1"/>
                  <a:pt x="983491" y="0"/>
                </a:cubicBezTo>
                <a:cubicBezTo>
                  <a:pt x="997788" y="1"/>
                  <a:pt x="1883585" y="1"/>
                  <a:pt x="1905906" y="0"/>
                </a:cubicBezTo>
                <a:cubicBezTo>
                  <a:pt x="1928228" y="1"/>
                  <a:pt x="1943950" y="15786"/>
                  <a:pt x="1943950" y="38107"/>
                </a:cubicBezTo>
                <a:cubicBezTo>
                  <a:pt x="1943950" y="60429"/>
                  <a:pt x="1943950" y="946245"/>
                  <a:pt x="1943950" y="960540"/>
                </a:cubicBezTo>
                <a:cubicBezTo>
                  <a:pt x="1943950" y="974838"/>
                  <a:pt x="1933606" y="990217"/>
                  <a:pt x="1920399" y="995690"/>
                </a:cubicBezTo>
                <a:cubicBezTo>
                  <a:pt x="1907192" y="1001165"/>
                  <a:pt x="1888980" y="997544"/>
                  <a:pt x="1878871" y="987434"/>
                </a:cubicBezTo>
                <a:cubicBezTo>
                  <a:pt x="1868762" y="977325"/>
                  <a:pt x="1836949" y="945513"/>
                  <a:pt x="1821089" y="929652"/>
                </a:cubicBezTo>
                <a:cubicBezTo>
                  <a:pt x="1805230" y="913793"/>
                  <a:pt x="1782767" y="913830"/>
                  <a:pt x="1767007" y="929787"/>
                </a:cubicBezTo>
                <a:cubicBezTo>
                  <a:pt x="1751246" y="945747"/>
                  <a:pt x="1436154" y="1264803"/>
                  <a:pt x="1428899" y="1272148"/>
                </a:cubicBezTo>
                <a:cubicBezTo>
                  <a:pt x="1421644" y="1279495"/>
                  <a:pt x="1412098" y="1283496"/>
                  <a:pt x="1401773" y="1283495"/>
                </a:cubicBezTo>
                <a:cubicBezTo>
                  <a:pt x="1391448" y="1283496"/>
                  <a:pt x="51905" y="1283496"/>
                  <a:pt x="37715" y="1283495"/>
                </a:cubicBezTo>
                <a:cubicBezTo>
                  <a:pt x="23524" y="1283496"/>
                  <a:pt x="8273" y="1273401"/>
                  <a:pt x="2703" y="1260348"/>
                </a:cubicBezTo>
                <a:cubicBezTo>
                  <a:pt x="-2866" y="1247297"/>
                  <a:pt x="420" y="1229279"/>
                  <a:pt x="10238" y="1219033"/>
                </a:cubicBezTo>
                <a:cubicBezTo>
                  <a:pt x="20057" y="1208788"/>
                  <a:pt x="997013" y="189355"/>
                  <a:pt x="1012191" y="173517"/>
                </a:cubicBezTo>
                <a:cubicBezTo>
                  <a:pt x="1027369" y="157680"/>
                  <a:pt x="1027160" y="135724"/>
                  <a:pt x="1011649" y="120212"/>
                </a:cubicBezTo>
                <a:cubicBezTo>
                  <a:pt x="996137" y="104701"/>
                  <a:pt x="966655" y="75219"/>
                  <a:pt x="956545" y="65108"/>
                </a:cubicBezTo>
                <a:cubicBezTo>
                  <a:pt x="946436" y="55000"/>
                  <a:pt x="942820" y="36740"/>
                  <a:pt x="948287" y="23530"/>
                </a:cubicBezTo>
                <a:close/>
              </a:path>
            </a:pathLst>
          </a:custGeom>
          <a:gradFill>
            <a:gsLst>
              <a:gs pos="90000">
                <a:schemeClr val="accent2">
                  <a:lumMod val="60000"/>
                  <a:lumOff val="40000"/>
                  <a:alpha val="100000"/>
                </a:schemeClr>
              </a:gs>
              <a:gs pos="0">
                <a:schemeClr val="accent2">
                  <a:alpha val="100000"/>
                </a:schemeClr>
              </a:gs>
            </a:gsLst>
            <a:lin ang="18900000" scaled="false"/>
          </a:gradFill>
          <a:ln>
            <a:noFill/>
          </a:ln>
          <a:effectLst>
            <a:outerShdw blurRad="63500" dist="38100" dir="8100000" algn="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683895" tIns="71755" rIns="144145" bIns="36195" numCol="1" spcCol="0" rtlCol="0" fromWordArt="false" anchor="ctr" anchorCtr="false" forceAA="false" compatLnSpc="true">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0"/>
              </a:spcBef>
              <a:spcAft>
                <a:spcPct val="0"/>
              </a:spcAft>
            </a:pPr>
            <a:r>
              <a:rPr lang="en-US" altLang="zh-CN" sz="2800" b="1">
                <a:solidFill>
                  <a:srgbClr val="FFFFFF"/>
                </a:solidFill>
                <a:latin typeface="+mn-ea"/>
                <a:cs typeface="+mn-ea"/>
                <a:sym typeface="+mn-ea"/>
              </a:rPr>
              <a:t>02</a:t>
            </a:r>
            <a:endParaRPr lang="en-US" altLang="zh-CN" sz="2800" b="1">
              <a:solidFill>
                <a:srgbClr val="FFFFFF"/>
              </a:solidFill>
              <a:latin typeface="+mn-ea"/>
              <a:cs typeface="+mn-ea"/>
              <a:sym typeface="+mn-ea"/>
            </a:endParaRPr>
          </a:p>
        </p:txBody>
      </p:sp>
      <p:sp>
        <p:nvSpPr>
          <p:cNvPr id="34" name="椭圆 9"/>
          <p:cNvSpPr/>
          <p:nvPr>
            <p:custDataLst>
              <p:tags r:id="rId9"/>
            </p:custDataLst>
          </p:nvPr>
        </p:nvSpPr>
        <p:spPr>
          <a:xfrm>
            <a:off x="5658063" y="2706817"/>
            <a:ext cx="240613" cy="240613"/>
          </a:xfrm>
          <a:prstGeom prst="ellipse">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chemeClr val="lt1"/>
              </a:solidFill>
            </a:endParaRPr>
          </a:p>
        </p:txBody>
      </p:sp>
      <p:sp>
        <p:nvSpPr>
          <p:cNvPr id="35" name="椭圆 17"/>
          <p:cNvSpPr/>
          <p:nvPr>
            <p:custDataLst>
              <p:tags r:id="rId10"/>
            </p:custDataLst>
          </p:nvPr>
        </p:nvSpPr>
        <p:spPr>
          <a:xfrm rot="5400000">
            <a:off x="5733811" y="2782565"/>
            <a:ext cx="88480" cy="88480"/>
          </a:xfrm>
          <a:prstGeom prst="ellips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chemeClr val="lt1"/>
              </a:solidFill>
            </a:endParaRPr>
          </a:p>
        </p:txBody>
      </p:sp>
      <p:cxnSp>
        <p:nvCxnSpPr>
          <p:cNvPr id="36" name="直接连接符 21"/>
          <p:cNvCxnSpPr/>
          <p:nvPr>
            <p:custDataLst>
              <p:tags r:id="rId11"/>
            </p:custDataLst>
          </p:nvPr>
        </p:nvCxnSpPr>
        <p:spPr>
          <a:xfrm>
            <a:off x="5778369" y="2946794"/>
            <a:ext cx="11458" cy="1458321"/>
          </a:xfrm>
          <a:prstGeom prst="line">
            <a:avLst/>
          </a:prstGeom>
          <a:ln w="31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7" name="矩形 14"/>
          <p:cNvSpPr/>
          <p:nvPr>
            <p:custDataLst>
              <p:tags r:id="rId12"/>
            </p:custDataLst>
          </p:nvPr>
        </p:nvSpPr>
        <p:spPr>
          <a:xfrm>
            <a:off x="3465171" y="1720811"/>
            <a:ext cx="2076405" cy="1292183"/>
          </a:xfrm>
          <a:prstGeom prst="rect">
            <a:avLst/>
          </a:prstGeom>
          <a:noFill/>
        </p:spPr>
        <p:txBody>
          <a:bodyPr wrap="square" lIns="0" tIns="0" rIns="0" bIns="0" rtlCol="0" anchor="b" anchorCtr="false">
            <a:noAutofit/>
          </a:bodyPr>
          <a:lstStyle/>
          <a:p>
            <a:pPr algn="r">
              <a:spcBef>
                <a:spcPct val="0"/>
              </a:spcBef>
              <a:spcAft>
                <a:spcPct val="0"/>
              </a:spcAft>
            </a:pPr>
            <a:r>
              <a:rPr lang="zh-CN" altLang="en-US" sz="2000" b="1" dirty="0">
                <a:solidFill>
                  <a:schemeClr val="accent2"/>
                </a:solidFill>
                <a:latin typeface="+mn-ea"/>
                <a:cs typeface="+mn-ea"/>
                <a:sym typeface="+mn-ea"/>
              </a:rPr>
              <a:t>《湖南省党政机关国内公务接待管理办法》（湘办发〔</a:t>
            </a:r>
            <a:r>
              <a:rPr lang="en-US" altLang="zh-CN" sz="2000" b="1" dirty="0">
                <a:solidFill>
                  <a:schemeClr val="accent2"/>
                </a:solidFill>
                <a:latin typeface="+mn-ea"/>
                <a:cs typeface="+mn-ea"/>
                <a:sym typeface="+mn-ea"/>
              </a:rPr>
              <a:t>2024</a:t>
            </a:r>
            <a:r>
              <a:rPr lang="zh-CN" altLang="en-US" sz="2000" b="1" dirty="0">
                <a:solidFill>
                  <a:schemeClr val="accent2"/>
                </a:solidFill>
                <a:latin typeface="+mn-ea"/>
                <a:cs typeface="+mn-ea"/>
                <a:sym typeface="+mn-ea"/>
              </a:rPr>
              <a:t>〕</a:t>
            </a:r>
            <a:r>
              <a:rPr lang="en-US" altLang="zh-CN" sz="2000" b="1" dirty="0">
                <a:solidFill>
                  <a:schemeClr val="accent2"/>
                </a:solidFill>
                <a:latin typeface="+mn-ea"/>
                <a:cs typeface="+mn-ea"/>
                <a:sym typeface="+mn-ea"/>
              </a:rPr>
              <a:t>17</a:t>
            </a:r>
            <a:r>
              <a:rPr lang="zh-CN" altLang="en-US" sz="2000" b="1" dirty="0">
                <a:solidFill>
                  <a:schemeClr val="accent2"/>
                </a:solidFill>
                <a:latin typeface="+mn-ea"/>
                <a:cs typeface="+mn-ea"/>
                <a:sym typeface="+mn-ea"/>
              </a:rPr>
              <a:t>号）</a:t>
            </a:r>
            <a:endParaRPr lang="zh-CN" altLang="en-US" sz="2000" b="1" dirty="0">
              <a:solidFill>
                <a:schemeClr val="accent2"/>
              </a:solidFill>
              <a:latin typeface="+mn-ea"/>
              <a:cs typeface="+mn-ea"/>
              <a:sym typeface="+mn-ea"/>
            </a:endParaRPr>
          </a:p>
        </p:txBody>
      </p:sp>
      <p:sp>
        <p:nvSpPr>
          <p:cNvPr id="41" name="矩形 15"/>
          <p:cNvSpPr/>
          <p:nvPr>
            <p:custDataLst>
              <p:tags r:id="rId13"/>
            </p:custDataLst>
          </p:nvPr>
        </p:nvSpPr>
        <p:spPr>
          <a:xfrm>
            <a:off x="3121025" y="3098165"/>
            <a:ext cx="2420620" cy="842010"/>
          </a:xfrm>
          <a:prstGeom prst="rect">
            <a:avLst/>
          </a:prstGeom>
          <a:noFill/>
        </p:spPr>
        <p:txBody>
          <a:bodyPr wrap="square" lIns="0" tIns="0" rIns="0" bIns="0" rtlCol="0" anchor="t" anchorCtr="false">
            <a:noAutofit/>
          </a:bodyPr>
          <a:lstStyle/>
          <a:p>
            <a:pPr algn="r">
              <a:lnSpc>
                <a:spcPct val="130000"/>
              </a:lnSpc>
              <a:spcBef>
                <a:spcPct val="0"/>
              </a:spcBef>
              <a:spcAft>
                <a:spcPct val="0"/>
              </a:spcAft>
            </a:pPr>
            <a:r>
              <a:rPr lang="en-US" altLang="en-US" sz="1600" dirty="0">
                <a:solidFill>
                  <a:schemeClr val="tx1">
                    <a:lumMod val="85000"/>
                    <a:lumOff val="15000"/>
                  </a:schemeClr>
                </a:solidFill>
                <a:latin typeface="+mn-ea"/>
                <a:cs typeface="+mn-ea"/>
                <a:sym typeface="+mn-ea"/>
              </a:rPr>
              <a:t>2024</a:t>
            </a:r>
            <a:r>
              <a:rPr lang="zh-CN" altLang="en-US" sz="1600" dirty="0">
                <a:solidFill>
                  <a:schemeClr val="tx1">
                    <a:lumMod val="85000"/>
                    <a:lumOff val="15000"/>
                  </a:schemeClr>
                </a:solidFill>
                <a:latin typeface="+mn-ea"/>
                <a:cs typeface="+mn-ea"/>
                <a:sym typeface="+mn-ea"/>
              </a:rPr>
              <a:t>年</a:t>
            </a:r>
            <a:r>
              <a:rPr lang="en-US" altLang="zh-CN" sz="1600" dirty="0">
                <a:solidFill>
                  <a:schemeClr val="tx1">
                    <a:lumMod val="85000"/>
                    <a:lumOff val="15000"/>
                  </a:schemeClr>
                </a:solidFill>
                <a:latin typeface="+mn-ea"/>
                <a:cs typeface="+mn-ea"/>
                <a:sym typeface="+mn-ea"/>
              </a:rPr>
              <a:t>11</a:t>
            </a:r>
            <a:r>
              <a:rPr lang="zh-CN" altLang="en-US" sz="1600" dirty="0">
                <a:solidFill>
                  <a:schemeClr val="tx1">
                    <a:lumMod val="85000"/>
                    <a:lumOff val="15000"/>
                  </a:schemeClr>
                </a:solidFill>
                <a:latin typeface="+mn-ea"/>
                <a:cs typeface="+mn-ea"/>
                <a:sym typeface="+mn-ea"/>
              </a:rPr>
              <a:t>月中共湖南省委常委会会议修订，中共湖南省委办公厅、湖南省人民政府办公厅发布</a:t>
            </a:r>
            <a:endParaRPr lang="zh-CN" altLang="en-US" sz="1600">
              <a:solidFill>
                <a:schemeClr val="tx1">
                  <a:lumMod val="85000"/>
                  <a:lumOff val="15000"/>
                </a:schemeClr>
              </a:solidFill>
              <a:latin typeface="+mn-ea"/>
              <a:cs typeface="+mn-ea"/>
              <a:sym typeface="+mn-ea"/>
            </a:endParaRPr>
          </a:p>
        </p:txBody>
      </p:sp>
      <p:sp>
        <p:nvSpPr>
          <p:cNvPr id="42" name="任意多边形: 形状 45"/>
          <p:cNvSpPr/>
          <p:nvPr>
            <p:custDataLst>
              <p:tags r:id="rId14"/>
            </p:custDataLst>
          </p:nvPr>
        </p:nvSpPr>
        <p:spPr>
          <a:xfrm>
            <a:off x="6704540" y="4399386"/>
            <a:ext cx="1942730" cy="1282635"/>
          </a:xfrm>
          <a:custGeom>
            <a:avLst/>
            <a:gdLst>
              <a:gd name="connsiteX0" fmla="*/ 946969 w 1942632"/>
              <a:gd name="connsiteY0" fmla="*/ 23530 h 1283495"/>
              <a:gd name="connsiteX1" fmla="*/ 982173 w 1942632"/>
              <a:gd name="connsiteY1" fmla="*/ 0 h 1283495"/>
              <a:gd name="connsiteX2" fmla="*/ 1904588 w 1942632"/>
              <a:gd name="connsiteY2" fmla="*/ 0 h 1283495"/>
              <a:gd name="connsiteX3" fmla="*/ 1942632 w 1942632"/>
              <a:gd name="connsiteY3" fmla="*/ 38107 h 1283495"/>
              <a:gd name="connsiteX4" fmla="*/ 1942632 w 1942632"/>
              <a:gd name="connsiteY4" fmla="*/ 960540 h 1283495"/>
              <a:gd name="connsiteX5" fmla="*/ 1919081 w 1942632"/>
              <a:gd name="connsiteY5" fmla="*/ 995690 h 1283495"/>
              <a:gd name="connsiteX6" fmla="*/ 1877553 w 1942632"/>
              <a:gd name="connsiteY6" fmla="*/ 987434 h 1283495"/>
              <a:gd name="connsiteX7" fmla="*/ 1819771 w 1942632"/>
              <a:gd name="connsiteY7" fmla="*/ 929652 h 1283495"/>
              <a:gd name="connsiteX8" fmla="*/ 1765689 w 1942632"/>
              <a:gd name="connsiteY8" fmla="*/ 929787 h 1283495"/>
              <a:gd name="connsiteX9" fmla="*/ 1427581 w 1942632"/>
              <a:gd name="connsiteY9" fmla="*/ 1272148 h 1283495"/>
              <a:gd name="connsiteX10" fmla="*/ 1400455 w 1942632"/>
              <a:gd name="connsiteY10" fmla="*/ 1283495 h 1283495"/>
              <a:gd name="connsiteX11" fmla="*/ 36397 w 1942632"/>
              <a:gd name="connsiteY11" fmla="*/ 1283495 h 1283495"/>
              <a:gd name="connsiteX12" fmla="*/ 1385 w 1942632"/>
              <a:gd name="connsiteY12" fmla="*/ 1260348 h 1283495"/>
              <a:gd name="connsiteX13" fmla="*/ 8920 w 1942632"/>
              <a:gd name="connsiteY13" fmla="*/ 1219033 h 1283495"/>
              <a:gd name="connsiteX14" fmla="*/ 1010873 w 1942632"/>
              <a:gd name="connsiteY14" fmla="*/ 173517 h 1283495"/>
              <a:gd name="connsiteX15" fmla="*/ 1010331 w 1942632"/>
              <a:gd name="connsiteY15" fmla="*/ 120212 h 1283495"/>
              <a:gd name="connsiteX16" fmla="*/ 955227 w 1942632"/>
              <a:gd name="connsiteY16" fmla="*/ 65108 h 1283495"/>
              <a:gd name="connsiteX17" fmla="*/ 946969 w 1942632"/>
              <a:gd name="connsiteY17" fmla="*/ 23530 h 1283495"/>
              <a:gd name="connsiteX0-1" fmla="*/ 946969 w 1942632"/>
              <a:gd name="connsiteY0-2" fmla="*/ 23530 h 1283495"/>
              <a:gd name="connsiteX1-3" fmla="*/ 982173 w 1942632"/>
              <a:gd name="connsiteY1-4" fmla="*/ 0 h 1283495"/>
              <a:gd name="connsiteX2-5" fmla="*/ 1904588 w 1942632"/>
              <a:gd name="connsiteY2-6" fmla="*/ 0 h 1283495"/>
              <a:gd name="connsiteX3-7" fmla="*/ 1942632 w 1942632"/>
              <a:gd name="connsiteY3-8" fmla="*/ 38107 h 1283495"/>
              <a:gd name="connsiteX4-9" fmla="*/ 1942632 w 1942632"/>
              <a:gd name="connsiteY4-10" fmla="*/ 960540 h 1283495"/>
              <a:gd name="connsiteX5-11" fmla="*/ 1919081 w 1942632"/>
              <a:gd name="connsiteY5-12" fmla="*/ 995690 h 1283495"/>
              <a:gd name="connsiteX6-13" fmla="*/ 1877553 w 1942632"/>
              <a:gd name="connsiteY6-14" fmla="*/ 987434 h 1283495"/>
              <a:gd name="connsiteX7-15" fmla="*/ 1819771 w 1942632"/>
              <a:gd name="connsiteY7-16" fmla="*/ 929652 h 1283495"/>
              <a:gd name="connsiteX8-17" fmla="*/ 1765689 w 1942632"/>
              <a:gd name="connsiteY8-18" fmla="*/ 929787 h 1283495"/>
              <a:gd name="connsiteX9-19" fmla="*/ 1427581 w 1942632"/>
              <a:gd name="connsiteY9-20" fmla="*/ 1272148 h 1283495"/>
              <a:gd name="connsiteX10-21" fmla="*/ 1400455 w 1942632"/>
              <a:gd name="connsiteY10-22" fmla="*/ 1283495 h 1283495"/>
              <a:gd name="connsiteX11-23" fmla="*/ 36397 w 1942632"/>
              <a:gd name="connsiteY11-24" fmla="*/ 1283495 h 1283495"/>
              <a:gd name="connsiteX12-25" fmla="*/ 1385 w 1942632"/>
              <a:gd name="connsiteY12-26" fmla="*/ 1260348 h 1283495"/>
              <a:gd name="connsiteX13-27" fmla="*/ 8920 w 1942632"/>
              <a:gd name="connsiteY13-28" fmla="*/ 1219033 h 1283495"/>
              <a:gd name="connsiteX14-29" fmla="*/ 1010873 w 1942632"/>
              <a:gd name="connsiteY14-30" fmla="*/ 173517 h 1283495"/>
              <a:gd name="connsiteX15-31" fmla="*/ 1010331 w 1942632"/>
              <a:gd name="connsiteY15-32" fmla="*/ 120212 h 1283495"/>
              <a:gd name="connsiteX16-33" fmla="*/ 955227 w 1942632"/>
              <a:gd name="connsiteY16-34" fmla="*/ 65108 h 1283495"/>
              <a:gd name="connsiteX17-35" fmla="*/ 946969 w 1942632"/>
              <a:gd name="connsiteY17-36" fmla="*/ 23530 h 1283495"/>
              <a:gd name="connsiteX0-37" fmla="*/ 946969 w 1942632"/>
              <a:gd name="connsiteY0-38" fmla="*/ 23530 h 1283495"/>
              <a:gd name="connsiteX1-39" fmla="*/ 982173 w 1942632"/>
              <a:gd name="connsiteY1-40" fmla="*/ 0 h 1283495"/>
              <a:gd name="connsiteX2-41" fmla="*/ 1904588 w 1942632"/>
              <a:gd name="connsiteY2-42" fmla="*/ 0 h 1283495"/>
              <a:gd name="connsiteX3-43" fmla="*/ 1942632 w 1942632"/>
              <a:gd name="connsiteY3-44" fmla="*/ 38107 h 1283495"/>
              <a:gd name="connsiteX4-45" fmla="*/ 1942632 w 1942632"/>
              <a:gd name="connsiteY4-46" fmla="*/ 960540 h 1283495"/>
              <a:gd name="connsiteX5-47" fmla="*/ 1919081 w 1942632"/>
              <a:gd name="connsiteY5-48" fmla="*/ 995690 h 1283495"/>
              <a:gd name="connsiteX6-49" fmla="*/ 1877553 w 1942632"/>
              <a:gd name="connsiteY6-50" fmla="*/ 987434 h 1283495"/>
              <a:gd name="connsiteX7-51" fmla="*/ 1819771 w 1942632"/>
              <a:gd name="connsiteY7-52" fmla="*/ 929652 h 1283495"/>
              <a:gd name="connsiteX8-53" fmla="*/ 1765689 w 1942632"/>
              <a:gd name="connsiteY8-54" fmla="*/ 929787 h 1283495"/>
              <a:gd name="connsiteX9-55" fmla="*/ 1427581 w 1942632"/>
              <a:gd name="connsiteY9-56" fmla="*/ 1272148 h 1283495"/>
              <a:gd name="connsiteX10-57" fmla="*/ 1400455 w 1942632"/>
              <a:gd name="connsiteY10-58" fmla="*/ 1283495 h 1283495"/>
              <a:gd name="connsiteX11-59" fmla="*/ 36397 w 1942632"/>
              <a:gd name="connsiteY11-60" fmla="*/ 1283495 h 1283495"/>
              <a:gd name="connsiteX12-61" fmla="*/ 1385 w 1942632"/>
              <a:gd name="connsiteY12-62" fmla="*/ 1260348 h 1283495"/>
              <a:gd name="connsiteX13-63" fmla="*/ 8920 w 1942632"/>
              <a:gd name="connsiteY13-64" fmla="*/ 1219033 h 1283495"/>
              <a:gd name="connsiteX14-65" fmla="*/ 1010873 w 1942632"/>
              <a:gd name="connsiteY14-66" fmla="*/ 173517 h 1283495"/>
              <a:gd name="connsiteX15-67" fmla="*/ 1010331 w 1942632"/>
              <a:gd name="connsiteY15-68" fmla="*/ 120212 h 1283495"/>
              <a:gd name="connsiteX16-69" fmla="*/ 955227 w 1942632"/>
              <a:gd name="connsiteY16-70" fmla="*/ 65108 h 1283495"/>
              <a:gd name="connsiteX17-71" fmla="*/ 946969 w 1942632"/>
              <a:gd name="connsiteY17-72" fmla="*/ 23530 h 1283495"/>
              <a:gd name="connsiteX0-73" fmla="*/ 946969 w 1942632"/>
              <a:gd name="connsiteY0-74" fmla="*/ 23530 h 1283495"/>
              <a:gd name="connsiteX1-75" fmla="*/ 982173 w 1942632"/>
              <a:gd name="connsiteY1-76" fmla="*/ 0 h 1283495"/>
              <a:gd name="connsiteX2-77" fmla="*/ 1904588 w 1942632"/>
              <a:gd name="connsiteY2-78" fmla="*/ 0 h 1283495"/>
              <a:gd name="connsiteX3-79" fmla="*/ 1942632 w 1942632"/>
              <a:gd name="connsiteY3-80" fmla="*/ 38107 h 1283495"/>
              <a:gd name="connsiteX4-81" fmla="*/ 1942632 w 1942632"/>
              <a:gd name="connsiteY4-82" fmla="*/ 960540 h 1283495"/>
              <a:gd name="connsiteX5-83" fmla="*/ 1919081 w 1942632"/>
              <a:gd name="connsiteY5-84" fmla="*/ 995690 h 1283495"/>
              <a:gd name="connsiteX6-85" fmla="*/ 1877553 w 1942632"/>
              <a:gd name="connsiteY6-86" fmla="*/ 987434 h 1283495"/>
              <a:gd name="connsiteX7-87" fmla="*/ 1819771 w 1942632"/>
              <a:gd name="connsiteY7-88" fmla="*/ 929652 h 1283495"/>
              <a:gd name="connsiteX8-89" fmla="*/ 1765689 w 1942632"/>
              <a:gd name="connsiteY8-90" fmla="*/ 929787 h 1283495"/>
              <a:gd name="connsiteX9-91" fmla="*/ 1427581 w 1942632"/>
              <a:gd name="connsiteY9-92" fmla="*/ 1272148 h 1283495"/>
              <a:gd name="connsiteX10-93" fmla="*/ 1400455 w 1942632"/>
              <a:gd name="connsiteY10-94" fmla="*/ 1283495 h 1283495"/>
              <a:gd name="connsiteX11-95" fmla="*/ 36397 w 1942632"/>
              <a:gd name="connsiteY11-96" fmla="*/ 1283495 h 1283495"/>
              <a:gd name="connsiteX12-97" fmla="*/ 1385 w 1942632"/>
              <a:gd name="connsiteY12-98" fmla="*/ 1260348 h 1283495"/>
              <a:gd name="connsiteX13-99" fmla="*/ 8920 w 1942632"/>
              <a:gd name="connsiteY13-100" fmla="*/ 1219033 h 1283495"/>
              <a:gd name="connsiteX14-101" fmla="*/ 1010873 w 1942632"/>
              <a:gd name="connsiteY14-102" fmla="*/ 173517 h 1283495"/>
              <a:gd name="connsiteX15-103" fmla="*/ 1010331 w 1942632"/>
              <a:gd name="connsiteY15-104" fmla="*/ 120212 h 1283495"/>
              <a:gd name="connsiteX16-105" fmla="*/ 955227 w 1942632"/>
              <a:gd name="connsiteY16-106" fmla="*/ 65108 h 1283495"/>
              <a:gd name="connsiteX17-107" fmla="*/ 946969 w 1942632"/>
              <a:gd name="connsiteY17-108" fmla="*/ 23530 h 1283495"/>
              <a:gd name="connsiteX0-109" fmla="*/ 946969 w 1942632"/>
              <a:gd name="connsiteY0-110" fmla="*/ 23530 h 1283495"/>
              <a:gd name="connsiteX1-111" fmla="*/ 982173 w 1942632"/>
              <a:gd name="connsiteY1-112" fmla="*/ 0 h 1283495"/>
              <a:gd name="connsiteX2-113" fmla="*/ 1904588 w 1942632"/>
              <a:gd name="connsiteY2-114" fmla="*/ 0 h 1283495"/>
              <a:gd name="connsiteX3-115" fmla="*/ 1942632 w 1942632"/>
              <a:gd name="connsiteY3-116" fmla="*/ 38107 h 1283495"/>
              <a:gd name="connsiteX4-117" fmla="*/ 1942632 w 1942632"/>
              <a:gd name="connsiteY4-118" fmla="*/ 960540 h 1283495"/>
              <a:gd name="connsiteX5-119" fmla="*/ 1919081 w 1942632"/>
              <a:gd name="connsiteY5-120" fmla="*/ 995690 h 1283495"/>
              <a:gd name="connsiteX6-121" fmla="*/ 1877553 w 1942632"/>
              <a:gd name="connsiteY6-122" fmla="*/ 987434 h 1283495"/>
              <a:gd name="connsiteX7-123" fmla="*/ 1819771 w 1942632"/>
              <a:gd name="connsiteY7-124" fmla="*/ 929652 h 1283495"/>
              <a:gd name="connsiteX8-125" fmla="*/ 1765689 w 1942632"/>
              <a:gd name="connsiteY8-126" fmla="*/ 929787 h 1283495"/>
              <a:gd name="connsiteX9-127" fmla="*/ 1427581 w 1942632"/>
              <a:gd name="connsiteY9-128" fmla="*/ 1272148 h 1283495"/>
              <a:gd name="connsiteX10-129" fmla="*/ 1400455 w 1942632"/>
              <a:gd name="connsiteY10-130" fmla="*/ 1283495 h 1283495"/>
              <a:gd name="connsiteX11-131" fmla="*/ 36397 w 1942632"/>
              <a:gd name="connsiteY11-132" fmla="*/ 1283495 h 1283495"/>
              <a:gd name="connsiteX12-133" fmla="*/ 1385 w 1942632"/>
              <a:gd name="connsiteY12-134" fmla="*/ 1260348 h 1283495"/>
              <a:gd name="connsiteX13-135" fmla="*/ 8920 w 1942632"/>
              <a:gd name="connsiteY13-136" fmla="*/ 1219033 h 1283495"/>
              <a:gd name="connsiteX14-137" fmla="*/ 1010873 w 1942632"/>
              <a:gd name="connsiteY14-138" fmla="*/ 173517 h 1283495"/>
              <a:gd name="connsiteX15-139" fmla="*/ 1010331 w 1942632"/>
              <a:gd name="connsiteY15-140" fmla="*/ 120212 h 1283495"/>
              <a:gd name="connsiteX16-141" fmla="*/ 955227 w 1942632"/>
              <a:gd name="connsiteY16-142" fmla="*/ 65108 h 1283495"/>
              <a:gd name="connsiteX17-143" fmla="*/ 946969 w 1942632"/>
              <a:gd name="connsiteY17-144" fmla="*/ 23530 h 1283495"/>
              <a:gd name="connsiteX0-145" fmla="*/ 946969 w 1942632"/>
              <a:gd name="connsiteY0-146" fmla="*/ 23530 h 1283495"/>
              <a:gd name="connsiteX1-147" fmla="*/ 982173 w 1942632"/>
              <a:gd name="connsiteY1-148" fmla="*/ 0 h 1283495"/>
              <a:gd name="connsiteX2-149" fmla="*/ 1904588 w 1942632"/>
              <a:gd name="connsiteY2-150" fmla="*/ 0 h 1283495"/>
              <a:gd name="connsiteX3-151" fmla="*/ 1942632 w 1942632"/>
              <a:gd name="connsiteY3-152" fmla="*/ 38107 h 1283495"/>
              <a:gd name="connsiteX4-153" fmla="*/ 1942632 w 1942632"/>
              <a:gd name="connsiteY4-154" fmla="*/ 960540 h 1283495"/>
              <a:gd name="connsiteX5-155" fmla="*/ 1919081 w 1942632"/>
              <a:gd name="connsiteY5-156" fmla="*/ 995690 h 1283495"/>
              <a:gd name="connsiteX6-157" fmla="*/ 1877553 w 1942632"/>
              <a:gd name="connsiteY6-158" fmla="*/ 987434 h 1283495"/>
              <a:gd name="connsiteX7-159" fmla="*/ 1819771 w 1942632"/>
              <a:gd name="connsiteY7-160" fmla="*/ 929652 h 1283495"/>
              <a:gd name="connsiteX8-161" fmla="*/ 1765689 w 1942632"/>
              <a:gd name="connsiteY8-162" fmla="*/ 929787 h 1283495"/>
              <a:gd name="connsiteX9-163" fmla="*/ 1427581 w 1942632"/>
              <a:gd name="connsiteY9-164" fmla="*/ 1272148 h 1283495"/>
              <a:gd name="connsiteX10-165" fmla="*/ 1400455 w 1942632"/>
              <a:gd name="connsiteY10-166" fmla="*/ 1283495 h 1283495"/>
              <a:gd name="connsiteX11-167" fmla="*/ 36397 w 1942632"/>
              <a:gd name="connsiteY11-168" fmla="*/ 1283495 h 1283495"/>
              <a:gd name="connsiteX12-169" fmla="*/ 1385 w 1942632"/>
              <a:gd name="connsiteY12-170" fmla="*/ 1260348 h 1283495"/>
              <a:gd name="connsiteX13-171" fmla="*/ 8920 w 1942632"/>
              <a:gd name="connsiteY13-172" fmla="*/ 1219033 h 1283495"/>
              <a:gd name="connsiteX14-173" fmla="*/ 1010873 w 1942632"/>
              <a:gd name="connsiteY14-174" fmla="*/ 173517 h 1283495"/>
              <a:gd name="connsiteX15-175" fmla="*/ 1010331 w 1942632"/>
              <a:gd name="connsiteY15-176" fmla="*/ 120212 h 1283495"/>
              <a:gd name="connsiteX16-177" fmla="*/ 955227 w 1942632"/>
              <a:gd name="connsiteY16-178" fmla="*/ 65108 h 1283495"/>
              <a:gd name="connsiteX17-179" fmla="*/ 946969 w 1942632"/>
              <a:gd name="connsiteY17-180" fmla="*/ 23530 h 1283495"/>
              <a:gd name="connsiteX0-181" fmla="*/ 946969 w 1942632"/>
              <a:gd name="connsiteY0-182" fmla="*/ 23530 h 1283495"/>
              <a:gd name="connsiteX1-183" fmla="*/ 982173 w 1942632"/>
              <a:gd name="connsiteY1-184" fmla="*/ 0 h 1283495"/>
              <a:gd name="connsiteX2-185" fmla="*/ 1904588 w 1942632"/>
              <a:gd name="connsiteY2-186" fmla="*/ 0 h 1283495"/>
              <a:gd name="connsiteX3-187" fmla="*/ 1942632 w 1942632"/>
              <a:gd name="connsiteY3-188" fmla="*/ 38107 h 1283495"/>
              <a:gd name="connsiteX4-189" fmla="*/ 1942632 w 1942632"/>
              <a:gd name="connsiteY4-190" fmla="*/ 960540 h 1283495"/>
              <a:gd name="connsiteX5-191" fmla="*/ 1919081 w 1942632"/>
              <a:gd name="connsiteY5-192" fmla="*/ 995690 h 1283495"/>
              <a:gd name="connsiteX6-193" fmla="*/ 1877553 w 1942632"/>
              <a:gd name="connsiteY6-194" fmla="*/ 987434 h 1283495"/>
              <a:gd name="connsiteX7-195" fmla="*/ 1819771 w 1942632"/>
              <a:gd name="connsiteY7-196" fmla="*/ 929652 h 1283495"/>
              <a:gd name="connsiteX8-197" fmla="*/ 1765689 w 1942632"/>
              <a:gd name="connsiteY8-198" fmla="*/ 929787 h 1283495"/>
              <a:gd name="connsiteX9-199" fmla="*/ 1427581 w 1942632"/>
              <a:gd name="connsiteY9-200" fmla="*/ 1272148 h 1283495"/>
              <a:gd name="connsiteX10-201" fmla="*/ 1400455 w 1942632"/>
              <a:gd name="connsiteY10-202" fmla="*/ 1283495 h 1283495"/>
              <a:gd name="connsiteX11-203" fmla="*/ 36397 w 1942632"/>
              <a:gd name="connsiteY11-204" fmla="*/ 1283495 h 1283495"/>
              <a:gd name="connsiteX12-205" fmla="*/ 1385 w 1942632"/>
              <a:gd name="connsiteY12-206" fmla="*/ 1260348 h 1283495"/>
              <a:gd name="connsiteX13-207" fmla="*/ 8920 w 1942632"/>
              <a:gd name="connsiteY13-208" fmla="*/ 1219033 h 1283495"/>
              <a:gd name="connsiteX14-209" fmla="*/ 1010873 w 1942632"/>
              <a:gd name="connsiteY14-210" fmla="*/ 173517 h 1283495"/>
              <a:gd name="connsiteX15-211" fmla="*/ 1010331 w 1942632"/>
              <a:gd name="connsiteY15-212" fmla="*/ 120212 h 1283495"/>
              <a:gd name="connsiteX16-213" fmla="*/ 955227 w 1942632"/>
              <a:gd name="connsiteY16-214" fmla="*/ 65108 h 1283495"/>
              <a:gd name="connsiteX17-215" fmla="*/ 946969 w 1942632"/>
              <a:gd name="connsiteY17-216" fmla="*/ 23530 h 1283495"/>
              <a:gd name="connsiteX0-217" fmla="*/ 946969 w 1942632"/>
              <a:gd name="connsiteY0-218" fmla="*/ 23530 h 1283495"/>
              <a:gd name="connsiteX1-219" fmla="*/ 982173 w 1942632"/>
              <a:gd name="connsiteY1-220" fmla="*/ 0 h 1283495"/>
              <a:gd name="connsiteX2-221" fmla="*/ 1904588 w 1942632"/>
              <a:gd name="connsiteY2-222" fmla="*/ 0 h 1283495"/>
              <a:gd name="connsiteX3-223" fmla="*/ 1942632 w 1942632"/>
              <a:gd name="connsiteY3-224" fmla="*/ 38107 h 1283495"/>
              <a:gd name="connsiteX4-225" fmla="*/ 1942632 w 1942632"/>
              <a:gd name="connsiteY4-226" fmla="*/ 960540 h 1283495"/>
              <a:gd name="connsiteX5-227" fmla="*/ 1919081 w 1942632"/>
              <a:gd name="connsiteY5-228" fmla="*/ 995690 h 1283495"/>
              <a:gd name="connsiteX6-229" fmla="*/ 1877553 w 1942632"/>
              <a:gd name="connsiteY6-230" fmla="*/ 987434 h 1283495"/>
              <a:gd name="connsiteX7-231" fmla="*/ 1819771 w 1942632"/>
              <a:gd name="connsiteY7-232" fmla="*/ 929652 h 1283495"/>
              <a:gd name="connsiteX8-233" fmla="*/ 1765689 w 1942632"/>
              <a:gd name="connsiteY8-234" fmla="*/ 929787 h 1283495"/>
              <a:gd name="connsiteX9-235" fmla="*/ 1427581 w 1942632"/>
              <a:gd name="connsiteY9-236" fmla="*/ 1272148 h 1283495"/>
              <a:gd name="connsiteX10-237" fmla="*/ 1400455 w 1942632"/>
              <a:gd name="connsiteY10-238" fmla="*/ 1283495 h 1283495"/>
              <a:gd name="connsiteX11-239" fmla="*/ 36397 w 1942632"/>
              <a:gd name="connsiteY11-240" fmla="*/ 1283495 h 1283495"/>
              <a:gd name="connsiteX12-241" fmla="*/ 1385 w 1942632"/>
              <a:gd name="connsiteY12-242" fmla="*/ 1260348 h 1283495"/>
              <a:gd name="connsiteX13-243" fmla="*/ 8920 w 1942632"/>
              <a:gd name="connsiteY13-244" fmla="*/ 1219033 h 1283495"/>
              <a:gd name="connsiteX14-245" fmla="*/ 1010873 w 1942632"/>
              <a:gd name="connsiteY14-246" fmla="*/ 173517 h 1283495"/>
              <a:gd name="connsiteX15-247" fmla="*/ 1010331 w 1942632"/>
              <a:gd name="connsiteY15-248" fmla="*/ 120212 h 1283495"/>
              <a:gd name="connsiteX16-249" fmla="*/ 955227 w 1942632"/>
              <a:gd name="connsiteY16-250" fmla="*/ 65108 h 1283495"/>
              <a:gd name="connsiteX17-251" fmla="*/ 946969 w 1942632"/>
              <a:gd name="connsiteY17-252" fmla="*/ 23530 h 1283495"/>
              <a:gd name="connsiteX0-253" fmla="*/ 946969 w 1942632"/>
              <a:gd name="connsiteY0-254" fmla="*/ 23530 h 1283495"/>
              <a:gd name="connsiteX1-255" fmla="*/ 982173 w 1942632"/>
              <a:gd name="connsiteY1-256" fmla="*/ 0 h 1283495"/>
              <a:gd name="connsiteX2-257" fmla="*/ 1904588 w 1942632"/>
              <a:gd name="connsiteY2-258" fmla="*/ 0 h 1283495"/>
              <a:gd name="connsiteX3-259" fmla="*/ 1942632 w 1942632"/>
              <a:gd name="connsiteY3-260" fmla="*/ 38107 h 1283495"/>
              <a:gd name="connsiteX4-261" fmla="*/ 1942632 w 1942632"/>
              <a:gd name="connsiteY4-262" fmla="*/ 960540 h 1283495"/>
              <a:gd name="connsiteX5-263" fmla="*/ 1919081 w 1942632"/>
              <a:gd name="connsiteY5-264" fmla="*/ 995690 h 1283495"/>
              <a:gd name="connsiteX6-265" fmla="*/ 1877553 w 1942632"/>
              <a:gd name="connsiteY6-266" fmla="*/ 987434 h 1283495"/>
              <a:gd name="connsiteX7-267" fmla="*/ 1819771 w 1942632"/>
              <a:gd name="connsiteY7-268" fmla="*/ 929652 h 1283495"/>
              <a:gd name="connsiteX8-269" fmla="*/ 1765689 w 1942632"/>
              <a:gd name="connsiteY8-270" fmla="*/ 929787 h 1283495"/>
              <a:gd name="connsiteX9-271" fmla="*/ 1427581 w 1942632"/>
              <a:gd name="connsiteY9-272" fmla="*/ 1272148 h 1283495"/>
              <a:gd name="connsiteX10-273" fmla="*/ 1400455 w 1942632"/>
              <a:gd name="connsiteY10-274" fmla="*/ 1283495 h 1283495"/>
              <a:gd name="connsiteX11-275" fmla="*/ 36397 w 1942632"/>
              <a:gd name="connsiteY11-276" fmla="*/ 1283495 h 1283495"/>
              <a:gd name="connsiteX12-277" fmla="*/ 1385 w 1942632"/>
              <a:gd name="connsiteY12-278" fmla="*/ 1260348 h 1283495"/>
              <a:gd name="connsiteX13-279" fmla="*/ 8920 w 1942632"/>
              <a:gd name="connsiteY13-280" fmla="*/ 1219033 h 1283495"/>
              <a:gd name="connsiteX14-281" fmla="*/ 1010873 w 1942632"/>
              <a:gd name="connsiteY14-282" fmla="*/ 173517 h 1283495"/>
              <a:gd name="connsiteX15-283" fmla="*/ 1010331 w 1942632"/>
              <a:gd name="connsiteY15-284" fmla="*/ 120212 h 1283495"/>
              <a:gd name="connsiteX16-285" fmla="*/ 955227 w 1942632"/>
              <a:gd name="connsiteY16-286" fmla="*/ 65108 h 1283495"/>
              <a:gd name="connsiteX17-287" fmla="*/ 946969 w 1942632"/>
              <a:gd name="connsiteY17-288" fmla="*/ 23530 h 1283495"/>
              <a:gd name="connsiteX0-289" fmla="*/ 946969 w 1942632"/>
              <a:gd name="connsiteY0-290" fmla="*/ 23530 h 1283495"/>
              <a:gd name="connsiteX1-291" fmla="*/ 982173 w 1942632"/>
              <a:gd name="connsiteY1-292" fmla="*/ 0 h 1283495"/>
              <a:gd name="connsiteX2-293" fmla="*/ 1904588 w 1942632"/>
              <a:gd name="connsiteY2-294" fmla="*/ 0 h 1283495"/>
              <a:gd name="connsiteX3-295" fmla="*/ 1942632 w 1942632"/>
              <a:gd name="connsiteY3-296" fmla="*/ 38107 h 1283495"/>
              <a:gd name="connsiteX4-297" fmla="*/ 1942632 w 1942632"/>
              <a:gd name="connsiteY4-298" fmla="*/ 960540 h 1283495"/>
              <a:gd name="connsiteX5-299" fmla="*/ 1919081 w 1942632"/>
              <a:gd name="connsiteY5-300" fmla="*/ 995690 h 1283495"/>
              <a:gd name="connsiteX6-301" fmla="*/ 1877553 w 1942632"/>
              <a:gd name="connsiteY6-302" fmla="*/ 987434 h 1283495"/>
              <a:gd name="connsiteX7-303" fmla="*/ 1819771 w 1942632"/>
              <a:gd name="connsiteY7-304" fmla="*/ 929652 h 1283495"/>
              <a:gd name="connsiteX8-305" fmla="*/ 1765689 w 1942632"/>
              <a:gd name="connsiteY8-306" fmla="*/ 929787 h 1283495"/>
              <a:gd name="connsiteX9-307" fmla="*/ 1427581 w 1942632"/>
              <a:gd name="connsiteY9-308" fmla="*/ 1272148 h 1283495"/>
              <a:gd name="connsiteX10-309" fmla="*/ 1400455 w 1942632"/>
              <a:gd name="connsiteY10-310" fmla="*/ 1283495 h 1283495"/>
              <a:gd name="connsiteX11-311" fmla="*/ 36397 w 1942632"/>
              <a:gd name="connsiteY11-312" fmla="*/ 1283495 h 1283495"/>
              <a:gd name="connsiteX12-313" fmla="*/ 1385 w 1942632"/>
              <a:gd name="connsiteY12-314" fmla="*/ 1260348 h 1283495"/>
              <a:gd name="connsiteX13-315" fmla="*/ 8920 w 1942632"/>
              <a:gd name="connsiteY13-316" fmla="*/ 1219033 h 1283495"/>
              <a:gd name="connsiteX14-317" fmla="*/ 1010873 w 1942632"/>
              <a:gd name="connsiteY14-318" fmla="*/ 173517 h 1283495"/>
              <a:gd name="connsiteX15-319" fmla="*/ 1010331 w 1942632"/>
              <a:gd name="connsiteY15-320" fmla="*/ 120212 h 1283495"/>
              <a:gd name="connsiteX16-321" fmla="*/ 955227 w 1942632"/>
              <a:gd name="connsiteY16-322" fmla="*/ 65108 h 1283495"/>
              <a:gd name="connsiteX17-323" fmla="*/ 946969 w 1942632"/>
              <a:gd name="connsiteY17-324" fmla="*/ 23530 h 1283495"/>
              <a:gd name="connsiteX0-325" fmla="*/ 946969 w 1942632"/>
              <a:gd name="connsiteY0-326" fmla="*/ 23530 h 1283495"/>
              <a:gd name="connsiteX1-327" fmla="*/ 982173 w 1942632"/>
              <a:gd name="connsiteY1-328" fmla="*/ 0 h 1283495"/>
              <a:gd name="connsiteX2-329" fmla="*/ 1904588 w 1942632"/>
              <a:gd name="connsiteY2-330" fmla="*/ 0 h 1283495"/>
              <a:gd name="connsiteX3-331" fmla="*/ 1942632 w 1942632"/>
              <a:gd name="connsiteY3-332" fmla="*/ 38107 h 1283495"/>
              <a:gd name="connsiteX4-333" fmla="*/ 1942632 w 1942632"/>
              <a:gd name="connsiteY4-334" fmla="*/ 960540 h 1283495"/>
              <a:gd name="connsiteX5-335" fmla="*/ 1919081 w 1942632"/>
              <a:gd name="connsiteY5-336" fmla="*/ 995690 h 1283495"/>
              <a:gd name="connsiteX6-337" fmla="*/ 1877553 w 1942632"/>
              <a:gd name="connsiteY6-338" fmla="*/ 987434 h 1283495"/>
              <a:gd name="connsiteX7-339" fmla="*/ 1819771 w 1942632"/>
              <a:gd name="connsiteY7-340" fmla="*/ 929652 h 1283495"/>
              <a:gd name="connsiteX8-341" fmla="*/ 1765689 w 1942632"/>
              <a:gd name="connsiteY8-342" fmla="*/ 929787 h 1283495"/>
              <a:gd name="connsiteX9-343" fmla="*/ 1427581 w 1942632"/>
              <a:gd name="connsiteY9-344" fmla="*/ 1272148 h 1283495"/>
              <a:gd name="connsiteX10-345" fmla="*/ 1400455 w 1942632"/>
              <a:gd name="connsiteY10-346" fmla="*/ 1283495 h 1283495"/>
              <a:gd name="connsiteX11-347" fmla="*/ 36397 w 1942632"/>
              <a:gd name="connsiteY11-348" fmla="*/ 1283495 h 1283495"/>
              <a:gd name="connsiteX12-349" fmla="*/ 1385 w 1942632"/>
              <a:gd name="connsiteY12-350" fmla="*/ 1260348 h 1283495"/>
              <a:gd name="connsiteX13-351" fmla="*/ 8920 w 1942632"/>
              <a:gd name="connsiteY13-352" fmla="*/ 1219033 h 1283495"/>
              <a:gd name="connsiteX14-353" fmla="*/ 1010873 w 1942632"/>
              <a:gd name="connsiteY14-354" fmla="*/ 173517 h 1283495"/>
              <a:gd name="connsiteX15-355" fmla="*/ 1010331 w 1942632"/>
              <a:gd name="connsiteY15-356" fmla="*/ 120212 h 1283495"/>
              <a:gd name="connsiteX16-357" fmla="*/ 955227 w 1942632"/>
              <a:gd name="connsiteY16-358" fmla="*/ 65108 h 1283495"/>
              <a:gd name="connsiteX17-359" fmla="*/ 946969 w 1942632"/>
              <a:gd name="connsiteY17-360" fmla="*/ 23530 h 1283495"/>
              <a:gd name="connsiteX0-361" fmla="*/ 946969 w 1942632"/>
              <a:gd name="connsiteY0-362" fmla="*/ 23530 h 1283495"/>
              <a:gd name="connsiteX1-363" fmla="*/ 982173 w 1942632"/>
              <a:gd name="connsiteY1-364" fmla="*/ 0 h 1283495"/>
              <a:gd name="connsiteX2-365" fmla="*/ 1904588 w 1942632"/>
              <a:gd name="connsiteY2-366" fmla="*/ 0 h 1283495"/>
              <a:gd name="connsiteX3-367" fmla="*/ 1942632 w 1942632"/>
              <a:gd name="connsiteY3-368" fmla="*/ 38107 h 1283495"/>
              <a:gd name="connsiteX4-369" fmla="*/ 1942632 w 1942632"/>
              <a:gd name="connsiteY4-370" fmla="*/ 960540 h 1283495"/>
              <a:gd name="connsiteX5-371" fmla="*/ 1919081 w 1942632"/>
              <a:gd name="connsiteY5-372" fmla="*/ 995690 h 1283495"/>
              <a:gd name="connsiteX6-373" fmla="*/ 1877553 w 1942632"/>
              <a:gd name="connsiteY6-374" fmla="*/ 987434 h 1283495"/>
              <a:gd name="connsiteX7-375" fmla="*/ 1819771 w 1942632"/>
              <a:gd name="connsiteY7-376" fmla="*/ 929652 h 1283495"/>
              <a:gd name="connsiteX8-377" fmla="*/ 1765689 w 1942632"/>
              <a:gd name="connsiteY8-378" fmla="*/ 929787 h 1283495"/>
              <a:gd name="connsiteX9-379" fmla="*/ 1427581 w 1942632"/>
              <a:gd name="connsiteY9-380" fmla="*/ 1272148 h 1283495"/>
              <a:gd name="connsiteX10-381" fmla="*/ 1400455 w 1942632"/>
              <a:gd name="connsiteY10-382" fmla="*/ 1283495 h 1283495"/>
              <a:gd name="connsiteX11-383" fmla="*/ 36397 w 1942632"/>
              <a:gd name="connsiteY11-384" fmla="*/ 1283495 h 1283495"/>
              <a:gd name="connsiteX12-385" fmla="*/ 1385 w 1942632"/>
              <a:gd name="connsiteY12-386" fmla="*/ 1260348 h 1283495"/>
              <a:gd name="connsiteX13-387" fmla="*/ 8920 w 1942632"/>
              <a:gd name="connsiteY13-388" fmla="*/ 1219033 h 1283495"/>
              <a:gd name="connsiteX14-389" fmla="*/ 1010873 w 1942632"/>
              <a:gd name="connsiteY14-390" fmla="*/ 173517 h 1283495"/>
              <a:gd name="connsiteX15-391" fmla="*/ 1010331 w 1942632"/>
              <a:gd name="connsiteY15-392" fmla="*/ 120212 h 1283495"/>
              <a:gd name="connsiteX16-393" fmla="*/ 955227 w 1942632"/>
              <a:gd name="connsiteY16-394" fmla="*/ 65108 h 1283495"/>
              <a:gd name="connsiteX17-395" fmla="*/ 946969 w 1942632"/>
              <a:gd name="connsiteY17-396" fmla="*/ 23530 h 1283495"/>
              <a:gd name="connsiteX0-397" fmla="*/ 946969 w 1942632"/>
              <a:gd name="connsiteY0-398" fmla="*/ 23530 h 1283495"/>
              <a:gd name="connsiteX1-399" fmla="*/ 982173 w 1942632"/>
              <a:gd name="connsiteY1-400" fmla="*/ 0 h 1283495"/>
              <a:gd name="connsiteX2-401" fmla="*/ 1904588 w 1942632"/>
              <a:gd name="connsiteY2-402" fmla="*/ 0 h 1283495"/>
              <a:gd name="connsiteX3-403" fmla="*/ 1942632 w 1942632"/>
              <a:gd name="connsiteY3-404" fmla="*/ 38107 h 1283495"/>
              <a:gd name="connsiteX4-405" fmla="*/ 1942632 w 1942632"/>
              <a:gd name="connsiteY4-406" fmla="*/ 960540 h 1283495"/>
              <a:gd name="connsiteX5-407" fmla="*/ 1919081 w 1942632"/>
              <a:gd name="connsiteY5-408" fmla="*/ 995690 h 1283495"/>
              <a:gd name="connsiteX6-409" fmla="*/ 1877553 w 1942632"/>
              <a:gd name="connsiteY6-410" fmla="*/ 987434 h 1283495"/>
              <a:gd name="connsiteX7-411" fmla="*/ 1819771 w 1942632"/>
              <a:gd name="connsiteY7-412" fmla="*/ 929652 h 1283495"/>
              <a:gd name="connsiteX8-413" fmla="*/ 1765689 w 1942632"/>
              <a:gd name="connsiteY8-414" fmla="*/ 929787 h 1283495"/>
              <a:gd name="connsiteX9-415" fmla="*/ 1427581 w 1942632"/>
              <a:gd name="connsiteY9-416" fmla="*/ 1272148 h 1283495"/>
              <a:gd name="connsiteX10-417" fmla="*/ 1400455 w 1942632"/>
              <a:gd name="connsiteY10-418" fmla="*/ 1283495 h 1283495"/>
              <a:gd name="connsiteX11-419" fmla="*/ 36397 w 1942632"/>
              <a:gd name="connsiteY11-420" fmla="*/ 1283495 h 1283495"/>
              <a:gd name="connsiteX12-421" fmla="*/ 1385 w 1942632"/>
              <a:gd name="connsiteY12-422" fmla="*/ 1260348 h 1283495"/>
              <a:gd name="connsiteX13-423" fmla="*/ 8920 w 1942632"/>
              <a:gd name="connsiteY13-424" fmla="*/ 1219033 h 1283495"/>
              <a:gd name="connsiteX14-425" fmla="*/ 1010873 w 1942632"/>
              <a:gd name="connsiteY14-426" fmla="*/ 173517 h 1283495"/>
              <a:gd name="connsiteX15-427" fmla="*/ 1010331 w 1942632"/>
              <a:gd name="connsiteY15-428" fmla="*/ 120212 h 1283495"/>
              <a:gd name="connsiteX16-429" fmla="*/ 955227 w 1942632"/>
              <a:gd name="connsiteY16-430" fmla="*/ 65108 h 1283495"/>
              <a:gd name="connsiteX17-431" fmla="*/ 946969 w 1942632"/>
              <a:gd name="connsiteY17-432" fmla="*/ 23530 h 1283495"/>
              <a:gd name="connsiteX0-433" fmla="*/ 946969 w 1942632"/>
              <a:gd name="connsiteY0-434" fmla="*/ 23530 h 1283495"/>
              <a:gd name="connsiteX1-435" fmla="*/ 982173 w 1942632"/>
              <a:gd name="connsiteY1-436" fmla="*/ 0 h 1283495"/>
              <a:gd name="connsiteX2-437" fmla="*/ 1904588 w 1942632"/>
              <a:gd name="connsiteY2-438" fmla="*/ 0 h 1283495"/>
              <a:gd name="connsiteX3-439" fmla="*/ 1942632 w 1942632"/>
              <a:gd name="connsiteY3-440" fmla="*/ 38107 h 1283495"/>
              <a:gd name="connsiteX4-441" fmla="*/ 1942632 w 1942632"/>
              <a:gd name="connsiteY4-442" fmla="*/ 960540 h 1283495"/>
              <a:gd name="connsiteX5-443" fmla="*/ 1919081 w 1942632"/>
              <a:gd name="connsiteY5-444" fmla="*/ 995690 h 1283495"/>
              <a:gd name="connsiteX6-445" fmla="*/ 1877553 w 1942632"/>
              <a:gd name="connsiteY6-446" fmla="*/ 987434 h 1283495"/>
              <a:gd name="connsiteX7-447" fmla="*/ 1819771 w 1942632"/>
              <a:gd name="connsiteY7-448" fmla="*/ 929652 h 1283495"/>
              <a:gd name="connsiteX8-449" fmla="*/ 1765689 w 1942632"/>
              <a:gd name="connsiteY8-450" fmla="*/ 929787 h 1283495"/>
              <a:gd name="connsiteX9-451" fmla="*/ 1427581 w 1942632"/>
              <a:gd name="connsiteY9-452" fmla="*/ 1272148 h 1283495"/>
              <a:gd name="connsiteX10-453" fmla="*/ 1400455 w 1942632"/>
              <a:gd name="connsiteY10-454" fmla="*/ 1283495 h 1283495"/>
              <a:gd name="connsiteX11-455" fmla="*/ 36397 w 1942632"/>
              <a:gd name="connsiteY11-456" fmla="*/ 1283495 h 1283495"/>
              <a:gd name="connsiteX12-457" fmla="*/ 1385 w 1942632"/>
              <a:gd name="connsiteY12-458" fmla="*/ 1260348 h 1283495"/>
              <a:gd name="connsiteX13-459" fmla="*/ 8920 w 1942632"/>
              <a:gd name="connsiteY13-460" fmla="*/ 1219033 h 1283495"/>
              <a:gd name="connsiteX14-461" fmla="*/ 1010873 w 1942632"/>
              <a:gd name="connsiteY14-462" fmla="*/ 173517 h 1283495"/>
              <a:gd name="connsiteX15-463" fmla="*/ 1010331 w 1942632"/>
              <a:gd name="connsiteY15-464" fmla="*/ 120212 h 1283495"/>
              <a:gd name="connsiteX16-465" fmla="*/ 955227 w 1942632"/>
              <a:gd name="connsiteY16-466" fmla="*/ 65108 h 1283495"/>
              <a:gd name="connsiteX17-467" fmla="*/ 946969 w 1942632"/>
              <a:gd name="connsiteY17-468" fmla="*/ 23530 h 1283495"/>
              <a:gd name="connsiteX0-469" fmla="*/ 946969 w 1942632"/>
              <a:gd name="connsiteY0-470" fmla="*/ 23530 h 1283495"/>
              <a:gd name="connsiteX1-471" fmla="*/ 982173 w 1942632"/>
              <a:gd name="connsiteY1-472" fmla="*/ 0 h 1283495"/>
              <a:gd name="connsiteX2-473" fmla="*/ 1904588 w 1942632"/>
              <a:gd name="connsiteY2-474" fmla="*/ 0 h 1283495"/>
              <a:gd name="connsiteX3-475" fmla="*/ 1942632 w 1942632"/>
              <a:gd name="connsiteY3-476" fmla="*/ 38107 h 1283495"/>
              <a:gd name="connsiteX4-477" fmla="*/ 1942632 w 1942632"/>
              <a:gd name="connsiteY4-478" fmla="*/ 960540 h 1283495"/>
              <a:gd name="connsiteX5-479" fmla="*/ 1919081 w 1942632"/>
              <a:gd name="connsiteY5-480" fmla="*/ 995690 h 1283495"/>
              <a:gd name="connsiteX6-481" fmla="*/ 1877553 w 1942632"/>
              <a:gd name="connsiteY6-482" fmla="*/ 987434 h 1283495"/>
              <a:gd name="connsiteX7-483" fmla="*/ 1819771 w 1942632"/>
              <a:gd name="connsiteY7-484" fmla="*/ 929652 h 1283495"/>
              <a:gd name="connsiteX8-485" fmla="*/ 1765689 w 1942632"/>
              <a:gd name="connsiteY8-486" fmla="*/ 929787 h 1283495"/>
              <a:gd name="connsiteX9-487" fmla="*/ 1427581 w 1942632"/>
              <a:gd name="connsiteY9-488" fmla="*/ 1272148 h 1283495"/>
              <a:gd name="connsiteX10-489" fmla="*/ 1400455 w 1942632"/>
              <a:gd name="connsiteY10-490" fmla="*/ 1283495 h 1283495"/>
              <a:gd name="connsiteX11-491" fmla="*/ 36397 w 1942632"/>
              <a:gd name="connsiteY11-492" fmla="*/ 1283495 h 1283495"/>
              <a:gd name="connsiteX12-493" fmla="*/ 1385 w 1942632"/>
              <a:gd name="connsiteY12-494" fmla="*/ 1260348 h 1283495"/>
              <a:gd name="connsiteX13-495" fmla="*/ 8920 w 1942632"/>
              <a:gd name="connsiteY13-496" fmla="*/ 1219033 h 1283495"/>
              <a:gd name="connsiteX14-497" fmla="*/ 1010873 w 1942632"/>
              <a:gd name="connsiteY14-498" fmla="*/ 173517 h 1283495"/>
              <a:gd name="connsiteX15-499" fmla="*/ 1010331 w 1942632"/>
              <a:gd name="connsiteY15-500" fmla="*/ 120212 h 1283495"/>
              <a:gd name="connsiteX16-501" fmla="*/ 955227 w 1942632"/>
              <a:gd name="connsiteY16-502" fmla="*/ 65108 h 1283495"/>
              <a:gd name="connsiteX17-503" fmla="*/ 946969 w 1942632"/>
              <a:gd name="connsiteY17-504" fmla="*/ 23530 h 1283495"/>
              <a:gd name="connsiteX0-505" fmla="*/ 946969 w 1942632"/>
              <a:gd name="connsiteY0-506" fmla="*/ 23530 h 1283495"/>
              <a:gd name="connsiteX1-507" fmla="*/ 982173 w 1942632"/>
              <a:gd name="connsiteY1-508" fmla="*/ 0 h 1283495"/>
              <a:gd name="connsiteX2-509" fmla="*/ 1904588 w 1942632"/>
              <a:gd name="connsiteY2-510" fmla="*/ 0 h 1283495"/>
              <a:gd name="connsiteX3-511" fmla="*/ 1942632 w 1942632"/>
              <a:gd name="connsiteY3-512" fmla="*/ 38107 h 1283495"/>
              <a:gd name="connsiteX4-513" fmla="*/ 1942632 w 1942632"/>
              <a:gd name="connsiteY4-514" fmla="*/ 960540 h 1283495"/>
              <a:gd name="connsiteX5-515" fmla="*/ 1919081 w 1942632"/>
              <a:gd name="connsiteY5-516" fmla="*/ 995690 h 1283495"/>
              <a:gd name="connsiteX6-517" fmla="*/ 1877553 w 1942632"/>
              <a:gd name="connsiteY6-518" fmla="*/ 987434 h 1283495"/>
              <a:gd name="connsiteX7-519" fmla="*/ 1819771 w 1942632"/>
              <a:gd name="connsiteY7-520" fmla="*/ 929652 h 1283495"/>
              <a:gd name="connsiteX8-521" fmla="*/ 1765689 w 1942632"/>
              <a:gd name="connsiteY8-522" fmla="*/ 929787 h 1283495"/>
              <a:gd name="connsiteX9-523" fmla="*/ 1427581 w 1942632"/>
              <a:gd name="connsiteY9-524" fmla="*/ 1272148 h 1283495"/>
              <a:gd name="connsiteX10-525" fmla="*/ 1400455 w 1942632"/>
              <a:gd name="connsiteY10-526" fmla="*/ 1283495 h 1283495"/>
              <a:gd name="connsiteX11-527" fmla="*/ 36397 w 1942632"/>
              <a:gd name="connsiteY11-528" fmla="*/ 1283495 h 1283495"/>
              <a:gd name="connsiteX12-529" fmla="*/ 1385 w 1942632"/>
              <a:gd name="connsiteY12-530" fmla="*/ 1260348 h 1283495"/>
              <a:gd name="connsiteX13-531" fmla="*/ 8920 w 1942632"/>
              <a:gd name="connsiteY13-532" fmla="*/ 1219033 h 1283495"/>
              <a:gd name="connsiteX14-533" fmla="*/ 1010873 w 1942632"/>
              <a:gd name="connsiteY14-534" fmla="*/ 173517 h 1283495"/>
              <a:gd name="connsiteX15-535" fmla="*/ 1010331 w 1942632"/>
              <a:gd name="connsiteY15-536" fmla="*/ 120212 h 1283495"/>
              <a:gd name="connsiteX16-537" fmla="*/ 955227 w 1942632"/>
              <a:gd name="connsiteY16-538" fmla="*/ 65108 h 1283495"/>
              <a:gd name="connsiteX17-539" fmla="*/ 946969 w 1942632"/>
              <a:gd name="connsiteY17-540" fmla="*/ 23530 h 1283495"/>
              <a:gd name="connsiteX0-541" fmla="*/ 946969 w 1942632"/>
              <a:gd name="connsiteY0-542" fmla="*/ 23530 h 1283495"/>
              <a:gd name="connsiteX1-543" fmla="*/ 982173 w 1942632"/>
              <a:gd name="connsiteY1-544" fmla="*/ 0 h 1283495"/>
              <a:gd name="connsiteX2-545" fmla="*/ 1904588 w 1942632"/>
              <a:gd name="connsiteY2-546" fmla="*/ 0 h 1283495"/>
              <a:gd name="connsiteX3-547" fmla="*/ 1942632 w 1942632"/>
              <a:gd name="connsiteY3-548" fmla="*/ 38107 h 1283495"/>
              <a:gd name="connsiteX4-549" fmla="*/ 1942632 w 1942632"/>
              <a:gd name="connsiteY4-550" fmla="*/ 960540 h 1283495"/>
              <a:gd name="connsiteX5-551" fmla="*/ 1919081 w 1942632"/>
              <a:gd name="connsiteY5-552" fmla="*/ 995690 h 1283495"/>
              <a:gd name="connsiteX6-553" fmla="*/ 1877553 w 1942632"/>
              <a:gd name="connsiteY6-554" fmla="*/ 987434 h 1283495"/>
              <a:gd name="connsiteX7-555" fmla="*/ 1819771 w 1942632"/>
              <a:gd name="connsiteY7-556" fmla="*/ 929652 h 1283495"/>
              <a:gd name="connsiteX8-557" fmla="*/ 1765689 w 1942632"/>
              <a:gd name="connsiteY8-558" fmla="*/ 929787 h 1283495"/>
              <a:gd name="connsiteX9-559" fmla="*/ 1427581 w 1942632"/>
              <a:gd name="connsiteY9-560" fmla="*/ 1272148 h 1283495"/>
              <a:gd name="connsiteX10-561" fmla="*/ 1400455 w 1942632"/>
              <a:gd name="connsiteY10-562" fmla="*/ 1283495 h 1283495"/>
              <a:gd name="connsiteX11-563" fmla="*/ 36397 w 1942632"/>
              <a:gd name="connsiteY11-564" fmla="*/ 1283495 h 1283495"/>
              <a:gd name="connsiteX12-565" fmla="*/ 1385 w 1942632"/>
              <a:gd name="connsiteY12-566" fmla="*/ 1260348 h 1283495"/>
              <a:gd name="connsiteX13-567" fmla="*/ 8920 w 1942632"/>
              <a:gd name="connsiteY13-568" fmla="*/ 1219033 h 1283495"/>
              <a:gd name="connsiteX14-569" fmla="*/ 1010873 w 1942632"/>
              <a:gd name="connsiteY14-570" fmla="*/ 173517 h 1283495"/>
              <a:gd name="connsiteX15-571" fmla="*/ 1010331 w 1942632"/>
              <a:gd name="connsiteY15-572" fmla="*/ 120212 h 1283495"/>
              <a:gd name="connsiteX16-573" fmla="*/ 955227 w 1942632"/>
              <a:gd name="connsiteY16-574" fmla="*/ 65108 h 1283495"/>
              <a:gd name="connsiteX17-575" fmla="*/ 946969 w 1942632"/>
              <a:gd name="connsiteY17-576" fmla="*/ 23530 h 1283495"/>
              <a:gd name="connsiteX0-577" fmla="*/ 946969 w 1942632"/>
              <a:gd name="connsiteY0-578" fmla="*/ 23530 h 1283495"/>
              <a:gd name="connsiteX1-579" fmla="*/ 982173 w 1942632"/>
              <a:gd name="connsiteY1-580" fmla="*/ 0 h 1283495"/>
              <a:gd name="connsiteX2-581" fmla="*/ 1904588 w 1942632"/>
              <a:gd name="connsiteY2-582" fmla="*/ 0 h 1283495"/>
              <a:gd name="connsiteX3-583" fmla="*/ 1942632 w 1942632"/>
              <a:gd name="connsiteY3-584" fmla="*/ 38107 h 1283495"/>
              <a:gd name="connsiteX4-585" fmla="*/ 1942632 w 1942632"/>
              <a:gd name="connsiteY4-586" fmla="*/ 960540 h 1283495"/>
              <a:gd name="connsiteX5-587" fmla="*/ 1919081 w 1942632"/>
              <a:gd name="connsiteY5-588" fmla="*/ 995690 h 1283495"/>
              <a:gd name="connsiteX6-589" fmla="*/ 1877553 w 1942632"/>
              <a:gd name="connsiteY6-590" fmla="*/ 987434 h 1283495"/>
              <a:gd name="connsiteX7-591" fmla="*/ 1819771 w 1942632"/>
              <a:gd name="connsiteY7-592" fmla="*/ 929652 h 1283495"/>
              <a:gd name="connsiteX8-593" fmla="*/ 1765689 w 1942632"/>
              <a:gd name="connsiteY8-594" fmla="*/ 929787 h 1283495"/>
              <a:gd name="connsiteX9-595" fmla="*/ 1427581 w 1942632"/>
              <a:gd name="connsiteY9-596" fmla="*/ 1272148 h 1283495"/>
              <a:gd name="connsiteX10-597" fmla="*/ 1400455 w 1942632"/>
              <a:gd name="connsiteY10-598" fmla="*/ 1283495 h 1283495"/>
              <a:gd name="connsiteX11-599" fmla="*/ 36397 w 1942632"/>
              <a:gd name="connsiteY11-600" fmla="*/ 1283495 h 1283495"/>
              <a:gd name="connsiteX12-601" fmla="*/ 1385 w 1942632"/>
              <a:gd name="connsiteY12-602" fmla="*/ 1260348 h 1283495"/>
              <a:gd name="connsiteX13-603" fmla="*/ 8920 w 1942632"/>
              <a:gd name="connsiteY13-604" fmla="*/ 1219033 h 1283495"/>
              <a:gd name="connsiteX14-605" fmla="*/ 1010873 w 1942632"/>
              <a:gd name="connsiteY14-606" fmla="*/ 173517 h 1283495"/>
              <a:gd name="connsiteX15-607" fmla="*/ 1010331 w 1942632"/>
              <a:gd name="connsiteY15-608" fmla="*/ 120212 h 1283495"/>
              <a:gd name="connsiteX16-609" fmla="*/ 955227 w 1942632"/>
              <a:gd name="connsiteY16-610" fmla="*/ 65108 h 1283495"/>
              <a:gd name="connsiteX17-611" fmla="*/ 946969 w 1942632"/>
              <a:gd name="connsiteY17-612" fmla="*/ 23530 h 1283495"/>
              <a:gd name="connsiteX0-613" fmla="*/ 946969 w 1942632"/>
              <a:gd name="connsiteY0-614" fmla="*/ 23530 h 1283495"/>
              <a:gd name="connsiteX1-615" fmla="*/ 982173 w 1942632"/>
              <a:gd name="connsiteY1-616" fmla="*/ 0 h 1283495"/>
              <a:gd name="connsiteX2-617" fmla="*/ 1904588 w 1942632"/>
              <a:gd name="connsiteY2-618" fmla="*/ 0 h 1283495"/>
              <a:gd name="connsiteX3-619" fmla="*/ 1942632 w 1942632"/>
              <a:gd name="connsiteY3-620" fmla="*/ 38107 h 1283495"/>
              <a:gd name="connsiteX4-621" fmla="*/ 1942632 w 1942632"/>
              <a:gd name="connsiteY4-622" fmla="*/ 960540 h 1283495"/>
              <a:gd name="connsiteX5-623" fmla="*/ 1919081 w 1942632"/>
              <a:gd name="connsiteY5-624" fmla="*/ 995690 h 1283495"/>
              <a:gd name="connsiteX6-625" fmla="*/ 1877553 w 1942632"/>
              <a:gd name="connsiteY6-626" fmla="*/ 987434 h 1283495"/>
              <a:gd name="connsiteX7-627" fmla="*/ 1819771 w 1942632"/>
              <a:gd name="connsiteY7-628" fmla="*/ 929652 h 1283495"/>
              <a:gd name="connsiteX8-629" fmla="*/ 1765689 w 1942632"/>
              <a:gd name="connsiteY8-630" fmla="*/ 929787 h 1283495"/>
              <a:gd name="connsiteX9-631" fmla="*/ 1427581 w 1942632"/>
              <a:gd name="connsiteY9-632" fmla="*/ 1272148 h 1283495"/>
              <a:gd name="connsiteX10-633" fmla="*/ 1400455 w 1942632"/>
              <a:gd name="connsiteY10-634" fmla="*/ 1283495 h 1283495"/>
              <a:gd name="connsiteX11-635" fmla="*/ 36397 w 1942632"/>
              <a:gd name="connsiteY11-636" fmla="*/ 1283495 h 1283495"/>
              <a:gd name="connsiteX12-637" fmla="*/ 1385 w 1942632"/>
              <a:gd name="connsiteY12-638" fmla="*/ 1260348 h 1283495"/>
              <a:gd name="connsiteX13-639" fmla="*/ 8920 w 1942632"/>
              <a:gd name="connsiteY13-640" fmla="*/ 1219033 h 1283495"/>
              <a:gd name="connsiteX14-641" fmla="*/ 1010873 w 1942632"/>
              <a:gd name="connsiteY14-642" fmla="*/ 173517 h 1283495"/>
              <a:gd name="connsiteX15-643" fmla="*/ 1010331 w 1942632"/>
              <a:gd name="connsiteY15-644" fmla="*/ 120212 h 1283495"/>
              <a:gd name="connsiteX16-645" fmla="*/ 955227 w 1942632"/>
              <a:gd name="connsiteY16-646" fmla="*/ 65108 h 1283495"/>
              <a:gd name="connsiteX17-647" fmla="*/ 946969 w 1942632"/>
              <a:gd name="connsiteY17-648" fmla="*/ 23530 h 1283495"/>
              <a:gd name="connsiteX0-649" fmla="*/ 946969 w 1942632"/>
              <a:gd name="connsiteY0-650" fmla="*/ 23530 h 1283495"/>
              <a:gd name="connsiteX1-651" fmla="*/ 982173 w 1942632"/>
              <a:gd name="connsiteY1-652" fmla="*/ 0 h 1283495"/>
              <a:gd name="connsiteX2-653" fmla="*/ 1904588 w 1942632"/>
              <a:gd name="connsiteY2-654" fmla="*/ 0 h 1283495"/>
              <a:gd name="connsiteX3-655" fmla="*/ 1942632 w 1942632"/>
              <a:gd name="connsiteY3-656" fmla="*/ 38107 h 1283495"/>
              <a:gd name="connsiteX4-657" fmla="*/ 1942632 w 1942632"/>
              <a:gd name="connsiteY4-658" fmla="*/ 960540 h 1283495"/>
              <a:gd name="connsiteX5-659" fmla="*/ 1919081 w 1942632"/>
              <a:gd name="connsiteY5-660" fmla="*/ 995690 h 1283495"/>
              <a:gd name="connsiteX6-661" fmla="*/ 1877553 w 1942632"/>
              <a:gd name="connsiteY6-662" fmla="*/ 987434 h 1283495"/>
              <a:gd name="connsiteX7-663" fmla="*/ 1819771 w 1942632"/>
              <a:gd name="connsiteY7-664" fmla="*/ 929652 h 1283495"/>
              <a:gd name="connsiteX8-665" fmla="*/ 1765689 w 1942632"/>
              <a:gd name="connsiteY8-666" fmla="*/ 929787 h 1283495"/>
              <a:gd name="connsiteX9-667" fmla="*/ 1427581 w 1942632"/>
              <a:gd name="connsiteY9-668" fmla="*/ 1272148 h 1283495"/>
              <a:gd name="connsiteX10-669" fmla="*/ 1400455 w 1942632"/>
              <a:gd name="connsiteY10-670" fmla="*/ 1283495 h 1283495"/>
              <a:gd name="connsiteX11-671" fmla="*/ 36397 w 1942632"/>
              <a:gd name="connsiteY11-672" fmla="*/ 1283495 h 1283495"/>
              <a:gd name="connsiteX12-673" fmla="*/ 1385 w 1942632"/>
              <a:gd name="connsiteY12-674" fmla="*/ 1260348 h 1283495"/>
              <a:gd name="connsiteX13-675" fmla="*/ 8920 w 1942632"/>
              <a:gd name="connsiteY13-676" fmla="*/ 1219033 h 1283495"/>
              <a:gd name="connsiteX14-677" fmla="*/ 1010873 w 1942632"/>
              <a:gd name="connsiteY14-678" fmla="*/ 173517 h 1283495"/>
              <a:gd name="connsiteX15-679" fmla="*/ 1010331 w 1942632"/>
              <a:gd name="connsiteY15-680" fmla="*/ 120212 h 1283495"/>
              <a:gd name="connsiteX16-681" fmla="*/ 955227 w 1942632"/>
              <a:gd name="connsiteY16-682" fmla="*/ 65108 h 1283495"/>
              <a:gd name="connsiteX17-683" fmla="*/ 946969 w 1942632"/>
              <a:gd name="connsiteY17-684" fmla="*/ 23530 h 1283495"/>
              <a:gd name="connsiteX0-685" fmla="*/ 946969 w 1942632"/>
              <a:gd name="connsiteY0-686" fmla="*/ 23530 h 1283495"/>
              <a:gd name="connsiteX1-687" fmla="*/ 982173 w 1942632"/>
              <a:gd name="connsiteY1-688" fmla="*/ 0 h 1283495"/>
              <a:gd name="connsiteX2-689" fmla="*/ 1904588 w 1942632"/>
              <a:gd name="connsiteY2-690" fmla="*/ 0 h 1283495"/>
              <a:gd name="connsiteX3-691" fmla="*/ 1942632 w 1942632"/>
              <a:gd name="connsiteY3-692" fmla="*/ 38107 h 1283495"/>
              <a:gd name="connsiteX4-693" fmla="*/ 1942632 w 1942632"/>
              <a:gd name="connsiteY4-694" fmla="*/ 960540 h 1283495"/>
              <a:gd name="connsiteX5-695" fmla="*/ 1919081 w 1942632"/>
              <a:gd name="connsiteY5-696" fmla="*/ 995690 h 1283495"/>
              <a:gd name="connsiteX6-697" fmla="*/ 1877553 w 1942632"/>
              <a:gd name="connsiteY6-698" fmla="*/ 987434 h 1283495"/>
              <a:gd name="connsiteX7-699" fmla="*/ 1819771 w 1942632"/>
              <a:gd name="connsiteY7-700" fmla="*/ 929652 h 1283495"/>
              <a:gd name="connsiteX8-701" fmla="*/ 1765689 w 1942632"/>
              <a:gd name="connsiteY8-702" fmla="*/ 929787 h 1283495"/>
              <a:gd name="connsiteX9-703" fmla="*/ 1427581 w 1942632"/>
              <a:gd name="connsiteY9-704" fmla="*/ 1272148 h 1283495"/>
              <a:gd name="connsiteX10-705" fmla="*/ 1400455 w 1942632"/>
              <a:gd name="connsiteY10-706" fmla="*/ 1283495 h 1283495"/>
              <a:gd name="connsiteX11-707" fmla="*/ 36397 w 1942632"/>
              <a:gd name="connsiteY11-708" fmla="*/ 1283495 h 1283495"/>
              <a:gd name="connsiteX12-709" fmla="*/ 1385 w 1942632"/>
              <a:gd name="connsiteY12-710" fmla="*/ 1260348 h 1283495"/>
              <a:gd name="connsiteX13-711" fmla="*/ 8920 w 1942632"/>
              <a:gd name="connsiteY13-712" fmla="*/ 1219033 h 1283495"/>
              <a:gd name="connsiteX14-713" fmla="*/ 1010873 w 1942632"/>
              <a:gd name="connsiteY14-714" fmla="*/ 173517 h 1283495"/>
              <a:gd name="connsiteX15-715" fmla="*/ 1010331 w 1942632"/>
              <a:gd name="connsiteY15-716" fmla="*/ 120212 h 1283495"/>
              <a:gd name="connsiteX16-717" fmla="*/ 955227 w 1942632"/>
              <a:gd name="connsiteY16-718" fmla="*/ 65108 h 1283495"/>
              <a:gd name="connsiteX17-719" fmla="*/ 946969 w 1942632"/>
              <a:gd name="connsiteY17-720" fmla="*/ 23530 h 1283495"/>
              <a:gd name="connsiteX0-721" fmla="*/ 946969 w 1942632"/>
              <a:gd name="connsiteY0-722" fmla="*/ 23530 h 1283495"/>
              <a:gd name="connsiteX1-723" fmla="*/ 982173 w 1942632"/>
              <a:gd name="connsiteY1-724" fmla="*/ 0 h 1283495"/>
              <a:gd name="connsiteX2-725" fmla="*/ 1904588 w 1942632"/>
              <a:gd name="connsiteY2-726" fmla="*/ 0 h 1283495"/>
              <a:gd name="connsiteX3-727" fmla="*/ 1942632 w 1942632"/>
              <a:gd name="connsiteY3-728" fmla="*/ 38107 h 1283495"/>
              <a:gd name="connsiteX4-729" fmla="*/ 1942632 w 1942632"/>
              <a:gd name="connsiteY4-730" fmla="*/ 960540 h 1283495"/>
              <a:gd name="connsiteX5-731" fmla="*/ 1919081 w 1942632"/>
              <a:gd name="connsiteY5-732" fmla="*/ 995690 h 1283495"/>
              <a:gd name="connsiteX6-733" fmla="*/ 1877553 w 1942632"/>
              <a:gd name="connsiteY6-734" fmla="*/ 987434 h 1283495"/>
              <a:gd name="connsiteX7-735" fmla="*/ 1819771 w 1942632"/>
              <a:gd name="connsiteY7-736" fmla="*/ 929652 h 1283495"/>
              <a:gd name="connsiteX8-737" fmla="*/ 1765689 w 1942632"/>
              <a:gd name="connsiteY8-738" fmla="*/ 929787 h 1283495"/>
              <a:gd name="connsiteX9-739" fmla="*/ 1427581 w 1942632"/>
              <a:gd name="connsiteY9-740" fmla="*/ 1272148 h 1283495"/>
              <a:gd name="connsiteX10-741" fmla="*/ 1400455 w 1942632"/>
              <a:gd name="connsiteY10-742" fmla="*/ 1283495 h 1283495"/>
              <a:gd name="connsiteX11-743" fmla="*/ 36397 w 1942632"/>
              <a:gd name="connsiteY11-744" fmla="*/ 1283495 h 1283495"/>
              <a:gd name="connsiteX12-745" fmla="*/ 1385 w 1942632"/>
              <a:gd name="connsiteY12-746" fmla="*/ 1260348 h 1283495"/>
              <a:gd name="connsiteX13-747" fmla="*/ 8920 w 1942632"/>
              <a:gd name="connsiteY13-748" fmla="*/ 1219033 h 1283495"/>
              <a:gd name="connsiteX14-749" fmla="*/ 1010873 w 1942632"/>
              <a:gd name="connsiteY14-750" fmla="*/ 173517 h 1283495"/>
              <a:gd name="connsiteX15-751" fmla="*/ 1010331 w 1942632"/>
              <a:gd name="connsiteY15-752" fmla="*/ 120212 h 1283495"/>
              <a:gd name="connsiteX16-753" fmla="*/ 955227 w 1942632"/>
              <a:gd name="connsiteY16-754" fmla="*/ 65108 h 1283495"/>
              <a:gd name="connsiteX17-755" fmla="*/ 946969 w 1942632"/>
              <a:gd name="connsiteY17-756" fmla="*/ 23530 h 1283495"/>
              <a:gd name="connsiteX0-757" fmla="*/ 946345 w 1942008"/>
              <a:gd name="connsiteY0-758" fmla="*/ 23530 h 1283495"/>
              <a:gd name="connsiteX1-759" fmla="*/ 981549 w 1942008"/>
              <a:gd name="connsiteY1-760" fmla="*/ 0 h 1283495"/>
              <a:gd name="connsiteX2-761" fmla="*/ 1903964 w 1942008"/>
              <a:gd name="connsiteY2-762" fmla="*/ 0 h 1283495"/>
              <a:gd name="connsiteX3-763" fmla="*/ 1942008 w 1942008"/>
              <a:gd name="connsiteY3-764" fmla="*/ 38107 h 1283495"/>
              <a:gd name="connsiteX4-765" fmla="*/ 1942008 w 1942008"/>
              <a:gd name="connsiteY4-766" fmla="*/ 960540 h 1283495"/>
              <a:gd name="connsiteX5-767" fmla="*/ 1918457 w 1942008"/>
              <a:gd name="connsiteY5-768" fmla="*/ 995690 h 1283495"/>
              <a:gd name="connsiteX6-769" fmla="*/ 1876929 w 1942008"/>
              <a:gd name="connsiteY6-770" fmla="*/ 987434 h 1283495"/>
              <a:gd name="connsiteX7-771" fmla="*/ 1819147 w 1942008"/>
              <a:gd name="connsiteY7-772" fmla="*/ 929652 h 1283495"/>
              <a:gd name="connsiteX8-773" fmla="*/ 1765065 w 1942008"/>
              <a:gd name="connsiteY8-774" fmla="*/ 929787 h 1283495"/>
              <a:gd name="connsiteX9-775" fmla="*/ 1426957 w 1942008"/>
              <a:gd name="connsiteY9-776" fmla="*/ 1272148 h 1283495"/>
              <a:gd name="connsiteX10-777" fmla="*/ 1399831 w 1942008"/>
              <a:gd name="connsiteY10-778" fmla="*/ 1283495 h 1283495"/>
              <a:gd name="connsiteX11-779" fmla="*/ 35773 w 1942008"/>
              <a:gd name="connsiteY11-780" fmla="*/ 1283495 h 1283495"/>
              <a:gd name="connsiteX12-781" fmla="*/ 761 w 1942008"/>
              <a:gd name="connsiteY12-782" fmla="*/ 1260348 h 1283495"/>
              <a:gd name="connsiteX13-783" fmla="*/ 8296 w 1942008"/>
              <a:gd name="connsiteY13-784" fmla="*/ 1219033 h 1283495"/>
              <a:gd name="connsiteX14-785" fmla="*/ 1010249 w 1942008"/>
              <a:gd name="connsiteY14-786" fmla="*/ 173517 h 1283495"/>
              <a:gd name="connsiteX15-787" fmla="*/ 1009707 w 1942008"/>
              <a:gd name="connsiteY15-788" fmla="*/ 120212 h 1283495"/>
              <a:gd name="connsiteX16-789" fmla="*/ 954603 w 1942008"/>
              <a:gd name="connsiteY16-790" fmla="*/ 65108 h 1283495"/>
              <a:gd name="connsiteX17-791" fmla="*/ 946345 w 1942008"/>
              <a:gd name="connsiteY17-792" fmla="*/ 23530 h 1283495"/>
              <a:gd name="connsiteX0-793" fmla="*/ 945771 w 1941434"/>
              <a:gd name="connsiteY0-794" fmla="*/ 23530 h 1283495"/>
              <a:gd name="connsiteX1-795" fmla="*/ 980975 w 1941434"/>
              <a:gd name="connsiteY1-796" fmla="*/ 0 h 1283495"/>
              <a:gd name="connsiteX2-797" fmla="*/ 1903390 w 1941434"/>
              <a:gd name="connsiteY2-798" fmla="*/ 0 h 1283495"/>
              <a:gd name="connsiteX3-799" fmla="*/ 1941434 w 1941434"/>
              <a:gd name="connsiteY3-800" fmla="*/ 38107 h 1283495"/>
              <a:gd name="connsiteX4-801" fmla="*/ 1941434 w 1941434"/>
              <a:gd name="connsiteY4-802" fmla="*/ 960540 h 1283495"/>
              <a:gd name="connsiteX5-803" fmla="*/ 1917883 w 1941434"/>
              <a:gd name="connsiteY5-804" fmla="*/ 995690 h 1283495"/>
              <a:gd name="connsiteX6-805" fmla="*/ 1876355 w 1941434"/>
              <a:gd name="connsiteY6-806" fmla="*/ 987434 h 1283495"/>
              <a:gd name="connsiteX7-807" fmla="*/ 1818573 w 1941434"/>
              <a:gd name="connsiteY7-808" fmla="*/ 929652 h 1283495"/>
              <a:gd name="connsiteX8-809" fmla="*/ 1764491 w 1941434"/>
              <a:gd name="connsiteY8-810" fmla="*/ 929787 h 1283495"/>
              <a:gd name="connsiteX9-811" fmla="*/ 1426383 w 1941434"/>
              <a:gd name="connsiteY9-812" fmla="*/ 1272148 h 1283495"/>
              <a:gd name="connsiteX10-813" fmla="*/ 1399257 w 1941434"/>
              <a:gd name="connsiteY10-814" fmla="*/ 1283495 h 1283495"/>
              <a:gd name="connsiteX11-815" fmla="*/ 35199 w 1941434"/>
              <a:gd name="connsiteY11-816" fmla="*/ 1283495 h 1283495"/>
              <a:gd name="connsiteX12-817" fmla="*/ 187 w 1941434"/>
              <a:gd name="connsiteY12-818" fmla="*/ 1260348 h 1283495"/>
              <a:gd name="connsiteX13-819" fmla="*/ 7722 w 1941434"/>
              <a:gd name="connsiteY13-820" fmla="*/ 1219033 h 1283495"/>
              <a:gd name="connsiteX14-821" fmla="*/ 1009675 w 1941434"/>
              <a:gd name="connsiteY14-822" fmla="*/ 173517 h 1283495"/>
              <a:gd name="connsiteX15-823" fmla="*/ 1009133 w 1941434"/>
              <a:gd name="connsiteY15-824" fmla="*/ 120212 h 1283495"/>
              <a:gd name="connsiteX16-825" fmla="*/ 954029 w 1941434"/>
              <a:gd name="connsiteY16-826" fmla="*/ 65108 h 1283495"/>
              <a:gd name="connsiteX17-827" fmla="*/ 945771 w 1941434"/>
              <a:gd name="connsiteY17-828" fmla="*/ 23530 h 1283495"/>
              <a:gd name="connsiteX0-829" fmla="*/ 946469 w 1942132"/>
              <a:gd name="connsiteY0-830" fmla="*/ 23530 h 1283495"/>
              <a:gd name="connsiteX1-831" fmla="*/ 981673 w 1942132"/>
              <a:gd name="connsiteY1-832" fmla="*/ 0 h 1283495"/>
              <a:gd name="connsiteX2-833" fmla="*/ 1904088 w 1942132"/>
              <a:gd name="connsiteY2-834" fmla="*/ 0 h 1283495"/>
              <a:gd name="connsiteX3-835" fmla="*/ 1942132 w 1942132"/>
              <a:gd name="connsiteY3-836" fmla="*/ 38107 h 1283495"/>
              <a:gd name="connsiteX4-837" fmla="*/ 1942132 w 1942132"/>
              <a:gd name="connsiteY4-838" fmla="*/ 960540 h 1283495"/>
              <a:gd name="connsiteX5-839" fmla="*/ 1918581 w 1942132"/>
              <a:gd name="connsiteY5-840" fmla="*/ 995690 h 1283495"/>
              <a:gd name="connsiteX6-841" fmla="*/ 1877053 w 1942132"/>
              <a:gd name="connsiteY6-842" fmla="*/ 987434 h 1283495"/>
              <a:gd name="connsiteX7-843" fmla="*/ 1819271 w 1942132"/>
              <a:gd name="connsiteY7-844" fmla="*/ 929652 h 1283495"/>
              <a:gd name="connsiteX8-845" fmla="*/ 1765189 w 1942132"/>
              <a:gd name="connsiteY8-846" fmla="*/ 929787 h 1283495"/>
              <a:gd name="connsiteX9-847" fmla="*/ 1427081 w 1942132"/>
              <a:gd name="connsiteY9-848" fmla="*/ 1272148 h 1283495"/>
              <a:gd name="connsiteX10-849" fmla="*/ 1399955 w 1942132"/>
              <a:gd name="connsiteY10-850" fmla="*/ 1283495 h 1283495"/>
              <a:gd name="connsiteX11-851" fmla="*/ 35897 w 1942132"/>
              <a:gd name="connsiteY11-852" fmla="*/ 1283495 h 1283495"/>
              <a:gd name="connsiteX12-853" fmla="*/ 885 w 1942132"/>
              <a:gd name="connsiteY12-854" fmla="*/ 1260348 h 1283495"/>
              <a:gd name="connsiteX13-855" fmla="*/ 8420 w 1942132"/>
              <a:gd name="connsiteY13-856" fmla="*/ 1219033 h 1283495"/>
              <a:gd name="connsiteX14-857" fmla="*/ 1010373 w 1942132"/>
              <a:gd name="connsiteY14-858" fmla="*/ 173517 h 1283495"/>
              <a:gd name="connsiteX15-859" fmla="*/ 1009831 w 1942132"/>
              <a:gd name="connsiteY15-860" fmla="*/ 120212 h 1283495"/>
              <a:gd name="connsiteX16-861" fmla="*/ 954727 w 1942132"/>
              <a:gd name="connsiteY16-862" fmla="*/ 65108 h 1283495"/>
              <a:gd name="connsiteX17-863" fmla="*/ 946469 w 1942132"/>
              <a:gd name="connsiteY17-864" fmla="*/ 23530 h 1283495"/>
              <a:gd name="connsiteX0-865" fmla="*/ 948287 w 1943950"/>
              <a:gd name="connsiteY0-866" fmla="*/ 23530 h 1283495"/>
              <a:gd name="connsiteX1-867" fmla="*/ 983491 w 1943950"/>
              <a:gd name="connsiteY1-868" fmla="*/ 0 h 1283495"/>
              <a:gd name="connsiteX2-869" fmla="*/ 1905906 w 1943950"/>
              <a:gd name="connsiteY2-870" fmla="*/ 0 h 1283495"/>
              <a:gd name="connsiteX3-871" fmla="*/ 1943950 w 1943950"/>
              <a:gd name="connsiteY3-872" fmla="*/ 38107 h 1283495"/>
              <a:gd name="connsiteX4-873" fmla="*/ 1943950 w 1943950"/>
              <a:gd name="connsiteY4-874" fmla="*/ 960540 h 1283495"/>
              <a:gd name="connsiteX5-875" fmla="*/ 1920399 w 1943950"/>
              <a:gd name="connsiteY5-876" fmla="*/ 995690 h 1283495"/>
              <a:gd name="connsiteX6-877" fmla="*/ 1878871 w 1943950"/>
              <a:gd name="connsiteY6-878" fmla="*/ 987434 h 1283495"/>
              <a:gd name="connsiteX7-879" fmla="*/ 1821089 w 1943950"/>
              <a:gd name="connsiteY7-880" fmla="*/ 929652 h 1283495"/>
              <a:gd name="connsiteX8-881" fmla="*/ 1767007 w 1943950"/>
              <a:gd name="connsiteY8-882" fmla="*/ 929787 h 1283495"/>
              <a:gd name="connsiteX9-883" fmla="*/ 1428899 w 1943950"/>
              <a:gd name="connsiteY9-884" fmla="*/ 1272148 h 1283495"/>
              <a:gd name="connsiteX10-885" fmla="*/ 1401773 w 1943950"/>
              <a:gd name="connsiteY10-886" fmla="*/ 1283495 h 1283495"/>
              <a:gd name="connsiteX11-887" fmla="*/ 37715 w 1943950"/>
              <a:gd name="connsiteY11-888" fmla="*/ 1283495 h 1283495"/>
              <a:gd name="connsiteX12-889" fmla="*/ 2703 w 1943950"/>
              <a:gd name="connsiteY12-890" fmla="*/ 1260348 h 1283495"/>
              <a:gd name="connsiteX13-891" fmla="*/ 10238 w 1943950"/>
              <a:gd name="connsiteY13-892" fmla="*/ 1219033 h 1283495"/>
              <a:gd name="connsiteX14-893" fmla="*/ 1012191 w 1943950"/>
              <a:gd name="connsiteY14-894" fmla="*/ 173517 h 1283495"/>
              <a:gd name="connsiteX15-895" fmla="*/ 1011649 w 1943950"/>
              <a:gd name="connsiteY15-896" fmla="*/ 120212 h 1283495"/>
              <a:gd name="connsiteX16-897" fmla="*/ 956545 w 1943950"/>
              <a:gd name="connsiteY16-898" fmla="*/ 65108 h 1283495"/>
              <a:gd name="connsiteX17-899" fmla="*/ 948287 w 1943950"/>
              <a:gd name="connsiteY17-900" fmla="*/ 23530 h 1283495"/>
              <a:gd name="connsiteX0-901" fmla="*/ 948287 w 1943950"/>
              <a:gd name="connsiteY0-902" fmla="*/ 23530 h 1283495"/>
              <a:gd name="connsiteX1-903" fmla="*/ 983491 w 1943950"/>
              <a:gd name="connsiteY1-904" fmla="*/ 0 h 1283495"/>
              <a:gd name="connsiteX2-905" fmla="*/ 1905906 w 1943950"/>
              <a:gd name="connsiteY2-906" fmla="*/ 0 h 1283495"/>
              <a:gd name="connsiteX3-907" fmla="*/ 1943950 w 1943950"/>
              <a:gd name="connsiteY3-908" fmla="*/ 38107 h 1283495"/>
              <a:gd name="connsiteX4-909" fmla="*/ 1943950 w 1943950"/>
              <a:gd name="connsiteY4-910" fmla="*/ 960540 h 1283495"/>
              <a:gd name="connsiteX5-911" fmla="*/ 1920399 w 1943950"/>
              <a:gd name="connsiteY5-912" fmla="*/ 995690 h 1283495"/>
              <a:gd name="connsiteX6-913" fmla="*/ 1878871 w 1943950"/>
              <a:gd name="connsiteY6-914" fmla="*/ 987434 h 1283495"/>
              <a:gd name="connsiteX7-915" fmla="*/ 1821089 w 1943950"/>
              <a:gd name="connsiteY7-916" fmla="*/ 929652 h 1283495"/>
              <a:gd name="connsiteX8-917" fmla="*/ 1767007 w 1943950"/>
              <a:gd name="connsiteY8-918" fmla="*/ 929787 h 1283495"/>
              <a:gd name="connsiteX9-919" fmla="*/ 1428899 w 1943950"/>
              <a:gd name="connsiteY9-920" fmla="*/ 1272148 h 1283495"/>
              <a:gd name="connsiteX10-921" fmla="*/ 1401773 w 1943950"/>
              <a:gd name="connsiteY10-922" fmla="*/ 1283495 h 1283495"/>
              <a:gd name="connsiteX11-923" fmla="*/ 37715 w 1943950"/>
              <a:gd name="connsiteY11-924" fmla="*/ 1283495 h 1283495"/>
              <a:gd name="connsiteX12-925" fmla="*/ 2703 w 1943950"/>
              <a:gd name="connsiteY12-926" fmla="*/ 1260348 h 1283495"/>
              <a:gd name="connsiteX13-927" fmla="*/ 10238 w 1943950"/>
              <a:gd name="connsiteY13-928" fmla="*/ 1219033 h 1283495"/>
              <a:gd name="connsiteX14-929" fmla="*/ 1012191 w 1943950"/>
              <a:gd name="connsiteY14-930" fmla="*/ 173517 h 1283495"/>
              <a:gd name="connsiteX15-931" fmla="*/ 1011649 w 1943950"/>
              <a:gd name="connsiteY15-932" fmla="*/ 120212 h 1283495"/>
              <a:gd name="connsiteX16-933" fmla="*/ 956545 w 1943950"/>
              <a:gd name="connsiteY16-934" fmla="*/ 65108 h 1283495"/>
              <a:gd name="connsiteX17-935" fmla="*/ 948287 w 1943950"/>
              <a:gd name="connsiteY17-936" fmla="*/ 23530 h 1283495"/>
              <a:gd name="connsiteX0-937" fmla="*/ 948287 w 1943950"/>
              <a:gd name="connsiteY0-938" fmla="*/ 23530 h 1283495"/>
              <a:gd name="connsiteX1-939" fmla="*/ 983491 w 1943950"/>
              <a:gd name="connsiteY1-940" fmla="*/ 0 h 1283495"/>
              <a:gd name="connsiteX2-941" fmla="*/ 1905906 w 1943950"/>
              <a:gd name="connsiteY2-942" fmla="*/ 0 h 1283495"/>
              <a:gd name="connsiteX3-943" fmla="*/ 1943950 w 1943950"/>
              <a:gd name="connsiteY3-944" fmla="*/ 38107 h 1283495"/>
              <a:gd name="connsiteX4-945" fmla="*/ 1943950 w 1943950"/>
              <a:gd name="connsiteY4-946" fmla="*/ 960540 h 1283495"/>
              <a:gd name="connsiteX5-947" fmla="*/ 1920399 w 1943950"/>
              <a:gd name="connsiteY5-948" fmla="*/ 995690 h 1283495"/>
              <a:gd name="connsiteX6-949" fmla="*/ 1878871 w 1943950"/>
              <a:gd name="connsiteY6-950" fmla="*/ 987434 h 1283495"/>
              <a:gd name="connsiteX7-951" fmla="*/ 1821089 w 1943950"/>
              <a:gd name="connsiteY7-952" fmla="*/ 929652 h 1283495"/>
              <a:gd name="connsiteX8-953" fmla="*/ 1767007 w 1943950"/>
              <a:gd name="connsiteY8-954" fmla="*/ 929787 h 1283495"/>
              <a:gd name="connsiteX9-955" fmla="*/ 1428899 w 1943950"/>
              <a:gd name="connsiteY9-956" fmla="*/ 1272148 h 1283495"/>
              <a:gd name="connsiteX10-957" fmla="*/ 1401773 w 1943950"/>
              <a:gd name="connsiteY10-958" fmla="*/ 1283495 h 1283495"/>
              <a:gd name="connsiteX11-959" fmla="*/ 37715 w 1943950"/>
              <a:gd name="connsiteY11-960" fmla="*/ 1283495 h 1283495"/>
              <a:gd name="connsiteX12-961" fmla="*/ 2703 w 1943950"/>
              <a:gd name="connsiteY12-962" fmla="*/ 1260348 h 1283495"/>
              <a:gd name="connsiteX13-963" fmla="*/ 10238 w 1943950"/>
              <a:gd name="connsiteY13-964" fmla="*/ 1219033 h 1283495"/>
              <a:gd name="connsiteX14-965" fmla="*/ 1012191 w 1943950"/>
              <a:gd name="connsiteY14-966" fmla="*/ 173517 h 1283495"/>
              <a:gd name="connsiteX15-967" fmla="*/ 1011649 w 1943950"/>
              <a:gd name="connsiteY15-968" fmla="*/ 120212 h 1283495"/>
              <a:gd name="connsiteX16-969" fmla="*/ 956545 w 1943950"/>
              <a:gd name="connsiteY16-970" fmla="*/ 65108 h 1283495"/>
              <a:gd name="connsiteX17-971" fmla="*/ 948287 w 1943950"/>
              <a:gd name="connsiteY17-972" fmla="*/ 23530 h 1283495"/>
              <a:gd name="connsiteX0-973" fmla="*/ 948287 w 1943950"/>
              <a:gd name="connsiteY0-974" fmla="*/ 23530 h 1283495"/>
              <a:gd name="connsiteX1-975" fmla="*/ 983491 w 1943950"/>
              <a:gd name="connsiteY1-976" fmla="*/ 0 h 1283495"/>
              <a:gd name="connsiteX2-977" fmla="*/ 1905906 w 1943950"/>
              <a:gd name="connsiteY2-978" fmla="*/ 0 h 1283495"/>
              <a:gd name="connsiteX3-979" fmla="*/ 1943950 w 1943950"/>
              <a:gd name="connsiteY3-980" fmla="*/ 38107 h 1283495"/>
              <a:gd name="connsiteX4-981" fmla="*/ 1943950 w 1943950"/>
              <a:gd name="connsiteY4-982" fmla="*/ 960540 h 1283495"/>
              <a:gd name="connsiteX5-983" fmla="*/ 1920399 w 1943950"/>
              <a:gd name="connsiteY5-984" fmla="*/ 995690 h 1283495"/>
              <a:gd name="connsiteX6-985" fmla="*/ 1878871 w 1943950"/>
              <a:gd name="connsiteY6-986" fmla="*/ 987434 h 1283495"/>
              <a:gd name="connsiteX7-987" fmla="*/ 1821089 w 1943950"/>
              <a:gd name="connsiteY7-988" fmla="*/ 929652 h 1283495"/>
              <a:gd name="connsiteX8-989" fmla="*/ 1767007 w 1943950"/>
              <a:gd name="connsiteY8-990" fmla="*/ 929787 h 1283495"/>
              <a:gd name="connsiteX9-991" fmla="*/ 1428899 w 1943950"/>
              <a:gd name="connsiteY9-992" fmla="*/ 1272148 h 1283495"/>
              <a:gd name="connsiteX10-993" fmla="*/ 1401773 w 1943950"/>
              <a:gd name="connsiteY10-994" fmla="*/ 1283495 h 1283495"/>
              <a:gd name="connsiteX11-995" fmla="*/ 37715 w 1943950"/>
              <a:gd name="connsiteY11-996" fmla="*/ 1283495 h 1283495"/>
              <a:gd name="connsiteX12-997" fmla="*/ 2703 w 1943950"/>
              <a:gd name="connsiteY12-998" fmla="*/ 1260348 h 1283495"/>
              <a:gd name="connsiteX13-999" fmla="*/ 10238 w 1943950"/>
              <a:gd name="connsiteY13-1000" fmla="*/ 1219033 h 1283495"/>
              <a:gd name="connsiteX14-1001" fmla="*/ 1012191 w 1943950"/>
              <a:gd name="connsiteY14-1002" fmla="*/ 173517 h 1283495"/>
              <a:gd name="connsiteX15-1003" fmla="*/ 1011649 w 1943950"/>
              <a:gd name="connsiteY15-1004" fmla="*/ 120212 h 1283495"/>
              <a:gd name="connsiteX16-1005" fmla="*/ 956545 w 1943950"/>
              <a:gd name="connsiteY16-1006" fmla="*/ 65108 h 1283495"/>
              <a:gd name="connsiteX17-1007" fmla="*/ 948287 w 1943950"/>
              <a:gd name="connsiteY17-1008" fmla="*/ 23530 h 1283495"/>
              <a:gd name="connsiteX0-1009" fmla="*/ 948287 w 1943950"/>
              <a:gd name="connsiteY0-1010" fmla="*/ 23530 h 1283495"/>
              <a:gd name="connsiteX1-1011" fmla="*/ 983491 w 1943950"/>
              <a:gd name="connsiteY1-1012" fmla="*/ 0 h 1283495"/>
              <a:gd name="connsiteX2-1013" fmla="*/ 1905906 w 1943950"/>
              <a:gd name="connsiteY2-1014" fmla="*/ 0 h 1283495"/>
              <a:gd name="connsiteX3-1015" fmla="*/ 1943950 w 1943950"/>
              <a:gd name="connsiteY3-1016" fmla="*/ 38107 h 1283495"/>
              <a:gd name="connsiteX4-1017" fmla="*/ 1943950 w 1943950"/>
              <a:gd name="connsiteY4-1018" fmla="*/ 960540 h 1283495"/>
              <a:gd name="connsiteX5-1019" fmla="*/ 1920399 w 1943950"/>
              <a:gd name="connsiteY5-1020" fmla="*/ 995690 h 1283495"/>
              <a:gd name="connsiteX6-1021" fmla="*/ 1878871 w 1943950"/>
              <a:gd name="connsiteY6-1022" fmla="*/ 987434 h 1283495"/>
              <a:gd name="connsiteX7-1023" fmla="*/ 1821089 w 1943950"/>
              <a:gd name="connsiteY7-1024" fmla="*/ 929652 h 1283495"/>
              <a:gd name="connsiteX8-1025" fmla="*/ 1767007 w 1943950"/>
              <a:gd name="connsiteY8-1026" fmla="*/ 929787 h 1283495"/>
              <a:gd name="connsiteX9-1027" fmla="*/ 1428899 w 1943950"/>
              <a:gd name="connsiteY9-1028" fmla="*/ 1272148 h 1283495"/>
              <a:gd name="connsiteX10-1029" fmla="*/ 1401773 w 1943950"/>
              <a:gd name="connsiteY10-1030" fmla="*/ 1283495 h 1283495"/>
              <a:gd name="connsiteX11-1031" fmla="*/ 37715 w 1943950"/>
              <a:gd name="connsiteY11-1032" fmla="*/ 1283495 h 1283495"/>
              <a:gd name="connsiteX12-1033" fmla="*/ 2703 w 1943950"/>
              <a:gd name="connsiteY12-1034" fmla="*/ 1260348 h 1283495"/>
              <a:gd name="connsiteX13-1035" fmla="*/ 10238 w 1943950"/>
              <a:gd name="connsiteY13-1036" fmla="*/ 1219033 h 1283495"/>
              <a:gd name="connsiteX14-1037" fmla="*/ 1012191 w 1943950"/>
              <a:gd name="connsiteY14-1038" fmla="*/ 173517 h 1283495"/>
              <a:gd name="connsiteX15-1039" fmla="*/ 1011649 w 1943950"/>
              <a:gd name="connsiteY15-1040" fmla="*/ 120212 h 1283495"/>
              <a:gd name="connsiteX16-1041" fmla="*/ 956545 w 1943950"/>
              <a:gd name="connsiteY16-1042" fmla="*/ 65108 h 1283495"/>
              <a:gd name="connsiteX17-1043" fmla="*/ 948287 w 1943950"/>
              <a:gd name="connsiteY17-1044" fmla="*/ 23530 h 1283495"/>
              <a:gd name="connsiteX0-1045" fmla="*/ 948287 w 1943950"/>
              <a:gd name="connsiteY0-1046" fmla="*/ 23530 h 1283495"/>
              <a:gd name="connsiteX1-1047" fmla="*/ 983491 w 1943950"/>
              <a:gd name="connsiteY1-1048" fmla="*/ 0 h 1283495"/>
              <a:gd name="connsiteX2-1049" fmla="*/ 1905906 w 1943950"/>
              <a:gd name="connsiteY2-1050" fmla="*/ 0 h 1283495"/>
              <a:gd name="connsiteX3-1051" fmla="*/ 1943950 w 1943950"/>
              <a:gd name="connsiteY3-1052" fmla="*/ 38107 h 1283495"/>
              <a:gd name="connsiteX4-1053" fmla="*/ 1943950 w 1943950"/>
              <a:gd name="connsiteY4-1054" fmla="*/ 960540 h 1283495"/>
              <a:gd name="connsiteX5-1055" fmla="*/ 1920399 w 1943950"/>
              <a:gd name="connsiteY5-1056" fmla="*/ 995690 h 1283495"/>
              <a:gd name="connsiteX6-1057" fmla="*/ 1878871 w 1943950"/>
              <a:gd name="connsiteY6-1058" fmla="*/ 987434 h 1283495"/>
              <a:gd name="connsiteX7-1059" fmla="*/ 1821089 w 1943950"/>
              <a:gd name="connsiteY7-1060" fmla="*/ 929652 h 1283495"/>
              <a:gd name="connsiteX8-1061" fmla="*/ 1767007 w 1943950"/>
              <a:gd name="connsiteY8-1062" fmla="*/ 929787 h 1283495"/>
              <a:gd name="connsiteX9-1063" fmla="*/ 1428899 w 1943950"/>
              <a:gd name="connsiteY9-1064" fmla="*/ 1272148 h 1283495"/>
              <a:gd name="connsiteX10-1065" fmla="*/ 1401773 w 1943950"/>
              <a:gd name="connsiteY10-1066" fmla="*/ 1283495 h 1283495"/>
              <a:gd name="connsiteX11-1067" fmla="*/ 37715 w 1943950"/>
              <a:gd name="connsiteY11-1068" fmla="*/ 1283495 h 1283495"/>
              <a:gd name="connsiteX12-1069" fmla="*/ 2703 w 1943950"/>
              <a:gd name="connsiteY12-1070" fmla="*/ 1260348 h 1283495"/>
              <a:gd name="connsiteX13-1071" fmla="*/ 10238 w 1943950"/>
              <a:gd name="connsiteY13-1072" fmla="*/ 1219033 h 1283495"/>
              <a:gd name="connsiteX14-1073" fmla="*/ 1012191 w 1943950"/>
              <a:gd name="connsiteY14-1074" fmla="*/ 173517 h 1283495"/>
              <a:gd name="connsiteX15-1075" fmla="*/ 1011649 w 1943950"/>
              <a:gd name="connsiteY15-1076" fmla="*/ 120212 h 1283495"/>
              <a:gd name="connsiteX16-1077" fmla="*/ 956545 w 1943950"/>
              <a:gd name="connsiteY16-1078" fmla="*/ 65108 h 1283495"/>
              <a:gd name="connsiteX17-1079" fmla="*/ 948287 w 1943950"/>
              <a:gd name="connsiteY17-1080" fmla="*/ 23530 h 1283495"/>
              <a:gd name="connsiteX0-1081" fmla="*/ 948287 w 1943950"/>
              <a:gd name="connsiteY0-1082" fmla="*/ 23530 h 1283495"/>
              <a:gd name="connsiteX1-1083" fmla="*/ 983491 w 1943950"/>
              <a:gd name="connsiteY1-1084" fmla="*/ 0 h 1283495"/>
              <a:gd name="connsiteX2-1085" fmla="*/ 1905906 w 1943950"/>
              <a:gd name="connsiteY2-1086" fmla="*/ 0 h 1283495"/>
              <a:gd name="connsiteX3-1087" fmla="*/ 1943950 w 1943950"/>
              <a:gd name="connsiteY3-1088" fmla="*/ 38107 h 1283495"/>
              <a:gd name="connsiteX4-1089" fmla="*/ 1943950 w 1943950"/>
              <a:gd name="connsiteY4-1090" fmla="*/ 960540 h 1283495"/>
              <a:gd name="connsiteX5-1091" fmla="*/ 1920399 w 1943950"/>
              <a:gd name="connsiteY5-1092" fmla="*/ 995690 h 1283495"/>
              <a:gd name="connsiteX6-1093" fmla="*/ 1878871 w 1943950"/>
              <a:gd name="connsiteY6-1094" fmla="*/ 987434 h 1283495"/>
              <a:gd name="connsiteX7-1095" fmla="*/ 1821089 w 1943950"/>
              <a:gd name="connsiteY7-1096" fmla="*/ 929652 h 1283495"/>
              <a:gd name="connsiteX8-1097" fmla="*/ 1767007 w 1943950"/>
              <a:gd name="connsiteY8-1098" fmla="*/ 929787 h 1283495"/>
              <a:gd name="connsiteX9-1099" fmla="*/ 1428899 w 1943950"/>
              <a:gd name="connsiteY9-1100" fmla="*/ 1272148 h 1283495"/>
              <a:gd name="connsiteX10-1101" fmla="*/ 1401773 w 1943950"/>
              <a:gd name="connsiteY10-1102" fmla="*/ 1283495 h 1283495"/>
              <a:gd name="connsiteX11-1103" fmla="*/ 37715 w 1943950"/>
              <a:gd name="connsiteY11-1104" fmla="*/ 1283495 h 1283495"/>
              <a:gd name="connsiteX12-1105" fmla="*/ 2703 w 1943950"/>
              <a:gd name="connsiteY12-1106" fmla="*/ 1260348 h 1283495"/>
              <a:gd name="connsiteX13-1107" fmla="*/ 10238 w 1943950"/>
              <a:gd name="connsiteY13-1108" fmla="*/ 1219033 h 1283495"/>
              <a:gd name="connsiteX14-1109" fmla="*/ 1012191 w 1943950"/>
              <a:gd name="connsiteY14-1110" fmla="*/ 173517 h 1283495"/>
              <a:gd name="connsiteX15-1111" fmla="*/ 1011649 w 1943950"/>
              <a:gd name="connsiteY15-1112" fmla="*/ 120212 h 1283495"/>
              <a:gd name="connsiteX16-1113" fmla="*/ 956545 w 1943950"/>
              <a:gd name="connsiteY16-1114" fmla="*/ 65108 h 1283495"/>
              <a:gd name="connsiteX17-1115" fmla="*/ 948287 w 1943950"/>
              <a:gd name="connsiteY17-1116" fmla="*/ 23530 h 1283495"/>
              <a:gd name="connsiteX0-1117" fmla="*/ 948287 w 1943950"/>
              <a:gd name="connsiteY0-1118" fmla="*/ 23530 h 1283495"/>
              <a:gd name="connsiteX1-1119" fmla="*/ 983491 w 1943950"/>
              <a:gd name="connsiteY1-1120" fmla="*/ 0 h 1283495"/>
              <a:gd name="connsiteX2-1121" fmla="*/ 1905906 w 1943950"/>
              <a:gd name="connsiteY2-1122" fmla="*/ 0 h 1283495"/>
              <a:gd name="connsiteX3-1123" fmla="*/ 1943950 w 1943950"/>
              <a:gd name="connsiteY3-1124" fmla="*/ 38107 h 1283495"/>
              <a:gd name="connsiteX4-1125" fmla="*/ 1943950 w 1943950"/>
              <a:gd name="connsiteY4-1126" fmla="*/ 960540 h 1283495"/>
              <a:gd name="connsiteX5-1127" fmla="*/ 1920399 w 1943950"/>
              <a:gd name="connsiteY5-1128" fmla="*/ 995690 h 1283495"/>
              <a:gd name="connsiteX6-1129" fmla="*/ 1878871 w 1943950"/>
              <a:gd name="connsiteY6-1130" fmla="*/ 987434 h 1283495"/>
              <a:gd name="connsiteX7-1131" fmla="*/ 1821089 w 1943950"/>
              <a:gd name="connsiteY7-1132" fmla="*/ 929652 h 1283495"/>
              <a:gd name="connsiteX8-1133" fmla="*/ 1767007 w 1943950"/>
              <a:gd name="connsiteY8-1134" fmla="*/ 929787 h 1283495"/>
              <a:gd name="connsiteX9-1135" fmla="*/ 1428899 w 1943950"/>
              <a:gd name="connsiteY9-1136" fmla="*/ 1272148 h 1283495"/>
              <a:gd name="connsiteX10-1137" fmla="*/ 1401773 w 1943950"/>
              <a:gd name="connsiteY10-1138" fmla="*/ 1283495 h 1283495"/>
              <a:gd name="connsiteX11-1139" fmla="*/ 37715 w 1943950"/>
              <a:gd name="connsiteY11-1140" fmla="*/ 1283495 h 1283495"/>
              <a:gd name="connsiteX12-1141" fmla="*/ 2703 w 1943950"/>
              <a:gd name="connsiteY12-1142" fmla="*/ 1260348 h 1283495"/>
              <a:gd name="connsiteX13-1143" fmla="*/ 10238 w 1943950"/>
              <a:gd name="connsiteY13-1144" fmla="*/ 1219033 h 1283495"/>
              <a:gd name="connsiteX14-1145" fmla="*/ 1012191 w 1943950"/>
              <a:gd name="connsiteY14-1146" fmla="*/ 173517 h 1283495"/>
              <a:gd name="connsiteX15-1147" fmla="*/ 1011649 w 1943950"/>
              <a:gd name="connsiteY15-1148" fmla="*/ 120212 h 1283495"/>
              <a:gd name="connsiteX16-1149" fmla="*/ 956545 w 1943950"/>
              <a:gd name="connsiteY16-1150" fmla="*/ 65108 h 1283495"/>
              <a:gd name="connsiteX17-1151" fmla="*/ 948287 w 1943950"/>
              <a:gd name="connsiteY17-1152" fmla="*/ 23530 h 12834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1943950" h="1283495">
                <a:moveTo>
                  <a:pt x="948287" y="23530"/>
                </a:moveTo>
                <a:cubicBezTo>
                  <a:pt x="953755" y="10319"/>
                  <a:pt x="969194" y="1"/>
                  <a:pt x="983491" y="0"/>
                </a:cubicBezTo>
                <a:cubicBezTo>
                  <a:pt x="997788" y="1"/>
                  <a:pt x="1883585" y="1"/>
                  <a:pt x="1905906" y="0"/>
                </a:cubicBezTo>
                <a:cubicBezTo>
                  <a:pt x="1928228" y="1"/>
                  <a:pt x="1943950" y="15786"/>
                  <a:pt x="1943950" y="38107"/>
                </a:cubicBezTo>
                <a:cubicBezTo>
                  <a:pt x="1943950" y="60429"/>
                  <a:pt x="1943950" y="946245"/>
                  <a:pt x="1943950" y="960540"/>
                </a:cubicBezTo>
                <a:cubicBezTo>
                  <a:pt x="1943950" y="974838"/>
                  <a:pt x="1933606" y="990217"/>
                  <a:pt x="1920399" y="995690"/>
                </a:cubicBezTo>
                <a:cubicBezTo>
                  <a:pt x="1907192" y="1001165"/>
                  <a:pt x="1888980" y="997544"/>
                  <a:pt x="1878871" y="987434"/>
                </a:cubicBezTo>
                <a:cubicBezTo>
                  <a:pt x="1868762" y="977325"/>
                  <a:pt x="1836949" y="945513"/>
                  <a:pt x="1821089" y="929652"/>
                </a:cubicBezTo>
                <a:cubicBezTo>
                  <a:pt x="1805230" y="913793"/>
                  <a:pt x="1782767" y="913830"/>
                  <a:pt x="1767007" y="929787"/>
                </a:cubicBezTo>
                <a:cubicBezTo>
                  <a:pt x="1751246" y="945747"/>
                  <a:pt x="1436154" y="1264803"/>
                  <a:pt x="1428899" y="1272148"/>
                </a:cubicBezTo>
                <a:cubicBezTo>
                  <a:pt x="1421644" y="1279495"/>
                  <a:pt x="1412098" y="1283496"/>
                  <a:pt x="1401773" y="1283495"/>
                </a:cubicBezTo>
                <a:cubicBezTo>
                  <a:pt x="1391448" y="1283496"/>
                  <a:pt x="51905" y="1283496"/>
                  <a:pt x="37715" y="1283495"/>
                </a:cubicBezTo>
                <a:cubicBezTo>
                  <a:pt x="23524" y="1283496"/>
                  <a:pt x="8273" y="1273401"/>
                  <a:pt x="2703" y="1260348"/>
                </a:cubicBezTo>
                <a:cubicBezTo>
                  <a:pt x="-2866" y="1247297"/>
                  <a:pt x="420" y="1229279"/>
                  <a:pt x="10238" y="1219033"/>
                </a:cubicBezTo>
                <a:cubicBezTo>
                  <a:pt x="20057" y="1208788"/>
                  <a:pt x="997013" y="189355"/>
                  <a:pt x="1012191" y="173517"/>
                </a:cubicBezTo>
                <a:cubicBezTo>
                  <a:pt x="1027369" y="157680"/>
                  <a:pt x="1027160" y="135724"/>
                  <a:pt x="1011649" y="120212"/>
                </a:cubicBezTo>
                <a:cubicBezTo>
                  <a:pt x="996137" y="104701"/>
                  <a:pt x="966655" y="75219"/>
                  <a:pt x="956545" y="65108"/>
                </a:cubicBezTo>
                <a:cubicBezTo>
                  <a:pt x="946436" y="55000"/>
                  <a:pt x="942820" y="36740"/>
                  <a:pt x="948287" y="23530"/>
                </a:cubicBezTo>
                <a:close/>
              </a:path>
            </a:pathLst>
          </a:custGeom>
          <a:gradFill>
            <a:gsLst>
              <a:gs pos="100000">
                <a:schemeClr val="accent3">
                  <a:lumMod val="60000"/>
                  <a:lumOff val="40000"/>
                  <a:alpha val="100000"/>
                </a:schemeClr>
              </a:gs>
              <a:gs pos="10000">
                <a:schemeClr val="accent3">
                  <a:alpha val="100000"/>
                </a:schemeClr>
              </a:gs>
            </a:gsLst>
            <a:lin ang="18900000" scaled="false"/>
          </a:gradFill>
          <a:ln>
            <a:noFill/>
          </a:ln>
          <a:effectLst>
            <a:outerShdw blurRad="63500" dist="38100" dir="8100000" algn="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683895" tIns="71755" rIns="144145" bIns="36195" numCol="1" spcCol="0" rtlCol="0" fromWordArt="false" anchor="ctr" anchorCtr="false" forceAA="false" compatLnSpc="true">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0"/>
              </a:spcBef>
              <a:spcAft>
                <a:spcPct val="0"/>
              </a:spcAft>
            </a:pPr>
            <a:r>
              <a:rPr lang="en-US" altLang="zh-CN" sz="2800" b="1">
                <a:solidFill>
                  <a:srgbClr val="FFFFFF"/>
                </a:solidFill>
                <a:latin typeface="+mn-ea"/>
                <a:cs typeface="+mn-ea"/>
                <a:sym typeface="+mn-ea"/>
              </a:rPr>
              <a:t>03</a:t>
            </a:r>
            <a:endParaRPr lang="en-US" altLang="zh-CN" sz="2800" b="1">
              <a:solidFill>
                <a:srgbClr val="FFFFFF"/>
              </a:solidFill>
              <a:latin typeface="+mn-ea"/>
              <a:cs typeface="+mn-ea"/>
              <a:sym typeface="+mn-ea"/>
            </a:endParaRPr>
          </a:p>
        </p:txBody>
      </p:sp>
      <p:sp>
        <p:nvSpPr>
          <p:cNvPr id="43" name="椭圆 32"/>
          <p:cNvSpPr/>
          <p:nvPr>
            <p:custDataLst>
              <p:tags r:id="rId15"/>
            </p:custDataLst>
          </p:nvPr>
        </p:nvSpPr>
        <p:spPr>
          <a:xfrm>
            <a:off x="8505958" y="2697905"/>
            <a:ext cx="240613" cy="240613"/>
          </a:xfrm>
          <a:prstGeom prst="ellipse">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chemeClr val="lt1"/>
              </a:solidFill>
            </a:endParaRPr>
          </a:p>
        </p:txBody>
      </p:sp>
      <p:sp>
        <p:nvSpPr>
          <p:cNvPr id="44" name="椭圆 33"/>
          <p:cNvSpPr/>
          <p:nvPr>
            <p:custDataLst>
              <p:tags r:id="rId16"/>
            </p:custDataLst>
          </p:nvPr>
        </p:nvSpPr>
        <p:spPr>
          <a:xfrm rot="5400000">
            <a:off x="8581707" y="2773654"/>
            <a:ext cx="88480" cy="88480"/>
          </a:xfrm>
          <a:prstGeom prst="ellipse">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chemeClr val="lt1"/>
              </a:solidFill>
            </a:endParaRPr>
          </a:p>
        </p:txBody>
      </p:sp>
      <p:cxnSp>
        <p:nvCxnSpPr>
          <p:cNvPr id="45" name="直接连接符 34"/>
          <p:cNvCxnSpPr/>
          <p:nvPr>
            <p:custDataLst>
              <p:tags r:id="rId17"/>
            </p:custDataLst>
          </p:nvPr>
        </p:nvCxnSpPr>
        <p:spPr>
          <a:xfrm>
            <a:off x="8626265" y="2938519"/>
            <a:ext cx="11458" cy="1467233"/>
          </a:xfrm>
          <a:prstGeom prst="line">
            <a:avLst/>
          </a:prstGeom>
          <a:ln w="3175">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46" name="矩形 10"/>
          <p:cNvSpPr/>
          <p:nvPr>
            <p:custDataLst>
              <p:tags r:id="rId18"/>
            </p:custDataLst>
          </p:nvPr>
        </p:nvSpPr>
        <p:spPr>
          <a:xfrm>
            <a:off x="6312429" y="1720811"/>
            <a:ext cx="2076405" cy="1292183"/>
          </a:xfrm>
          <a:prstGeom prst="rect">
            <a:avLst/>
          </a:prstGeom>
          <a:noFill/>
        </p:spPr>
        <p:txBody>
          <a:bodyPr wrap="square" lIns="0" tIns="0" rIns="0" bIns="0" rtlCol="0" anchor="b" anchorCtr="false">
            <a:noAutofit/>
          </a:bodyPr>
          <a:lstStyle/>
          <a:p>
            <a:pPr algn="r">
              <a:spcBef>
                <a:spcPct val="0"/>
              </a:spcBef>
              <a:spcAft>
                <a:spcPct val="0"/>
              </a:spcAft>
            </a:pPr>
            <a:r>
              <a:rPr lang="zh-CN" altLang="en-US" sz="2000" b="1" dirty="0">
                <a:solidFill>
                  <a:schemeClr val="accent3"/>
                </a:solidFill>
                <a:latin typeface="+mn-ea"/>
                <a:cs typeface="+mn-ea"/>
                <a:sym typeface="+mn-ea"/>
              </a:rPr>
              <a:t>《益阳市党政机关国内公务接待管理实施细则》（益办发〔</a:t>
            </a:r>
            <a:r>
              <a:rPr lang="en-US" altLang="zh-CN" sz="2000" b="1" dirty="0">
                <a:solidFill>
                  <a:schemeClr val="accent3"/>
                </a:solidFill>
                <a:latin typeface="+mn-ea"/>
                <a:cs typeface="+mn-ea"/>
                <a:sym typeface="+mn-ea"/>
              </a:rPr>
              <a:t>2025</a:t>
            </a:r>
            <a:r>
              <a:rPr lang="zh-CN" altLang="en-US" sz="2000" b="1" dirty="0">
                <a:solidFill>
                  <a:schemeClr val="accent3"/>
                </a:solidFill>
                <a:latin typeface="+mn-ea"/>
                <a:cs typeface="+mn-ea"/>
                <a:sym typeface="+mn-ea"/>
              </a:rPr>
              <a:t>〕</a:t>
            </a:r>
            <a:r>
              <a:rPr lang="en-US" altLang="zh-CN" sz="2000" b="1" dirty="0">
                <a:solidFill>
                  <a:schemeClr val="accent3"/>
                </a:solidFill>
                <a:latin typeface="+mn-ea"/>
                <a:cs typeface="+mn-ea"/>
                <a:sym typeface="+mn-ea"/>
              </a:rPr>
              <a:t>4</a:t>
            </a:r>
            <a:r>
              <a:rPr lang="zh-CN" altLang="en-US" sz="2000" b="1" dirty="0">
                <a:solidFill>
                  <a:schemeClr val="accent3"/>
                </a:solidFill>
                <a:latin typeface="+mn-ea"/>
                <a:cs typeface="+mn-ea"/>
                <a:sym typeface="+mn-ea"/>
              </a:rPr>
              <a:t>号）</a:t>
            </a:r>
            <a:endParaRPr lang="zh-CN" altLang="en-US" sz="2000" b="1" dirty="0">
              <a:solidFill>
                <a:schemeClr val="accent3"/>
              </a:solidFill>
              <a:latin typeface="+mn-ea"/>
              <a:cs typeface="+mn-ea"/>
              <a:sym typeface="+mn-ea"/>
            </a:endParaRPr>
          </a:p>
        </p:txBody>
      </p:sp>
      <p:sp>
        <p:nvSpPr>
          <p:cNvPr id="47" name="矩形 18"/>
          <p:cNvSpPr/>
          <p:nvPr>
            <p:custDataLst>
              <p:tags r:id="rId19"/>
            </p:custDataLst>
          </p:nvPr>
        </p:nvSpPr>
        <p:spPr>
          <a:xfrm>
            <a:off x="6156960" y="3098165"/>
            <a:ext cx="2232025" cy="842010"/>
          </a:xfrm>
          <a:prstGeom prst="rect">
            <a:avLst/>
          </a:prstGeom>
          <a:noFill/>
        </p:spPr>
        <p:txBody>
          <a:bodyPr wrap="square" lIns="0" tIns="0" rIns="0" bIns="0" rtlCol="0" anchor="t" anchorCtr="false">
            <a:noAutofit/>
          </a:bodyPr>
          <a:lstStyle/>
          <a:p>
            <a:pPr algn="just">
              <a:lnSpc>
                <a:spcPct val="130000"/>
              </a:lnSpc>
              <a:spcBef>
                <a:spcPct val="0"/>
              </a:spcBef>
              <a:spcAft>
                <a:spcPct val="0"/>
              </a:spcAft>
            </a:pPr>
            <a:r>
              <a:rPr lang="en-US" altLang="en-US" sz="1600" dirty="0">
                <a:solidFill>
                  <a:schemeClr val="tx1">
                    <a:lumMod val="85000"/>
                    <a:lumOff val="15000"/>
                  </a:schemeClr>
                </a:solidFill>
                <a:latin typeface="+mn-ea"/>
                <a:cs typeface="+mn-ea"/>
                <a:sym typeface="+mn-ea"/>
              </a:rPr>
              <a:t>2025</a:t>
            </a:r>
            <a:r>
              <a:rPr lang="zh-CN" altLang="en-US" sz="1600" dirty="0">
                <a:solidFill>
                  <a:schemeClr val="tx1">
                    <a:lumMod val="85000"/>
                    <a:lumOff val="15000"/>
                  </a:schemeClr>
                </a:solidFill>
                <a:latin typeface="+mn-ea"/>
                <a:cs typeface="+mn-ea"/>
                <a:sym typeface="+mn-ea"/>
              </a:rPr>
              <a:t>年</a:t>
            </a:r>
            <a:r>
              <a:rPr lang="en-US" altLang="zh-CN" sz="1600" dirty="0">
                <a:solidFill>
                  <a:schemeClr val="tx1">
                    <a:lumMod val="85000"/>
                    <a:lumOff val="15000"/>
                  </a:schemeClr>
                </a:solidFill>
                <a:latin typeface="+mn-ea"/>
                <a:cs typeface="+mn-ea"/>
                <a:sym typeface="+mn-ea"/>
              </a:rPr>
              <a:t>5</a:t>
            </a:r>
            <a:r>
              <a:rPr lang="zh-CN" altLang="en-US" sz="1600" dirty="0">
                <a:solidFill>
                  <a:schemeClr val="tx1">
                    <a:lumMod val="85000"/>
                    <a:lumOff val="15000"/>
                  </a:schemeClr>
                </a:solidFill>
                <a:latin typeface="+mn-ea"/>
                <a:cs typeface="+mn-ea"/>
                <a:sym typeface="+mn-ea"/>
              </a:rPr>
              <a:t>月</a:t>
            </a:r>
            <a:r>
              <a:rPr lang="zh-CN" altLang="en-US" sz="1600">
                <a:solidFill>
                  <a:schemeClr val="tx1">
                    <a:lumMod val="85000"/>
                    <a:lumOff val="15000"/>
                  </a:schemeClr>
                </a:solidFill>
                <a:latin typeface="+mn-ea"/>
                <a:cs typeface="+mn-ea"/>
                <a:sym typeface="+mn-ea"/>
              </a:rPr>
              <a:t>中共益阳市委常委会会议修订，中共益阳市委办公室、益阳市人民政府办公室发布</a:t>
            </a:r>
            <a:endParaRPr lang="zh-CN" altLang="en-US" sz="1600">
              <a:solidFill>
                <a:schemeClr val="tx1">
                  <a:lumMod val="85000"/>
                  <a:lumOff val="15000"/>
                </a:schemeClr>
              </a:solidFill>
              <a:latin typeface="+mn-ea"/>
              <a:cs typeface="+mn-ea"/>
              <a:sym typeface="+mn-ea"/>
            </a:endParaRPr>
          </a:p>
        </p:txBody>
      </p:sp>
      <p:sp>
        <p:nvSpPr>
          <p:cNvPr id="48" name="任意多边形: 形状 46"/>
          <p:cNvSpPr/>
          <p:nvPr>
            <p:custDataLst>
              <p:tags r:id="rId20"/>
            </p:custDataLst>
          </p:nvPr>
        </p:nvSpPr>
        <p:spPr>
          <a:xfrm>
            <a:off x="9554345" y="4399386"/>
            <a:ext cx="1942730" cy="1282635"/>
          </a:xfrm>
          <a:custGeom>
            <a:avLst/>
            <a:gdLst>
              <a:gd name="connsiteX0" fmla="*/ 946969 w 1942632"/>
              <a:gd name="connsiteY0" fmla="*/ 23530 h 1283495"/>
              <a:gd name="connsiteX1" fmla="*/ 982173 w 1942632"/>
              <a:gd name="connsiteY1" fmla="*/ 0 h 1283495"/>
              <a:gd name="connsiteX2" fmla="*/ 1904588 w 1942632"/>
              <a:gd name="connsiteY2" fmla="*/ 0 h 1283495"/>
              <a:gd name="connsiteX3" fmla="*/ 1942632 w 1942632"/>
              <a:gd name="connsiteY3" fmla="*/ 38107 h 1283495"/>
              <a:gd name="connsiteX4" fmla="*/ 1942632 w 1942632"/>
              <a:gd name="connsiteY4" fmla="*/ 960540 h 1283495"/>
              <a:gd name="connsiteX5" fmla="*/ 1919081 w 1942632"/>
              <a:gd name="connsiteY5" fmla="*/ 995690 h 1283495"/>
              <a:gd name="connsiteX6" fmla="*/ 1877553 w 1942632"/>
              <a:gd name="connsiteY6" fmla="*/ 987434 h 1283495"/>
              <a:gd name="connsiteX7" fmla="*/ 1819771 w 1942632"/>
              <a:gd name="connsiteY7" fmla="*/ 929652 h 1283495"/>
              <a:gd name="connsiteX8" fmla="*/ 1765689 w 1942632"/>
              <a:gd name="connsiteY8" fmla="*/ 929787 h 1283495"/>
              <a:gd name="connsiteX9" fmla="*/ 1427581 w 1942632"/>
              <a:gd name="connsiteY9" fmla="*/ 1272148 h 1283495"/>
              <a:gd name="connsiteX10" fmla="*/ 1400455 w 1942632"/>
              <a:gd name="connsiteY10" fmla="*/ 1283495 h 1283495"/>
              <a:gd name="connsiteX11" fmla="*/ 36397 w 1942632"/>
              <a:gd name="connsiteY11" fmla="*/ 1283495 h 1283495"/>
              <a:gd name="connsiteX12" fmla="*/ 1385 w 1942632"/>
              <a:gd name="connsiteY12" fmla="*/ 1260348 h 1283495"/>
              <a:gd name="connsiteX13" fmla="*/ 8920 w 1942632"/>
              <a:gd name="connsiteY13" fmla="*/ 1219033 h 1283495"/>
              <a:gd name="connsiteX14" fmla="*/ 1010873 w 1942632"/>
              <a:gd name="connsiteY14" fmla="*/ 173517 h 1283495"/>
              <a:gd name="connsiteX15" fmla="*/ 1010331 w 1942632"/>
              <a:gd name="connsiteY15" fmla="*/ 120212 h 1283495"/>
              <a:gd name="connsiteX16" fmla="*/ 955227 w 1942632"/>
              <a:gd name="connsiteY16" fmla="*/ 65108 h 1283495"/>
              <a:gd name="connsiteX17" fmla="*/ 946969 w 1942632"/>
              <a:gd name="connsiteY17" fmla="*/ 23530 h 1283495"/>
              <a:gd name="connsiteX0-1" fmla="*/ 946969 w 1942632"/>
              <a:gd name="connsiteY0-2" fmla="*/ 23530 h 1283495"/>
              <a:gd name="connsiteX1-3" fmla="*/ 982173 w 1942632"/>
              <a:gd name="connsiteY1-4" fmla="*/ 0 h 1283495"/>
              <a:gd name="connsiteX2-5" fmla="*/ 1904588 w 1942632"/>
              <a:gd name="connsiteY2-6" fmla="*/ 0 h 1283495"/>
              <a:gd name="connsiteX3-7" fmla="*/ 1942632 w 1942632"/>
              <a:gd name="connsiteY3-8" fmla="*/ 38107 h 1283495"/>
              <a:gd name="connsiteX4-9" fmla="*/ 1942632 w 1942632"/>
              <a:gd name="connsiteY4-10" fmla="*/ 960540 h 1283495"/>
              <a:gd name="connsiteX5-11" fmla="*/ 1919081 w 1942632"/>
              <a:gd name="connsiteY5-12" fmla="*/ 995690 h 1283495"/>
              <a:gd name="connsiteX6-13" fmla="*/ 1877553 w 1942632"/>
              <a:gd name="connsiteY6-14" fmla="*/ 987434 h 1283495"/>
              <a:gd name="connsiteX7-15" fmla="*/ 1819771 w 1942632"/>
              <a:gd name="connsiteY7-16" fmla="*/ 929652 h 1283495"/>
              <a:gd name="connsiteX8-17" fmla="*/ 1765689 w 1942632"/>
              <a:gd name="connsiteY8-18" fmla="*/ 929787 h 1283495"/>
              <a:gd name="connsiteX9-19" fmla="*/ 1427581 w 1942632"/>
              <a:gd name="connsiteY9-20" fmla="*/ 1272148 h 1283495"/>
              <a:gd name="connsiteX10-21" fmla="*/ 1400455 w 1942632"/>
              <a:gd name="connsiteY10-22" fmla="*/ 1283495 h 1283495"/>
              <a:gd name="connsiteX11-23" fmla="*/ 36397 w 1942632"/>
              <a:gd name="connsiteY11-24" fmla="*/ 1283495 h 1283495"/>
              <a:gd name="connsiteX12-25" fmla="*/ 1385 w 1942632"/>
              <a:gd name="connsiteY12-26" fmla="*/ 1260348 h 1283495"/>
              <a:gd name="connsiteX13-27" fmla="*/ 8920 w 1942632"/>
              <a:gd name="connsiteY13-28" fmla="*/ 1219033 h 1283495"/>
              <a:gd name="connsiteX14-29" fmla="*/ 1010873 w 1942632"/>
              <a:gd name="connsiteY14-30" fmla="*/ 173517 h 1283495"/>
              <a:gd name="connsiteX15-31" fmla="*/ 1010331 w 1942632"/>
              <a:gd name="connsiteY15-32" fmla="*/ 120212 h 1283495"/>
              <a:gd name="connsiteX16-33" fmla="*/ 955227 w 1942632"/>
              <a:gd name="connsiteY16-34" fmla="*/ 65108 h 1283495"/>
              <a:gd name="connsiteX17-35" fmla="*/ 946969 w 1942632"/>
              <a:gd name="connsiteY17-36" fmla="*/ 23530 h 1283495"/>
              <a:gd name="connsiteX0-37" fmla="*/ 946969 w 1942632"/>
              <a:gd name="connsiteY0-38" fmla="*/ 23530 h 1283495"/>
              <a:gd name="connsiteX1-39" fmla="*/ 982173 w 1942632"/>
              <a:gd name="connsiteY1-40" fmla="*/ 0 h 1283495"/>
              <a:gd name="connsiteX2-41" fmla="*/ 1904588 w 1942632"/>
              <a:gd name="connsiteY2-42" fmla="*/ 0 h 1283495"/>
              <a:gd name="connsiteX3-43" fmla="*/ 1942632 w 1942632"/>
              <a:gd name="connsiteY3-44" fmla="*/ 38107 h 1283495"/>
              <a:gd name="connsiteX4-45" fmla="*/ 1942632 w 1942632"/>
              <a:gd name="connsiteY4-46" fmla="*/ 960540 h 1283495"/>
              <a:gd name="connsiteX5-47" fmla="*/ 1919081 w 1942632"/>
              <a:gd name="connsiteY5-48" fmla="*/ 995690 h 1283495"/>
              <a:gd name="connsiteX6-49" fmla="*/ 1877553 w 1942632"/>
              <a:gd name="connsiteY6-50" fmla="*/ 987434 h 1283495"/>
              <a:gd name="connsiteX7-51" fmla="*/ 1819771 w 1942632"/>
              <a:gd name="connsiteY7-52" fmla="*/ 929652 h 1283495"/>
              <a:gd name="connsiteX8-53" fmla="*/ 1765689 w 1942632"/>
              <a:gd name="connsiteY8-54" fmla="*/ 929787 h 1283495"/>
              <a:gd name="connsiteX9-55" fmla="*/ 1427581 w 1942632"/>
              <a:gd name="connsiteY9-56" fmla="*/ 1272148 h 1283495"/>
              <a:gd name="connsiteX10-57" fmla="*/ 1400455 w 1942632"/>
              <a:gd name="connsiteY10-58" fmla="*/ 1283495 h 1283495"/>
              <a:gd name="connsiteX11-59" fmla="*/ 36397 w 1942632"/>
              <a:gd name="connsiteY11-60" fmla="*/ 1283495 h 1283495"/>
              <a:gd name="connsiteX12-61" fmla="*/ 1385 w 1942632"/>
              <a:gd name="connsiteY12-62" fmla="*/ 1260348 h 1283495"/>
              <a:gd name="connsiteX13-63" fmla="*/ 8920 w 1942632"/>
              <a:gd name="connsiteY13-64" fmla="*/ 1219033 h 1283495"/>
              <a:gd name="connsiteX14-65" fmla="*/ 1010873 w 1942632"/>
              <a:gd name="connsiteY14-66" fmla="*/ 173517 h 1283495"/>
              <a:gd name="connsiteX15-67" fmla="*/ 1010331 w 1942632"/>
              <a:gd name="connsiteY15-68" fmla="*/ 120212 h 1283495"/>
              <a:gd name="connsiteX16-69" fmla="*/ 955227 w 1942632"/>
              <a:gd name="connsiteY16-70" fmla="*/ 65108 h 1283495"/>
              <a:gd name="connsiteX17-71" fmla="*/ 946969 w 1942632"/>
              <a:gd name="connsiteY17-72" fmla="*/ 23530 h 1283495"/>
              <a:gd name="connsiteX0-73" fmla="*/ 946969 w 1942632"/>
              <a:gd name="connsiteY0-74" fmla="*/ 23530 h 1283495"/>
              <a:gd name="connsiteX1-75" fmla="*/ 982173 w 1942632"/>
              <a:gd name="connsiteY1-76" fmla="*/ 0 h 1283495"/>
              <a:gd name="connsiteX2-77" fmla="*/ 1904588 w 1942632"/>
              <a:gd name="connsiteY2-78" fmla="*/ 0 h 1283495"/>
              <a:gd name="connsiteX3-79" fmla="*/ 1942632 w 1942632"/>
              <a:gd name="connsiteY3-80" fmla="*/ 38107 h 1283495"/>
              <a:gd name="connsiteX4-81" fmla="*/ 1942632 w 1942632"/>
              <a:gd name="connsiteY4-82" fmla="*/ 960540 h 1283495"/>
              <a:gd name="connsiteX5-83" fmla="*/ 1919081 w 1942632"/>
              <a:gd name="connsiteY5-84" fmla="*/ 995690 h 1283495"/>
              <a:gd name="connsiteX6-85" fmla="*/ 1877553 w 1942632"/>
              <a:gd name="connsiteY6-86" fmla="*/ 987434 h 1283495"/>
              <a:gd name="connsiteX7-87" fmla="*/ 1819771 w 1942632"/>
              <a:gd name="connsiteY7-88" fmla="*/ 929652 h 1283495"/>
              <a:gd name="connsiteX8-89" fmla="*/ 1765689 w 1942632"/>
              <a:gd name="connsiteY8-90" fmla="*/ 929787 h 1283495"/>
              <a:gd name="connsiteX9-91" fmla="*/ 1427581 w 1942632"/>
              <a:gd name="connsiteY9-92" fmla="*/ 1272148 h 1283495"/>
              <a:gd name="connsiteX10-93" fmla="*/ 1400455 w 1942632"/>
              <a:gd name="connsiteY10-94" fmla="*/ 1283495 h 1283495"/>
              <a:gd name="connsiteX11-95" fmla="*/ 36397 w 1942632"/>
              <a:gd name="connsiteY11-96" fmla="*/ 1283495 h 1283495"/>
              <a:gd name="connsiteX12-97" fmla="*/ 1385 w 1942632"/>
              <a:gd name="connsiteY12-98" fmla="*/ 1260348 h 1283495"/>
              <a:gd name="connsiteX13-99" fmla="*/ 8920 w 1942632"/>
              <a:gd name="connsiteY13-100" fmla="*/ 1219033 h 1283495"/>
              <a:gd name="connsiteX14-101" fmla="*/ 1010873 w 1942632"/>
              <a:gd name="connsiteY14-102" fmla="*/ 173517 h 1283495"/>
              <a:gd name="connsiteX15-103" fmla="*/ 1010331 w 1942632"/>
              <a:gd name="connsiteY15-104" fmla="*/ 120212 h 1283495"/>
              <a:gd name="connsiteX16-105" fmla="*/ 955227 w 1942632"/>
              <a:gd name="connsiteY16-106" fmla="*/ 65108 h 1283495"/>
              <a:gd name="connsiteX17-107" fmla="*/ 946969 w 1942632"/>
              <a:gd name="connsiteY17-108" fmla="*/ 23530 h 1283495"/>
              <a:gd name="connsiteX0-109" fmla="*/ 946969 w 1942632"/>
              <a:gd name="connsiteY0-110" fmla="*/ 23530 h 1283495"/>
              <a:gd name="connsiteX1-111" fmla="*/ 982173 w 1942632"/>
              <a:gd name="connsiteY1-112" fmla="*/ 0 h 1283495"/>
              <a:gd name="connsiteX2-113" fmla="*/ 1904588 w 1942632"/>
              <a:gd name="connsiteY2-114" fmla="*/ 0 h 1283495"/>
              <a:gd name="connsiteX3-115" fmla="*/ 1942632 w 1942632"/>
              <a:gd name="connsiteY3-116" fmla="*/ 38107 h 1283495"/>
              <a:gd name="connsiteX4-117" fmla="*/ 1942632 w 1942632"/>
              <a:gd name="connsiteY4-118" fmla="*/ 960540 h 1283495"/>
              <a:gd name="connsiteX5-119" fmla="*/ 1919081 w 1942632"/>
              <a:gd name="connsiteY5-120" fmla="*/ 995690 h 1283495"/>
              <a:gd name="connsiteX6-121" fmla="*/ 1877553 w 1942632"/>
              <a:gd name="connsiteY6-122" fmla="*/ 987434 h 1283495"/>
              <a:gd name="connsiteX7-123" fmla="*/ 1819771 w 1942632"/>
              <a:gd name="connsiteY7-124" fmla="*/ 929652 h 1283495"/>
              <a:gd name="connsiteX8-125" fmla="*/ 1765689 w 1942632"/>
              <a:gd name="connsiteY8-126" fmla="*/ 929787 h 1283495"/>
              <a:gd name="connsiteX9-127" fmla="*/ 1427581 w 1942632"/>
              <a:gd name="connsiteY9-128" fmla="*/ 1272148 h 1283495"/>
              <a:gd name="connsiteX10-129" fmla="*/ 1400455 w 1942632"/>
              <a:gd name="connsiteY10-130" fmla="*/ 1283495 h 1283495"/>
              <a:gd name="connsiteX11-131" fmla="*/ 36397 w 1942632"/>
              <a:gd name="connsiteY11-132" fmla="*/ 1283495 h 1283495"/>
              <a:gd name="connsiteX12-133" fmla="*/ 1385 w 1942632"/>
              <a:gd name="connsiteY12-134" fmla="*/ 1260348 h 1283495"/>
              <a:gd name="connsiteX13-135" fmla="*/ 8920 w 1942632"/>
              <a:gd name="connsiteY13-136" fmla="*/ 1219033 h 1283495"/>
              <a:gd name="connsiteX14-137" fmla="*/ 1010873 w 1942632"/>
              <a:gd name="connsiteY14-138" fmla="*/ 173517 h 1283495"/>
              <a:gd name="connsiteX15-139" fmla="*/ 1010331 w 1942632"/>
              <a:gd name="connsiteY15-140" fmla="*/ 120212 h 1283495"/>
              <a:gd name="connsiteX16-141" fmla="*/ 955227 w 1942632"/>
              <a:gd name="connsiteY16-142" fmla="*/ 65108 h 1283495"/>
              <a:gd name="connsiteX17-143" fmla="*/ 946969 w 1942632"/>
              <a:gd name="connsiteY17-144" fmla="*/ 23530 h 1283495"/>
              <a:gd name="connsiteX0-145" fmla="*/ 946969 w 1942632"/>
              <a:gd name="connsiteY0-146" fmla="*/ 23530 h 1283495"/>
              <a:gd name="connsiteX1-147" fmla="*/ 982173 w 1942632"/>
              <a:gd name="connsiteY1-148" fmla="*/ 0 h 1283495"/>
              <a:gd name="connsiteX2-149" fmla="*/ 1904588 w 1942632"/>
              <a:gd name="connsiteY2-150" fmla="*/ 0 h 1283495"/>
              <a:gd name="connsiteX3-151" fmla="*/ 1942632 w 1942632"/>
              <a:gd name="connsiteY3-152" fmla="*/ 38107 h 1283495"/>
              <a:gd name="connsiteX4-153" fmla="*/ 1942632 w 1942632"/>
              <a:gd name="connsiteY4-154" fmla="*/ 960540 h 1283495"/>
              <a:gd name="connsiteX5-155" fmla="*/ 1919081 w 1942632"/>
              <a:gd name="connsiteY5-156" fmla="*/ 995690 h 1283495"/>
              <a:gd name="connsiteX6-157" fmla="*/ 1877553 w 1942632"/>
              <a:gd name="connsiteY6-158" fmla="*/ 987434 h 1283495"/>
              <a:gd name="connsiteX7-159" fmla="*/ 1819771 w 1942632"/>
              <a:gd name="connsiteY7-160" fmla="*/ 929652 h 1283495"/>
              <a:gd name="connsiteX8-161" fmla="*/ 1765689 w 1942632"/>
              <a:gd name="connsiteY8-162" fmla="*/ 929787 h 1283495"/>
              <a:gd name="connsiteX9-163" fmla="*/ 1427581 w 1942632"/>
              <a:gd name="connsiteY9-164" fmla="*/ 1272148 h 1283495"/>
              <a:gd name="connsiteX10-165" fmla="*/ 1400455 w 1942632"/>
              <a:gd name="connsiteY10-166" fmla="*/ 1283495 h 1283495"/>
              <a:gd name="connsiteX11-167" fmla="*/ 36397 w 1942632"/>
              <a:gd name="connsiteY11-168" fmla="*/ 1283495 h 1283495"/>
              <a:gd name="connsiteX12-169" fmla="*/ 1385 w 1942632"/>
              <a:gd name="connsiteY12-170" fmla="*/ 1260348 h 1283495"/>
              <a:gd name="connsiteX13-171" fmla="*/ 8920 w 1942632"/>
              <a:gd name="connsiteY13-172" fmla="*/ 1219033 h 1283495"/>
              <a:gd name="connsiteX14-173" fmla="*/ 1010873 w 1942632"/>
              <a:gd name="connsiteY14-174" fmla="*/ 173517 h 1283495"/>
              <a:gd name="connsiteX15-175" fmla="*/ 1010331 w 1942632"/>
              <a:gd name="connsiteY15-176" fmla="*/ 120212 h 1283495"/>
              <a:gd name="connsiteX16-177" fmla="*/ 955227 w 1942632"/>
              <a:gd name="connsiteY16-178" fmla="*/ 65108 h 1283495"/>
              <a:gd name="connsiteX17-179" fmla="*/ 946969 w 1942632"/>
              <a:gd name="connsiteY17-180" fmla="*/ 23530 h 1283495"/>
              <a:gd name="connsiteX0-181" fmla="*/ 946969 w 1942632"/>
              <a:gd name="connsiteY0-182" fmla="*/ 23530 h 1283495"/>
              <a:gd name="connsiteX1-183" fmla="*/ 982173 w 1942632"/>
              <a:gd name="connsiteY1-184" fmla="*/ 0 h 1283495"/>
              <a:gd name="connsiteX2-185" fmla="*/ 1904588 w 1942632"/>
              <a:gd name="connsiteY2-186" fmla="*/ 0 h 1283495"/>
              <a:gd name="connsiteX3-187" fmla="*/ 1942632 w 1942632"/>
              <a:gd name="connsiteY3-188" fmla="*/ 38107 h 1283495"/>
              <a:gd name="connsiteX4-189" fmla="*/ 1942632 w 1942632"/>
              <a:gd name="connsiteY4-190" fmla="*/ 960540 h 1283495"/>
              <a:gd name="connsiteX5-191" fmla="*/ 1919081 w 1942632"/>
              <a:gd name="connsiteY5-192" fmla="*/ 995690 h 1283495"/>
              <a:gd name="connsiteX6-193" fmla="*/ 1877553 w 1942632"/>
              <a:gd name="connsiteY6-194" fmla="*/ 987434 h 1283495"/>
              <a:gd name="connsiteX7-195" fmla="*/ 1819771 w 1942632"/>
              <a:gd name="connsiteY7-196" fmla="*/ 929652 h 1283495"/>
              <a:gd name="connsiteX8-197" fmla="*/ 1765689 w 1942632"/>
              <a:gd name="connsiteY8-198" fmla="*/ 929787 h 1283495"/>
              <a:gd name="connsiteX9-199" fmla="*/ 1427581 w 1942632"/>
              <a:gd name="connsiteY9-200" fmla="*/ 1272148 h 1283495"/>
              <a:gd name="connsiteX10-201" fmla="*/ 1400455 w 1942632"/>
              <a:gd name="connsiteY10-202" fmla="*/ 1283495 h 1283495"/>
              <a:gd name="connsiteX11-203" fmla="*/ 36397 w 1942632"/>
              <a:gd name="connsiteY11-204" fmla="*/ 1283495 h 1283495"/>
              <a:gd name="connsiteX12-205" fmla="*/ 1385 w 1942632"/>
              <a:gd name="connsiteY12-206" fmla="*/ 1260348 h 1283495"/>
              <a:gd name="connsiteX13-207" fmla="*/ 8920 w 1942632"/>
              <a:gd name="connsiteY13-208" fmla="*/ 1219033 h 1283495"/>
              <a:gd name="connsiteX14-209" fmla="*/ 1010873 w 1942632"/>
              <a:gd name="connsiteY14-210" fmla="*/ 173517 h 1283495"/>
              <a:gd name="connsiteX15-211" fmla="*/ 1010331 w 1942632"/>
              <a:gd name="connsiteY15-212" fmla="*/ 120212 h 1283495"/>
              <a:gd name="connsiteX16-213" fmla="*/ 955227 w 1942632"/>
              <a:gd name="connsiteY16-214" fmla="*/ 65108 h 1283495"/>
              <a:gd name="connsiteX17-215" fmla="*/ 946969 w 1942632"/>
              <a:gd name="connsiteY17-216" fmla="*/ 23530 h 1283495"/>
              <a:gd name="connsiteX0-217" fmla="*/ 946969 w 1942632"/>
              <a:gd name="connsiteY0-218" fmla="*/ 23530 h 1283495"/>
              <a:gd name="connsiteX1-219" fmla="*/ 982173 w 1942632"/>
              <a:gd name="connsiteY1-220" fmla="*/ 0 h 1283495"/>
              <a:gd name="connsiteX2-221" fmla="*/ 1904588 w 1942632"/>
              <a:gd name="connsiteY2-222" fmla="*/ 0 h 1283495"/>
              <a:gd name="connsiteX3-223" fmla="*/ 1942632 w 1942632"/>
              <a:gd name="connsiteY3-224" fmla="*/ 38107 h 1283495"/>
              <a:gd name="connsiteX4-225" fmla="*/ 1942632 w 1942632"/>
              <a:gd name="connsiteY4-226" fmla="*/ 960540 h 1283495"/>
              <a:gd name="connsiteX5-227" fmla="*/ 1919081 w 1942632"/>
              <a:gd name="connsiteY5-228" fmla="*/ 995690 h 1283495"/>
              <a:gd name="connsiteX6-229" fmla="*/ 1877553 w 1942632"/>
              <a:gd name="connsiteY6-230" fmla="*/ 987434 h 1283495"/>
              <a:gd name="connsiteX7-231" fmla="*/ 1819771 w 1942632"/>
              <a:gd name="connsiteY7-232" fmla="*/ 929652 h 1283495"/>
              <a:gd name="connsiteX8-233" fmla="*/ 1765689 w 1942632"/>
              <a:gd name="connsiteY8-234" fmla="*/ 929787 h 1283495"/>
              <a:gd name="connsiteX9-235" fmla="*/ 1427581 w 1942632"/>
              <a:gd name="connsiteY9-236" fmla="*/ 1272148 h 1283495"/>
              <a:gd name="connsiteX10-237" fmla="*/ 1400455 w 1942632"/>
              <a:gd name="connsiteY10-238" fmla="*/ 1283495 h 1283495"/>
              <a:gd name="connsiteX11-239" fmla="*/ 36397 w 1942632"/>
              <a:gd name="connsiteY11-240" fmla="*/ 1283495 h 1283495"/>
              <a:gd name="connsiteX12-241" fmla="*/ 1385 w 1942632"/>
              <a:gd name="connsiteY12-242" fmla="*/ 1260348 h 1283495"/>
              <a:gd name="connsiteX13-243" fmla="*/ 8920 w 1942632"/>
              <a:gd name="connsiteY13-244" fmla="*/ 1219033 h 1283495"/>
              <a:gd name="connsiteX14-245" fmla="*/ 1010873 w 1942632"/>
              <a:gd name="connsiteY14-246" fmla="*/ 173517 h 1283495"/>
              <a:gd name="connsiteX15-247" fmla="*/ 1010331 w 1942632"/>
              <a:gd name="connsiteY15-248" fmla="*/ 120212 h 1283495"/>
              <a:gd name="connsiteX16-249" fmla="*/ 955227 w 1942632"/>
              <a:gd name="connsiteY16-250" fmla="*/ 65108 h 1283495"/>
              <a:gd name="connsiteX17-251" fmla="*/ 946969 w 1942632"/>
              <a:gd name="connsiteY17-252" fmla="*/ 23530 h 1283495"/>
              <a:gd name="connsiteX0-253" fmla="*/ 946969 w 1942632"/>
              <a:gd name="connsiteY0-254" fmla="*/ 23530 h 1283495"/>
              <a:gd name="connsiteX1-255" fmla="*/ 982173 w 1942632"/>
              <a:gd name="connsiteY1-256" fmla="*/ 0 h 1283495"/>
              <a:gd name="connsiteX2-257" fmla="*/ 1904588 w 1942632"/>
              <a:gd name="connsiteY2-258" fmla="*/ 0 h 1283495"/>
              <a:gd name="connsiteX3-259" fmla="*/ 1942632 w 1942632"/>
              <a:gd name="connsiteY3-260" fmla="*/ 38107 h 1283495"/>
              <a:gd name="connsiteX4-261" fmla="*/ 1942632 w 1942632"/>
              <a:gd name="connsiteY4-262" fmla="*/ 960540 h 1283495"/>
              <a:gd name="connsiteX5-263" fmla="*/ 1919081 w 1942632"/>
              <a:gd name="connsiteY5-264" fmla="*/ 995690 h 1283495"/>
              <a:gd name="connsiteX6-265" fmla="*/ 1877553 w 1942632"/>
              <a:gd name="connsiteY6-266" fmla="*/ 987434 h 1283495"/>
              <a:gd name="connsiteX7-267" fmla="*/ 1819771 w 1942632"/>
              <a:gd name="connsiteY7-268" fmla="*/ 929652 h 1283495"/>
              <a:gd name="connsiteX8-269" fmla="*/ 1765689 w 1942632"/>
              <a:gd name="connsiteY8-270" fmla="*/ 929787 h 1283495"/>
              <a:gd name="connsiteX9-271" fmla="*/ 1427581 w 1942632"/>
              <a:gd name="connsiteY9-272" fmla="*/ 1272148 h 1283495"/>
              <a:gd name="connsiteX10-273" fmla="*/ 1400455 w 1942632"/>
              <a:gd name="connsiteY10-274" fmla="*/ 1283495 h 1283495"/>
              <a:gd name="connsiteX11-275" fmla="*/ 36397 w 1942632"/>
              <a:gd name="connsiteY11-276" fmla="*/ 1283495 h 1283495"/>
              <a:gd name="connsiteX12-277" fmla="*/ 1385 w 1942632"/>
              <a:gd name="connsiteY12-278" fmla="*/ 1260348 h 1283495"/>
              <a:gd name="connsiteX13-279" fmla="*/ 8920 w 1942632"/>
              <a:gd name="connsiteY13-280" fmla="*/ 1219033 h 1283495"/>
              <a:gd name="connsiteX14-281" fmla="*/ 1010873 w 1942632"/>
              <a:gd name="connsiteY14-282" fmla="*/ 173517 h 1283495"/>
              <a:gd name="connsiteX15-283" fmla="*/ 1010331 w 1942632"/>
              <a:gd name="connsiteY15-284" fmla="*/ 120212 h 1283495"/>
              <a:gd name="connsiteX16-285" fmla="*/ 955227 w 1942632"/>
              <a:gd name="connsiteY16-286" fmla="*/ 65108 h 1283495"/>
              <a:gd name="connsiteX17-287" fmla="*/ 946969 w 1942632"/>
              <a:gd name="connsiteY17-288" fmla="*/ 23530 h 1283495"/>
              <a:gd name="connsiteX0-289" fmla="*/ 946969 w 1942632"/>
              <a:gd name="connsiteY0-290" fmla="*/ 23530 h 1283495"/>
              <a:gd name="connsiteX1-291" fmla="*/ 982173 w 1942632"/>
              <a:gd name="connsiteY1-292" fmla="*/ 0 h 1283495"/>
              <a:gd name="connsiteX2-293" fmla="*/ 1904588 w 1942632"/>
              <a:gd name="connsiteY2-294" fmla="*/ 0 h 1283495"/>
              <a:gd name="connsiteX3-295" fmla="*/ 1942632 w 1942632"/>
              <a:gd name="connsiteY3-296" fmla="*/ 38107 h 1283495"/>
              <a:gd name="connsiteX4-297" fmla="*/ 1942632 w 1942632"/>
              <a:gd name="connsiteY4-298" fmla="*/ 960540 h 1283495"/>
              <a:gd name="connsiteX5-299" fmla="*/ 1919081 w 1942632"/>
              <a:gd name="connsiteY5-300" fmla="*/ 995690 h 1283495"/>
              <a:gd name="connsiteX6-301" fmla="*/ 1877553 w 1942632"/>
              <a:gd name="connsiteY6-302" fmla="*/ 987434 h 1283495"/>
              <a:gd name="connsiteX7-303" fmla="*/ 1819771 w 1942632"/>
              <a:gd name="connsiteY7-304" fmla="*/ 929652 h 1283495"/>
              <a:gd name="connsiteX8-305" fmla="*/ 1765689 w 1942632"/>
              <a:gd name="connsiteY8-306" fmla="*/ 929787 h 1283495"/>
              <a:gd name="connsiteX9-307" fmla="*/ 1427581 w 1942632"/>
              <a:gd name="connsiteY9-308" fmla="*/ 1272148 h 1283495"/>
              <a:gd name="connsiteX10-309" fmla="*/ 1400455 w 1942632"/>
              <a:gd name="connsiteY10-310" fmla="*/ 1283495 h 1283495"/>
              <a:gd name="connsiteX11-311" fmla="*/ 36397 w 1942632"/>
              <a:gd name="connsiteY11-312" fmla="*/ 1283495 h 1283495"/>
              <a:gd name="connsiteX12-313" fmla="*/ 1385 w 1942632"/>
              <a:gd name="connsiteY12-314" fmla="*/ 1260348 h 1283495"/>
              <a:gd name="connsiteX13-315" fmla="*/ 8920 w 1942632"/>
              <a:gd name="connsiteY13-316" fmla="*/ 1219033 h 1283495"/>
              <a:gd name="connsiteX14-317" fmla="*/ 1010873 w 1942632"/>
              <a:gd name="connsiteY14-318" fmla="*/ 173517 h 1283495"/>
              <a:gd name="connsiteX15-319" fmla="*/ 1010331 w 1942632"/>
              <a:gd name="connsiteY15-320" fmla="*/ 120212 h 1283495"/>
              <a:gd name="connsiteX16-321" fmla="*/ 955227 w 1942632"/>
              <a:gd name="connsiteY16-322" fmla="*/ 65108 h 1283495"/>
              <a:gd name="connsiteX17-323" fmla="*/ 946969 w 1942632"/>
              <a:gd name="connsiteY17-324" fmla="*/ 23530 h 1283495"/>
              <a:gd name="connsiteX0-325" fmla="*/ 946969 w 1942632"/>
              <a:gd name="connsiteY0-326" fmla="*/ 23530 h 1283495"/>
              <a:gd name="connsiteX1-327" fmla="*/ 982173 w 1942632"/>
              <a:gd name="connsiteY1-328" fmla="*/ 0 h 1283495"/>
              <a:gd name="connsiteX2-329" fmla="*/ 1904588 w 1942632"/>
              <a:gd name="connsiteY2-330" fmla="*/ 0 h 1283495"/>
              <a:gd name="connsiteX3-331" fmla="*/ 1942632 w 1942632"/>
              <a:gd name="connsiteY3-332" fmla="*/ 38107 h 1283495"/>
              <a:gd name="connsiteX4-333" fmla="*/ 1942632 w 1942632"/>
              <a:gd name="connsiteY4-334" fmla="*/ 960540 h 1283495"/>
              <a:gd name="connsiteX5-335" fmla="*/ 1919081 w 1942632"/>
              <a:gd name="connsiteY5-336" fmla="*/ 995690 h 1283495"/>
              <a:gd name="connsiteX6-337" fmla="*/ 1877553 w 1942632"/>
              <a:gd name="connsiteY6-338" fmla="*/ 987434 h 1283495"/>
              <a:gd name="connsiteX7-339" fmla="*/ 1819771 w 1942632"/>
              <a:gd name="connsiteY7-340" fmla="*/ 929652 h 1283495"/>
              <a:gd name="connsiteX8-341" fmla="*/ 1765689 w 1942632"/>
              <a:gd name="connsiteY8-342" fmla="*/ 929787 h 1283495"/>
              <a:gd name="connsiteX9-343" fmla="*/ 1427581 w 1942632"/>
              <a:gd name="connsiteY9-344" fmla="*/ 1272148 h 1283495"/>
              <a:gd name="connsiteX10-345" fmla="*/ 1400455 w 1942632"/>
              <a:gd name="connsiteY10-346" fmla="*/ 1283495 h 1283495"/>
              <a:gd name="connsiteX11-347" fmla="*/ 36397 w 1942632"/>
              <a:gd name="connsiteY11-348" fmla="*/ 1283495 h 1283495"/>
              <a:gd name="connsiteX12-349" fmla="*/ 1385 w 1942632"/>
              <a:gd name="connsiteY12-350" fmla="*/ 1260348 h 1283495"/>
              <a:gd name="connsiteX13-351" fmla="*/ 8920 w 1942632"/>
              <a:gd name="connsiteY13-352" fmla="*/ 1219033 h 1283495"/>
              <a:gd name="connsiteX14-353" fmla="*/ 1010873 w 1942632"/>
              <a:gd name="connsiteY14-354" fmla="*/ 173517 h 1283495"/>
              <a:gd name="connsiteX15-355" fmla="*/ 1010331 w 1942632"/>
              <a:gd name="connsiteY15-356" fmla="*/ 120212 h 1283495"/>
              <a:gd name="connsiteX16-357" fmla="*/ 955227 w 1942632"/>
              <a:gd name="connsiteY16-358" fmla="*/ 65108 h 1283495"/>
              <a:gd name="connsiteX17-359" fmla="*/ 946969 w 1942632"/>
              <a:gd name="connsiteY17-360" fmla="*/ 23530 h 1283495"/>
              <a:gd name="connsiteX0-361" fmla="*/ 946969 w 1942632"/>
              <a:gd name="connsiteY0-362" fmla="*/ 23530 h 1283495"/>
              <a:gd name="connsiteX1-363" fmla="*/ 982173 w 1942632"/>
              <a:gd name="connsiteY1-364" fmla="*/ 0 h 1283495"/>
              <a:gd name="connsiteX2-365" fmla="*/ 1904588 w 1942632"/>
              <a:gd name="connsiteY2-366" fmla="*/ 0 h 1283495"/>
              <a:gd name="connsiteX3-367" fmla="*/ 1942632 w 1942632"/>
              <a:gd name="connsiteY3-368" fmla="*/ 38107 h 1283495"/>
              <a:gd name="connsiteX4-369" fmla="*/ 1942632 w 1942632"/>
              <a:gd name="connsiteY4-370" fmla="*/ 960540 h 1283495"/>
              <a:gd name="connsiteX5-371" fmla="*/ 1919081 w 1942632"/>
              <a:gd name="connsiteY5-372" fmla="*/ 995690 h 1283495"/>
              <a:gd name="connsiteX6-373" fmla="*/ 1877553 w 1942632"/>
              <a:gd name="connsiteY6-374" fmla="*/ 987434 h 1283495"/>
              <a:gd name="connsiteX7-375" fmla="*/ 1819771 w 1942632"/>
              <a:gd name="connsiteY7-376" fmla="*/ 929652 h 1283495"/>
              <a:gd name="connsiteX8-377" fmla="*/ 1765689 w 1942632"/>
              <a:gd name="connsiteY8-378" fmla="*/ 929787 h 1283495"/>
              <a:gd name="connsiteX9-379" fmla="*/ 1427581 w 1942632"/>
              <a:gd name="connsiteY9-380" fmla="*/ 1272148 h 1283495"/>
              <a:gd name="connsiteX10-381" fmla="*/ 1400455 w 1942632"/>
              <a:gd name="connsiteY10-382" fmla="*/ 1283495 h 1283495"/>
              <a:gd name="connsiteX11-383" fmla="*/ 36397 w 1942632"/>
              <a:gd name="connsiteY11-384" fmla="*/ 1283495 h 1283495"/>
              <a:gd name="connsiteX12-385" fmla="*/ 1385 w 1942632"/>
              <a:gd name="connsiteY12-386" fmla="*/ 1260348 h 1283495"/>
              <a:gd name="connsiteX13-387" fmla="*/ 8920 w 1942632"/>
              <a:gd name="connsiteY13-388" fmla="*/ 1219033 h 1283495"/>
              <a:gd name="connsiteX14-389" fmla="*/ 1010873 w 1942632"/>
              <a:gd name="connsiteY14-390" fmla="*/ 173517 h 1283495"/>
              <a:gd name="connsiteX15-391" fmla="*/ 1010331 w 1942632"/>
              <a:gd name="connsiteY15-392" fmla="*/ 120212 h 1283495"/>
              <a:gd name="connsiteX16-393" fmla="*/ 955227 w 1942632"/>
              <a:gd name="connsiteY16-394" fmla="*/ 65108 h 1283495"/>
              <a:gd name="connsiteX17-395" fmla="*/ 946969 w 1942632"/>
              <a:gd name="connsiteY17-396" fmla="*/ 23530 h 1283495"/>
              <a:gd name="connsiteX0-397" fmla="*/ 946969 w 1942632"/>
              <a:gd name="connsiteY0-398" fmla="*/ 23530 h 1283495"/>
              <a:gd name="connsiteX1-399" fmla="*/ 982173 w 1942632"/>
              <a:gd name="connsiteY1-400" fmla="*/ 0 h 1283495"/>
              <a:gd name="connsiteX2-401" fmla="*/ 1904588 w 1942632"/>
              <a:gd name="connsiteY2-402" fmla="*/ 0 h 1283495"/>
              <a:gd name="connsiteX3-403" fmla="*/ 1942632 w 1942632"/>
              <a:gd name="connsiteY3-404" fmla="*/ 38107 h 1283495"/>
              <a:gd name="connsiteX4-405" fmla="*/ 1942632 w 1942632"/>
              <a:gd name="connsiteY4-406" fmla="*/ 960540 h 1283495"/>
              <a:gd name="connsiteX5-407" fmla="*/ 1919081 w 1942632"/>
              <a:gd name="connsiteY5-408" fmla="*/ 995690 h 1283495"/>
              <a:gd name="connsiteX6-409" fmla="*/ 1877553 w 1942632"/>
              <a:gd name="connsiteY6-410" fmla="*/ 987434 h 1283495"/>
              <a:gd name="connsiteX7-411" fmla="*/ 1819771 w 1942632"/>
              <a:gd name="connsiteY7-412" fmla="*/ 929652 h 1283495"/>
              <a:gd name="connsiteX8-413" fmla="*/ 1765689 w 1942632"/>
              <a:gd name="connsiteY8-414" fmla="*/ 929787 h 1283495"/>
              <a:gd name="connsiteX9-415" fmla="*/ 1427581 w 1942632"/>
              <a:gd name="connsiteY9-416" fmla="*/ 1272148 h 1283495"/>
              <a:gd name="connsiteX10-417" fmla="*/ 1400455 w 1942632"/>
              <a:gd name="connsiteY10-418" fmla="*/ 1283495 h 1283495"/>
              <a:gd name="connsiteX11-419" fmla="*/ 36397 w 1942632"/>
              <a:gd name="connsiteY11-420" fmla="*/ 1283495 h 1283495"/>
              <a:gd name="connsiteX12-421" fmla="*/ 1385 w 1942632"/>
              <a:gd name="connsiteY12-422" fmla="*/ 1260348 h 1283495"/>
              <a:gd name="connsiteX13-423" fmla="*/ 8920 w 1942632"/>
              <a:gd name="connsiteY13-424" fmla="*/ 1219033 h 1283495"/>
              <a:gd name="connsiteX14-425" fmla="*/ 1010873 w 1942632"/>
              <a:gd name="connsiteY14-426" fmla="*/ 173517 h 1283495"/>
              <a:gd name="connsiteX15-427" fmla="*/ 1010331 w 1942632"/>
              <a:gd name="connsiteY15-428" fmla="*/ 120212 h 1283495"/>
              <a:gd name="connsiteX16-429" fmla="*/ 955227 w 1942632"/>
              <a:gd name="connsiteY16-430" fmla="*/ 65108 h 1283495"/>
              <a:gd name="connsiteX17-431" fmla="*/ 946969 w 1942632"/>
              <a:gd name="connsiteY17-432" fmla="*/ 23530 h 1283495"/>
              <a:gd name="connsiteX0-433" fmla="*/ 946969 w 1942632"/>
              <a:gd name="connsiteY0-434" fmla="*/ 23530 h 1283495"/>
              <a:gd name="connsiteX1-435" fmla="*/ 982173 w 1942632"/>
              <a:gd name="connsiteY1-436" fmla="*/ 0 h 1283495"/>
              <a:gd name="connsiteX2-437" fmla="*/ 1904588 w 1942632"/>
              <a:gd name="connsiteY2-438" fmla="*/ 0 h 1283495"/>
              <a:gd name="connsiteX3-439" fmla="*/ 1942632 w 1942632"/>
              <a:gd name="connsiteY3-440" fmla="*/ 38107 h 1283495"/>
              <a:gd name="connsiteX4-441" fmla="*/ 1942632 w 1942632"/>
              <a:gd name="connsiteY4-442" fmla="*/ 960540 h 1283495"/>
              <a:gd name="connsiteX5-443" fmla="*/ 1919081 w 1942632"/>
              <a:gd name="connsiteY5-444" fmla="*/ 995690 h 1283495"/>
              <a:gd name="connsiteX6-445" fmla="*/ 1877553 w 1942632"/>
              <a:gd name="connsiteY6-446" fmla="*/ 987434 h 1283495"/>
              <a:gd name="connsiteX7-447" fmla="*/ 1819771 w 1942632"/>
              <a:gd name="connsiteY7-448" fmla="*/ 929652 h 1283495"/>
              <a:gd name="connsiteX8-449" fmla="*/ 1765689 w 1942632"/>
              <a:gd name="connsiteY8-450" fmla="*/ 929787 h 1283495"/>
              <a:gd name="connsiteX9-451" fmla="*/ 1427581 w 1942632"/>
              <a:gd name="connsiteY9-452" fmla="*/ 1272148 h 1283495"/>
              <a:gd name="connsiteX10-453" fmla="*/ 1400455 w 1942632"/>
              <a:gd name="connsiteY10-454" fmla="*/ 1283495 h 1283495"/>
              <a:gd name="connsiteX11-455" fmla="*/ 36397 w 1942632"/>
              <a:gd name="connsiteY11-456" fmla="*/ 1283495 h 1283495"/>
              <a:gd name="connsiteX12-457" fmla="*/ 1385 w 1942632"/>
              <a:gd name="connsiteY12-458" fmla="*/ 1260348 h 1283495"/>
              <a:gd name="connsiteX13-459" fmla="*/ 8920 w 1942632"/>
              <a:gd name="connsiteY13-460" fmla="*/ 1219033 h 1283495"/>
              <a:gd name="connsiteX14-461" fmla="*/ 1010873 w 1942632"/>
              <a:gd name="connsiteY14-462" fmla="*/ 173517 h 1283495"/>
              <a:gd name="connsiteX15-463" fmla="*/ 1010331 w 1942632"/>
              <a:gd name="connsiteY15-464" fmla="*/ 120212 h 1283495"/>
              <a:gd name="connsiteX16-465" fmla="*/ 955227 w 1942632"/>
              <a:gd name="connsiteY16-466" fmla="*/ 65108 h 1283495"/>
              <a:gd name="connsiteX17-467" fmla="*/ 946969 w 1942632"/>
              <a:gd name="connsiteY17-468" fmla="*/ 23530 h 1283495"/>
              <a:gd name="connsiteX0-469" fmla="*/ 946969 w 1942632"/>
              <a:gd name="connsiteY0-470" fmla="*/ 23530 h 1283495"/>
              <a:gd name="connsiteX1-471" fmla="*/ 982173 w 1942632"/>
              <a:gd name="connsiteY1-472" fmla="*/ 0 h 1283495"/>
              <a:gd name="connsiteX2-473" fmla="*/ 1904588 w 1942632"/>
              <a:gd name="connsiteY2-474" fmla="*/ 0 h 1283495"/>
              <a:gd name="connsiteX3-475" fmla="*/ 1942632 w 1942632"/>
              <a:gd name="connsiteY3-476" fmla="*/ 38107 h 1283495"/>
              <a:gd name="connsiteX4-477" fmla="*/ 1942632 w 1942632"/>
              <a:gd name="connsiteY4-478" fmla="*/ 960540 h 1283495"/>
              <a:gd name="connsiteX5-479" fmla="*/ 1919081 w 1942632"/>
              <a:gd name="connsiteY5-480" fmla="*/ 995690 h 1283495"/>
              <a:gd name="connsiteX6-481" fmla="*/ 1877553 w 1942632"/>
              <a:gd name="connsiteY6-482" fmla="*/ 987434 h 1283495"/>
              <a:gd name="connsiteX7-483" fmla="*/ 1819771 w 1942632"/>
              <a:gd name="connsiteY7-484" fmla="*/ 929652 h 1283495"/>
              <a:gd name="connsiteX8-485" fmla="*/ 1765689 w 1942632"/>
              <a:gd name="connsiteY8-486" fmla="*/ 929787 h 1283495"/>
              <a:gd name="connsiteX9-487" fmla="*/ 1427581 w 1942632"/>
              <a:gd name="connsiteY9-488" fmla="*/ 1272148 h 1283495"/>
              <a:gd name="connsiteX10-489" fmla="*/ 1400455 w 1942632"/>
              <a:gd name="connsiteY10-490" fmla="*/ 1283495 h 1283495"/>
              <a:gd name="connsiteX11-491" fmla="*/ 36397 w 1942632"/>
              <a:gd name="connsiteY11-492" fmla="*/ 1283495 h 1283495"/>
              <a:gd name="connsiteX12-493" fmla="*/ 1385 w 1942632"/>
              <a:gd name="connsiteY12-494" fmla="*/ 1260348 h 1283495"/>
              <a:gd name="connsiteX13-495" fmla="*/ 8920 w 1942632"/>
              <a:gd name="connsiteY13-496" fmla="*/ 1219033 h 1283495"/>
              <a:gd name="connsiteX14-497" fmla="*/ 1010873 w 1942632"/>
              <a:gd name="connsiteY14-498" fmla="*/ 173517 h 1283495"/>
              <a:gd name="connsiteX15-499" fmla="*/ 1010331 w 1942632"/>
              <a:gd name="connsiteY15-500" fmla="*/ 120212 h 1283495"/>
              <a:gd name="connsiteX16-501" fmla="*/ 955227 w 1942632"/>
              <a:gd name="connsiteY16-502" fmla="*/ 65108 h 1283495"/>
              <a:gd name="connsiteX17-503" fmla="*/ 946969 w 1942632"/>
              <a:gd name="connsiteY17-504" fmla="*/ 23530 h 1283495"/>
              <a:gd name="connsiteX0-505" fmla="*/ 946969 w 1942632"/>
              <a:gd name="connsiteY0-506" fmla="*/ 23530 h 1283495"/>
              <a:gd name="connsiteX1-507" fmla="*/ 982173 w 1942632"/>
              <a:gd name="connsiteY1-508" fmla="*/ 0 h 1283495"/>
              <a:gd name="connsiteX2-509" fmla="*/ 1904588 w 1942632"/>
              <a:gd name="connsiteY2-510" fmla="*/ 0 h 1283495"/>
              <a:gd name="connsiteX3-511" fmla="*/ 1942632 w 1942632"/>
              <a:gd name="connsiteY3-512" fmla="*/ 38107 h 1283495"/>
              <a:gd name="connsiteX4-513" fmla="*/ 1942632 w 1942632"/>
              <a:gd name="connsiteY4-514" fmla="*/ 960540 h 1283495"/>
              <a:gd name="connsiteX5-515" fmla="*/ 1919081 w 1942632"/>
              <a:gd name="connsiteY5-516" fmla="*/ 995690 h 1283495"/>
              <a:gd name="connsiteX6-517" fmla="*/ 1877553 w 1942632"/>
              <a:gd name="connsiteY6-518" fmla="*/ 987434 h 1283495"/>
              <a:gd name="connsiteX7-519" fmla="*/ 1819771 w 1942632"/>
              <a:gd name="connsiteY7-520" fmla="*/ 929652 h 1283495"/>
              <a:gd name="connsiteX8-521" fmla="*/ 1765689 w 1942632"/>
              <a:gd name="connsiteY8-522" fmla="*/ 929787 h 1283495"/>
              <a:gd name="connsiteX9-523" fmla="*/ 1427581 w 1942632"/>
              <a:gd name="connsiteY9-524" fmla="*/ 1272148 h 1283495"/>
              <a:gd name="connsiteX10-525" fmla="*/ 1400455 w 1942632"/>
              <a:gd name="connsiteY10-526" fmla="*/ 1283495 h 1283495"/>
              <a:gd name="connsiteX11-527" fmla="*/ 36397 w 1942632"/>
              <a:gd name="connsiteY11-528" fmla="*/ 1283495 h 1283495"/>
              <a:gd name="connsiteX12-529" fmla="*/ 1385 w 1942632"/>
              <a:gd name="connsiteY12-530" fmla="*/ 1260348 h 1283495"/>
              <a:gd name="connsiteX13-531" fmla="*/ 8920 w 1942632"/>
              <a:gd name="connsiteY13-532" fmla="*/ 1219033 h 1283495"/>
              <a:gd name="connsiteX14-533" fmla="*/ 1010873 w 1942632"/>
              <a:gd name="connsiteY14-534" fmla="*/ 173517 h 1283495"/>
              <a:gd name="connsiteX15-535" fmla="*/ 1010331 w 1942632"/>
              <a:gd name="connsiteY15-536" fmla="*/ 120212 h 1283495"/>
              <a:gd name="connsiteX16-537" fmla="*/ 955227 w 1942632"/>
              <a:gd name="connsiteY16-538" fmla="*/ 65108 h 1283495"/>
              <a:gd name="connsiteX17-539" fmla="*/ 946969 w 1942632"/>
              <a:gd name="connsiteY17-540" fmla="*/ 23530 h 1283495"/>
              <a:gd name="connsiteX0-541" fmla="*/ 946969 w 1942632"/>
              <a:gd name="connsiteY0-542" fmla="*/ 23530 h 1283495"/>
              <a:gd name="connsiteX1-543" fmla="*/ 982173 w 1942632"/>
              <a:gd name="connsiteY1-544" fmla="*/ 0 h 1283495"/>
              <a:gd name="connsiteX2-545" fmla="*/ 1904588 w 1942632"/>
              <a:gd name="connsiteY2-546" fmla="*/ 0 h 1283495"/>
              <a:gd name="connsiteX3-547" fmla="*/ 1942632 w 1942632"/>
              <a:gd name="connsiteY3-548" fmla="*/ 38107 h 1283495"/>
              <a:gd name="connsiteX4-549" fmla="*/ 1942632 w 1942632"/>
              <a:gd name="connsiteY4-550" fmla="*/ 960540 h 1283495"/>
              <a:gd name="connsiteX5-551" fmla="*/ 1919081 w 1942632"/>
              <a:gd name="connsiteY5-552" fmla="*/ 995690 h 1283495"/>
              <a:gd name="connsiteX6-553" fmla="*/ 1877553 w 1942632"/>
              <a:gd name="connsiteY6-554" fmla="*/ 987434 h 1283495"/>
              <a:gd name="connsiteX7-555" fmla="*/ 1819771 w 1942632"/>
              <a:gd name="connsiteY7-556" fmla="*/ 929652 h 1283495"/>
              <a:gd name="connsiteX8-557" fmla="*/ 1765689 w 1942632"/>
              <a:gd name="connsiteY8-558" fmla="*/ 929787 h 1283495"/>
              <a:gd name="connsiteX9-559" fmla="*/ 1427581 w 1942632"/>
              <a:gd name="connsiteY9-560" fmla="*/ 1272148 h 1283495"/>
              <a:gd name="connsiteX10-561" fmla="*/ 1400455 w 1942632"/>
              <a:gd name="connsiteY10-562" fmla="*/ 1283495 h 1283495"/>
              <a:gd name="connsiteX11-563" fmla="*/ 36397 w 1942632"/>
              <a:gd name="connsiteY11-564" fmla="*/ 1283495 h 1283495"/>
              <a:gd name="connsiteX12-565" fmla="*/ 1385 w 1942632"/>
              <a:gd name="connsiteY12-566" fmla="*/ 1260348 h 1283495"/>
              <a:gd name="connsiteX13-567" fmla="*/ 8920 w 1942632"/>
              <a:gd name="connsiteY13-568" fmla="*/ 1219033 h 1283495"/>
              <a:gd name="connsiteX14-569" fmla="*/ 1010873 w 1942632"/>
              <a:gd name="connsiteY14-570" fmla="*/ 173517 h 1283495"/>
              <a:gd name="connsiteX15-571" fmla="*/ 1010331 w 1942632"/>
              <a:gd name="connsiteY15-572" fmla="*/ 120212 h 1283495"/>
              <a:gd name="connsiteX16-573" fmla="*/ 955227 w 1942632"/>
              <a:gd name="connsiteY16-574" fmla="*/ 65108 h 1283495"/>
              <a:gd name="connsiteX17-575" fmla="*/ 946969 w 1942632"/>
              <a:gd name="connsiteY17-576" fmla="*/ 23530 h 1283495"/>
              <a:gd name="connsiteX0-577" fmla="*/ 946969 w 1942632"/>
              <a:gd name="connsiteY0-578" fmla="*/ 23530 h 1283495"/>
              <a:gd name="connsiteX1-579" fmla="*/ 982173 w 1942632"/>
              <a:gd name="connsiteY1-580" fmla="*/ 0 h 1283495"/>
              <a:gd name="connsiteX2-581" fmla="*/ 1904588 w 1942632"/>
              <a:gd name="connsiteY2-582" fmla="*/ 0 h 1283495"/>
              <a:gd name="connsiteX3-583" fmla="*/ 1942632 w 1942632"/>
              <a:gd name="connsiteY3-584" fmla="*/ 38107 h 1283495"/>
              <a:gd name="connsiteX4-585" fmla="*/ 1942632 w 1942632"/>
              <a:gd name="connsiteY4-586" fmla="*/ 960540 h 1283495"/>
              <a:gd name="connsiteX5-587" fmla="*/ 1919081 w 1942632"/>
              <a:gd name="connsiteY5-588" fmla="*/ 995690 h 1283495"/>
              <a:gd name="connsiteX6-589" fmla="*/ 1877553 w 1942632"/>
              <a:gd name="connsiteY6-590" fmla="*/ 987434 h 1283495"/>
              <a:gd name="connsiteX7-591" fmla="*/ 1819771 w 1942632"/>
              <a:gd name="connsiteY7-592" fmla="*/ 929652 h 1283495"/>
              <a:gd name="connsiteX8-593" fmla="*/ 1765689 w 1942632"/>
              <a:gd name="connsiteY8-594" fmla="*/ 929787 h 1283495"/>
              <a:gd name="connsiteX9-595" fmla="*/ 1427581 w 1942632"/>
              <a:gd name="connsiteY9-596" fmla="*/ 1272148 h 1283495"/>
              <a:gd name="connsiteX10-597" fmla="*/ 1400455 w 1942632"/>
              <a:gd name="connsiteY10-598" fmla="*/ 1283495 h 1283495"/>
              <a:gd name="connsiteX11-599" fmla="*/ 36397 w 1942632"/>
              <a:gd name="connsiteY11-600" fmla="*/ 1283495 h 1283495"/>
              <a:gd name="connsiteX12-601" fmla="*/ 1385 w 1942632"/>
              <a:gd name="connsiteY12-602" fmla="*/ 1260348 h 1283495"/>
              <a:gd name="connsiteX13-603" fmla="*/ 8920 w 1942632"/>
              <a:gd name="connsiteY13-604" fmla="*/ 1219033 h 1283495"/>
              <a:gd name="connsiteX14-605" fmla="*/ 1010873 w 1942632"/>
              <a:gd name="connsiteY14-606" fmla="*/ 173517 h 1283495"/>
              <a:gd name="connsiteX15-607" fmla="*/ 1010331 w 1942632"/>
              <a:gd name="connsiteY15-608" fmla="*/ 120212 h 1283495"/>
              <a:gd name="connsiteX16-609" fmla="*/ 955227 w 1942632"/>
              <a:gd name="connsiteY16-610" fmla="*/ 65108 h 1283495"/>
              <a:gd name="connsiteX17-611" fmla="*/ 946969 w 1942632"/>
              <a:gd name="connsiteY17-612" fmla="*/ 23530 h 1283495"/>
              <a:gd name="connsiteX0-613" fmla="*/ 946969 w 1942632"/>
              <a:gd name="connsiteY0-614" fmla="*/ 23530 h 1283495"/>
              <a:gd name="connsiteX1-615" fmla="*/ 982173 w 1942632"/>
              <a:gd name="connsiteY1-616" fmla="*/ 0 h 1283495"/>
              <a:gd name="connsiteX2-617" fmla="*/ 1904588 w 1942632"/>
              <a:gd name="connsiteY2-618" fmla="*/ 0 h 1283495"/>
              <a:gd name="connsiteX3-619" fmla="*/ 1942632 w 1942632"/>
              <a:gd name="connsiteY3-620" fmla="*/ 38107 h 1283495"/>
              <a:gd name="connsiteX4-621" fmla="*/ 1942632 w 1942632"/>
              <a:gd name="connsiteY4-622" fmla="*/ 960540 h 1283495"/>
              <a:gd name="connsiteX5-623" fmla="*/ 1919081 w 1942632"/>
              <a:gd name="connsiteY5-624" fmla="*/ 995690 h 1283495"/>
              <a:gd name="connsiteX6-625" fmla="*/ 1877553 w 1942632"/>
              <a:gd name="connsiteY6-626" fmla="*/ 987434 h 1283495"/>
              <a:gd name="connsiteX7-627" fmla="*/ 1819771 w 1942632"/>
              <a:gd name="connsiteY7-628" fmla="*/ 929652 h 1283495"/>
              <a:gd name="connsiteX8-629" fmla="*/ 1765689 w 1942632"/>
              <a:gd name="connsiteY8-630" fmla="*/ 929787 h 1283495"/>
              <a:gd name="connsiteX9-631" fmla="*/ 1427581 w 1942632"/>
              <a:gd name="connsiteY9-632" fmla="*/ 1272148 h 1283495"/>
              <a:gd name="connsiteX10-633" fmla="*/ 1400455 w 1942632"/>
              <a:gd name="connsiteY10-634" fmla="*/ 1283495 h 1283495"/>
              <a:gd name="connsiteX11-635" fmla="*/ 36397 w 1942632"/>
              <a:gd name="connsiteY11-636" fmla="*/ 1283495 h 1283495"/>
              <a:gd name="connsiteX12-637" fmla="*/ 1385 w 1942632"/>
              <a:gd name="connsiteY12-638" fmla="*/ 1260348 h 1283495"/>
              <a:gd name="connsiteX13-639" fmla="*/ 8920 w 1942632"/>
              <a:gd name="connsiteY13-640" fmla="*/ 1219033 h 1283495"/>
              <a:gd name="connsiteX14-641" fmla="*/ 1010873 w 1942632"/>
              <a:gd name="connsiteY14-642" fmla="*/ 173517 h 1283495"/>
              <a:gd name="connsiteX15-643" fmla="*/ 1010331 w 1942632"/>
              <a:gd name="connsiteY15-644" fmla="*/ 120212 h 1283495"/>
              <a:gd name="connsiteX16-645" fmla="*/ 955227 w 1942632"/>
              <a:gd name="connsiteY16-646" fmla="*/ 65108 h 1283495"/>
              <a:gd name="connsiteX17-647" fmla="*/ 946969 w 1942632"/>
              <a:gd name="connsiteY17-648" fmla="*/ 23530 h 1283495"/>
              <a:gd name="connsiteX0-649" fmla="*/ 946969 w 1942632"/>
              <a:gd name="connsiteY0-650" fmla="*/ 23530 h 1283495"/>
              <a:gd name="connsiteX1-651" fmla="*/ 982173 w 1942632"/>
              <a:gd name="connsiteY1-652" fmla="*/ 0 h 1283495"/>
              <a:gd name="connsiteX2-653" fmla="*/ 1904588 w 1942632"/>
              <a:gd name="connsiteY2-654" fmla="*/ 0 h 1283495"/>
              <a:gd name="connsiteX3-655" fmla="*/ 1942632 w 1942632"/>
              <a:gd name="connsiteY3-656" fmla="*/ 38107 h 1283495"/>
              <a:gd name="connsiteX4-657" fmla="*/ 1942632 w 1942632"/>
              <a:gd name="connsiteY4-658" fmla="*/ 960540 h 1283495"/>
              <a:gd name="connsiteX5-659" fmla="*/ 1919081 w 1942632"/>
              <a:gd name="connsiteY5-660" fmla="*/ 995690 h 1283495"/>
              <a:gd name="connsiteX6-661" fmla="*/ 1877553 w 1942632"/>
              <a:gd name="connsiteY6-662" fmla="*/ 987434 h 1283495"/>
              <a:gd name="connsiteX7-663" fmla="*/ 1819771 w 1942632"/>
              <a:gd name="connsiteY7-664" fmla="*/ 929652 h 1283495"/>
              <a:gd name="connsiteX8-665" fmla="*/ 1765689 w 1942632"/>
              <a:gd name="connsiteY8-666" fmla="*/ 929787 h 1283495"/>
              <a:gd name="connsiteX9-667" fmla="*/ 1427581 w 1942632"/>
              <a:gd name="connsiteY9-668" fmla="*/ 1272148 h 1283495"/>
              <a:gd name="connsiteX10-669" fmla="*/ 1400455 w 1942632"/>
              <a:gd name="connsiteY10-670" fmla="*/ 1283495 h 1283495"/>
              <a:gd name="connsiteX11-671" fmla="*/ 36397 w 1942632"/>
              <a:gd name="connsiteY11-672" fmla="*/ 1283495 h 1283495"/>
              <a:gd name="connsiteX12-673" fmla="*/ 1385 w 1942632"/>
              <a:gd name="connsiteY12-674" fmla="*/ 1260348 h 1283495"/>
              <a:gd name="connsiteX13-675" fmla="*/ 8920 w 1942632"/>
              <a:gd name="connsiteY13-676" fmla="*/ 1219033 h 1283495"/>
              <a:gd name="connsiteX14-677" fmla="*/ 1010873 w 1942632"/>
              <a:gd name="connsiteY14-678" fmla="*/ 173517 h 1283495"/>
              <a:gd name="connsiteX15-679" fmla="*/ 1010331 w 1942632"/>
              <a:gd name="connsiteY15-680" fmla="*/ 120212 h 1283495"/>
              <a:gd name="connsiteX16-681" fmla="*/ 955227 w 1942632"/>
              <a:gd name="connsiteY16-682" fmla="*/ 65108 h 1283495"/>
              <a:gd name="connsiteX17-683" fmla="*/ 946969 w 1942632"/>
              <a:gd name="connsiteY17-684" fmla="*/ 23530 h 1283495"/>
              <a:gd name="connsiteX0-685" fmla="*/ 946969 w 1942632"/>
              <a:gd name="connsiteY0-686" fmla="*/ 23530 h 1283495"/>
              <a:gd name="connsiteX1-687" fmla="*/ 982173 w 1942632"/>
              <a:gd name="connsiteY1-688" fmla="*/ 0 h 1283495"/>
              <a:gd name="connsiteX2-689" fmla="*/ 1904588 w 1942632"/>
              <a:gd name="connsiteY2-690" fmla="*/ 0 h 1283495"/>
              <a:gd name="connsiteX3-691" fmla="*/ 1942632 w 1942632"/>
              <a:gd name="connsiteY3-692" fmla="*/ 38107 h 1283495"/>
              <a:gd name="connsiteX4-693" fmla="*/ 1942632 w 1942632"/>
              <a:gd name="connsiteY4-694" fmla="*/ 960540 h 1283495"/>
              <a:gd name="connsiteX5-695" fmla="*/ 1919081 w 1942632"/>
              <a:gd name="connsiteY5-696" fmla="*/ 995690 h 1283495"/>
              <a:gd name="connsiteX6-697" fmla="*/ 1877553 w 1942632"/>
              <a:gd name="connsiteY6-698" fmla="*/ 987434 h 1283495"/>
              <a:gd name="connsiteX7-699" fmla="*/ 1819771 w 1942632"/>
              <a:gd name="connsiteY7-700" fmla="*/ 929652 h 1283495"/>
              <a:gd name="connsiteX8-701" fmla="*/ 1765689 w 1942632"/>
              <a:gd name="connsiteY8-702" fmla="*/ 929787 h 1283495"/>
              <a:gd name="connsiteX9-703" fmla="*/ 1427581 w 1942632"/>
              <a:gd name="connsiteY9-704" fmla="*/ 1272148 h 1283495"/>
              <a:gd name="connsiteX10-705" fmla="*/ 1400455 w 1942632"/>
              <a:gd name="connsiteY10-706" fmla="*/ 1283495 h 1283495"/>
              <a:gd name="connsiteX11-707" fmla="*/ 36397 w 1942632"/>
              <a:gd name="connsiteY11-708" fmla="*/ 1283495 h 1283495"/>
              <a:gd name="connsiteX12-709" fmla="*/ 1385 w 1942632"/>
              <a:gd name="connsiteY12-710" fmla="*/ 1260348 h 1283495"/>
              <a:gd name="connsiteX13-711" fmla="*/ 8920 w 1942632"/>
              <a:gd name="connsiteY13-712" fmla="*/ 1219033 h 1283495"/>
              <a:gd name="connsiteX14-713" fmla="*/ 1010873 w 1942632"/>
              <a:gd name="connsiteY14-714" fmla="*/ 173517 h 1283495"/>
              <a:gd name="connsiteX15-715" fmla="*/ 1010331 w 1942632"/>
              <a:gd name="connsiteY15-716" fmla="*/ 120212 h 1283495"/>
              <a:gd name="connsiteX16-717" fmla="*/ 955227 w 1942632"/>
              <a:gd name="connsiteY16-718" fmla="*/ 65108 h 1283495"/>
              <a:gd name="connsiteX17-719" fmla="*/ 946969 w 1942632"/>
              <a:gd name="connsiteY17-720" fmla="*/ 23530 h 1283495"/>
              <a:gd name="connsiteX0-721" fmla="*/ 946969 w 1942632"/>
              <a:gd name="connsiteY0-722" fmla="*/ 23530 h 1283495"/>
              <a:gd name="connsiteX1-723" fmla="*/ 982173 w 1942632"/>
              <a:gd name="connsiteY1-724" fmla="*/ 0 h 1283495"/>
              <a:gd name="connsiteX2-725" fmla="*/ 1904588 w 1942632"/>
              <a:gd name="connsiteY2-726" fmla="*/ 0 h 1283495"/>
              <a:gd name="connsiteX3-727" fmla="*/ 1942632 w 1942632"/>
              <a:gd name="connsiteY3-728" fmla="*/ 38107 h 1283495"/>
              <a:gd name="connsiteX4-729" fmla="*/ 1942632 w 1942632"/>
              <a:gd name="connsiteY4-730" fmla="*/ 960540 h 1283495"/>
              <a:gd name="connsiteX5-731" fmla="*/ 1919081 w 1942632"/>
              <a:gd name="connsiteY5-732" fmla="*/ 995690 h 1283495"/>
              <a:gd name="connsiteX6-733" fmla="*/ 1877553 w 1942632"/>
              <a:gd name="connsiteY6-734" fmla="*/ 987434 h 1283495"/>
              <a:gd name="connsiteX7-735" fmla="*/ 1819771 w 1942632"/>
              <a:gd name="connsiteY7-736" fmla="*/ 929652 h 1283495"/>
              <a:gd name="connsiteX8-737" fmla="*/ 1765689 w 1942632"/>
              <a:gd name="connsiteY8-738" fmla="*/ 929787 h 1283495"/>
              <a:gd name="connsiteX9-739" fmla="*/ 1427581 w 1942632"/>
              <a:gd name="connsiteY9-740" fmla="*/ 1272148 h 1283495"/>
              <a:gd name="connsiteX10-741" fmla="*/ 1400455 w 1942632"/>
              <a:gd name="connsiteY10-742" fmla="*/ 1283495 h 1283495"/>
              <a:gd name="connsiteX11-743" fmla="*/ 36397 w 1942632"/>
              <a:gd name="connsiteY11-744" fmla="*/ 1283495 h 1283495"/>
              <a:gd name="connsiteX12-745" fmla="*/ 1385 w 1942632"/>
              <a:gd name="connsiteY12-746" fmla="*/ 1260348 h 1283495"/>
              <a:gd name="connsiteX13-747" fmla="*/ 8920 w 1942632"/>
              <a:gd name="connsiteY13-748" fmla="*/ 1219033 h 1283495"/>
              <a:gd name="connsiteX14-749" fmla="*/ 1010873 w 1942632"/>
              <a:gd name="connsiteY14-750" fmla="*/ 173517 h 1283495"/>
              <a:gd name="connsiteX15-751" fmla="*/ 1010331 w 1942632"/>
              <a:gd name="connsiteY15-752" fmla="*/ 120212 h 1283495"/>
              <a:gd name="connsiteX16-753" fmla="*/ 955227 w 1942632"/>
              <a:gd name="connsiteY16-754" fmla="*/ 65108 h 1283495"/>
              <a:gd name="connsiteX17-755" fmla="*/ 946969 w 1942632"/>
              <a:gd name="connsiteY17-756" fmla="*/ 23530 h 1283495"/>
              <a:gd name="connsiteX0-757" fmla="*/ 946345 w 1942008"/>
              <a:gd name="connsiteY0-758" fmla="*/ 23530 h 1283495"/>
              <a:gd name="connsiteX1-759" fmla="*/ 981549 w 1942008"/>
              <a:gd name="connsiteY1-760" fmla="*/ 0 h 1283495"/>
              <a:gd name="connsiteX2-761" fmla="*/ 1903964 w 1942008"/>
              <a:gd name="connsiteY2-762" fmla="*/ 0 h 1283495"/>
              <a:gd name="connsiteX3-763" fmla="*/ 1942008 w 1942008"/>
              <a:gd name="connsiteY3-764" fmla="*/ 38107 h 1283495"/>
              <a:gd name="connsiteX4-765" fmla="*/ 1942008 w 1942008"/>
              <a:gd name="connsiteY4-766" fmla="*/ 960540 h 1283495"/>
              <a:gd name="connsiteX5-767" fmla="*/ 1918457 w 1942008"/>
              <a:gd name="connsiteY5-768" fmla="*/ 995690 h 1283495"/>
              <a:gd name="connsiteX6-769" fmla="*/ 1876929 w 1942008"/>
              <a:gd name="connsiteY6-770" fmla="*/ 987434 h 1283495"/>
              <a:gd name="connsiteX7-771" fmla="*/ 1819147 w 1942008"/>
              <a:gd name="connsiteY7-772" fmla="*/ 929652 h 1283495"/>
              <a:gd name="connsiteX8-773" fmla="*/ 1765065 w 1942008"/>
              <a:gd name="connsiteY8-774" fmla="*/ 929787 h 1283495"/>
              <a:gd name="connsiteX9-775" fmla="*/ 1426957 w 1942008"/>
              <a:gd name="connsiteY9-776" fmla="*/ 1272148 h 1283495"/>
              <a:gd name="connsiteX10-777" fmla="*/ 1399831 w 1942008"/>
              <a:gd name="connsiteY10-778" fmla="*/ 1283495 h 1283495"/>
              <a:gd name="connsiteX11-779" fmla="*/ 35773 w 1942008"/>
              <a:gd name="connsiteY11-780" fmla="*/ 1283495 h 1283495"/>
              <a:gd name="connsiteX12-781" fmla="*/ 761 w 1942008"/>
              <a:gd name="connsiteY12-782" fmla="*/ 1260348 h 1283495"/>
              <a:gd name="connsiteX13-783" fmla="*/ 8296 w 1942008"/>
              <a:gd name="connsiteY13-784" fmla="*/ 1219033 h 1283495"/>
              <a:gd name="connsiteX14-785" fmla="*/ 1010249 w 1942008"/>
              <a:gd name="connsiteY14-786" fmla="*/ 173517 h 1283495"/>
              <a:gd name="connsiteX15-787" fmla="*/ 1009707 w 1942008"/>
              <a:gd name="connsiteY15-788" fmla="*/ 120212 h 1283495"/>
              <a:gd name="connsiteX16-789" fmla="*/ 954603 w 1942008"/>
              <a:gd name="connsiteY16-790" fmla="*/ 65108 h 1283495"/>
              <a:gd name="connsiteX17-791" fmla="*/ 946345 w 1942008"/>
              <a:gd name="connsiteY17-792" fmla="*/ 23530 h 1283495"/>
              <a:gd name="connsiteX0-793" fmla="*/ 945771 w 1941434"/>
              <a:gd name="connsiteY0-794" fmla="*/ 23530 h 1283495"/>
              <a:gd name="connsiteX1-795" fmla="*/ 980975 w 1941434"/>
              <a:gd name="connsiteY1-796" fmla="*/ 0 h 1283495"/>
              <a:gd name="connsiteX2-797" fmla="*/ 1903390 w 1941434"/>
              <a:gd name="connsiteY2-798" fmla="*/ 0 h 1283495"/>
              <a:gd name="connsiteX3-799" fmla="*/ 1941434 w 1941434"/>
              <a:gd name="connsiteY3-800" fmla="*/ 38107 h 1283495"/>
              <a:gd name="connsiteX4-801" fmla="*/ 1941434 w 1941434"/>
              <a:gd name="connsiteY4-802" fmla="*/ 960540 h 1283495"/>
              <a:gd name="connsiteX5-803" fmla="*/ 1917883 w 1941434"/>
              <a:gd name="connsiteY5-804" fmla="*/ 995690 h 1283495"/>
              <a:gd name="connsiteX6-805" fmla="*/ 1876355 w 1941434"/>
              <a:gd name="connsiteY6-806" fmla="*/ 987434 h 1283495"/>
              <a:gd name="connsiteX7-807" fmla="*/ 1818573 w 1941434"/>
              <a:gd name="connsiteY7-808" fmla="*/ 929652 h 1283495"/>
              <a:gd name="connsiteX8-809" fmla="*/ 1764491 w 1941434"/>
              <a:gd name="connsiteY8-810" fmla="*/ 929787 h 1283495"/>
              <a:gd name="connsiteX9-811" fmla="*/ 1426383 w 1941434"/>
              <a:gd name="connsiteY9-812" fmla="*/ 1272148 h 1283495"/>
              <a:gd name="connsiteX10-813" fmla="*/ 1399257 w 1941434"/>
              <a:gd name="connsiteY10-814" fmla="*/ 1283495 h 1283495"/>
              <a:gd name="connsiteX11-815" fmla="*/ 35199 w 1941434"/>
              <a:gd name="connsiteY11-816" fmla="*/ 1283495 h 1283495"/>
              <a:gd name="connsiteX12-817" fmla="*/ 187 w 1941434"/>
              <a:gd name="connsiteY12-818" fmla="*/ 1260348 h 1283495"/>
              <a:gd name="connsiteX13-819" fmla="*/ 7722 w 1941434"/>
              <a:gd name="connsiteY13-820" fmla="*/ 1219033 h 1283495"/>
              <a:gd name="connsiteX14-821" fmla="*/ 1009675 w 1941434"/>
              <a:gd name="connsiteY14-822" fmla="*/ 173517 h 1283495"/>
              <a:gd name="connsiteX15-823" fmla="*/ 1009133 w 1941434"/>
              <a:gd name="connsiteY15-824" fmla="*/ 120212 h 1283495"/>
              <a:gd name="connsiteX16-825" fmla="*/ 954029 w 1941434"/>
              <a:gd name="connsiteY16-826" fmla="*/ 65108 h 1283495"/>
              <a:gd name="connsiteX17-827" fmla="*/ 945771 w 1941434"/>
              <a:gd name="connsiteY17-828" fmla="*/ 23530 h 1283495"/>
              <a:gd name="connsiteX0-829" fmla="*/ 946469 w 1942132"/>
              <a:gd name="connsiteY0-830" fmla="*/ 23530 h 1283495"/>
              <a:gd name="connsiteX1-831" fmla="*/ 981673 w 1942132"/>
              <a:gd name="connsiteY1-832" fmla="*/ 0 h 1283495"/>
              <a:gd name="connsiteX2-833" fmla="*/ 1904088 w 1942132"/>
              <a:gd name="connsiteY2-834" fmla="*/ 0 h 1283495"/>
              <a:gd name="connsiteX3-835" fmla="*/ 1942132 w 1942132"/>
              <a:gd name="connsiteY3-836" fmla="*/ 38107 h 1283495"/>
              <a:gd name="connsiteX4-837" fmla="*/ 1942132 w 1942132"/>
              <a:gd name="connsiteY4-838" fmla="*/ 960540 h 1283495"/>
              <a:gd name="connsiteX5-839" fmla="*/ 1918581 w 1942132"/>
              <a:gd name="connsiteY5-840" fmla="*/ 995690 h 1283495"/>
              <a:gd name="connsiteX6-841" fmla="*/ 1877053 w 1942132"/>
              <a:gd name="connsiteY6-842" fmla="*/ 987434 h 1283495"/>
              <a:gd name="connsiteX7-843" fmla="*/ 1819271 w 1942132"/>
              <a:gd name="connsiteY7-844" fmla="*/ 929652 h 1283495"/>
              <a:gd name="connsiteX8-845" fmla="*/ 1765189 w 1942132"/>
              <a:gd name="connsiteY8-846" fmla="*/ 929787 h 1283495"/>
              <a:gd name="connsiteX9-847" fmla="*/ 1427081 w 1942132"/>
              <a:gd name="connsiteY9-848" fmla="*/ 1272148 h 1283495"/>
              <a:gd name="connsiteX10-849" fmla="*/ 1399955 w 1942132"/>
              <a:gd name="connsiteY10-850" fmla="*/ 1283495 h 1283495"/>
              <a:gd name="connsiteX11-851" fmla="*/ 35897 w 1942132"/>
              <a:gd name="connsiteY11-852" fmla="*/ 1283495 h 1283495"/>
              <a:gd name="connsiteX12-853" fmla="*/ 885 w 1942132"/>
              <a:gd name="connsiteY12-854" fmla="*/ 1260348 h 1283495"/>
              <a:gd name="connsiteX13-855" fmla="*/ 8420 w 1942132"/>
              <a:gd name="connsiteY13-856" fmla="*/ 1219033 h 1283495"/>
              <a:gd name="connsiteX14-857" fmla="*/ 1010373 w 1942132"/>
              <a:gd name="connsiteY14-858" fmla="*/ 173517 h 1283495"/>
              <a:gd name="connsiteX15-859" fmla="*/ 1009831 w 1942132"/>
              <a:gd name="connsiteY15-860" fmla="*/ 120212 h 1283495"/>
              <a:gd name="connsiteX16-861" fmla="*/ 954727 w 1942132"/>
              <a:gd name="connsiteY16-862" fmla="*/ 65108 h 1283495"/>
              <a:gd name="connsiteX17-863" fmla="*/ 946469 w 1942132"/>
              <a:gd name="connsiteY17-864" fmla="*/ 23530 h 1283495"/>
              <a:gd name="connsiteX0-865" fmla="*/ 948287 w 1943950"/>
              <a:gd name="connsiteY0-866" fmla="*/ 23530 h 1283495"/>
              <a:gd name="connsiteX1-867" fmla="*/ 983491 w 1943950"/>
              <a:gd name="connsiteY1-868" fmla="*/ 0 h 1283495"/>
              <a:gd name="connsiteX2-869" fmla="*/ 1905906 w 1943950"/>
              <a:gd name="connsiteY2-870" fmla="*/ 0 h 1283495"/>
              <a:gd name="connsiteX3-871" fmla="*/ 1943950 w 1943950"/>
              <a:gd name="connsiteY3-872" fmla="*/ 38107 h 1283495"/>
              <a:gd name="connsiteX4-873" fmla="*/ 1943950 w 1943950"/>
              <a:gd name="connsiteY4-874" fmla="*/ 960540 h 1283495"/>
              <a:gd name="connsiteX5-875" fmla="*/ 1920399 w 1943950"/>
              <a:gd name="connsiteY5-876" fmla="*/ 995690 h 1283495"/>
              <a:gd name="connsiteX6-877" fmla="*/ 1878871 w 1943950"/>
              <a:gd name="connsiteY6-878" fmla="*/ 987434 h 1283495"/>
              <a:gd name="connsiteX7-879" fmla="*/ 1821089 w 1943950"/>
              <a:gd name="connsiteY7-880" fmla="*/ 929652 h 1283495"/>
              <a:gd name="connsiteX8-881" fmla="*/ 1767007 w 1943950"/>
              <a:gd name="connsiteY8-882" fmla="*/ 929787 h 1283495"/>
              <a:gd name="connsiteX9-883" fmla="*/ 1428899 w 1943950"/>
              <a:gd name="connsiteY9-884" fmla="*/ 1272148 h 1283495"/>
              <a:gd name="connsiteX10-885" fmla="*/ 1401773 w 1943950"/>
              <a:gd name="connsiteY10-886" fmla="*/ 1283495 h 1283495"/>
              <a:gd name="connsiteX11-887" fmla="*/ 37715 w 1943950"/>
              <a:gd name="connsiteY11-888" fmla="*/ 1283495 h 1283495"/>
              <a:gd name="connsiteX12-889" fmla="*/ 2703 w 1943950"/>
              <a:gd name="connsiteY12-890" fmla="*/ 1260348 h 1283495"/>
              <a:gd name="connsiteX13-891" fmla="*/ 10238 w 1943950"/>
              <a:gd name="connsiteY13-892" fmla="*/ 1219033 h 1283495"/>
              <a:gd name="connsiteX14-893" fmla="*/ 1012191 w 1943950"/>
              <a:gd name="connsiteY14-894" fmla="*/ 173517 h 1283495"/>
              <a:gd name="connsiteX15-895" fmla="*/ 1011649 w 1943950"/>
              <a:gd name="connsiteY15-896" fmla="*/ 120212 h 1283495"/>
              <a:gd name="connsiteX16-897" fmla="*/ 956545 w 1943950"/>
              <a:gd name="connsiteY16-898" fmla="*/ 65108 h 1283495"/>
              <a:gd name="connsiteX17-899" fmla="*/ 948287 w 1943950"/>
              <a:gd name="connsiteY17-900" fmla="*/ 23530 h 1283495"/>
              <a:gd name="connsiteX0-901" fmla="*/ 948287 w 1943950"/>
              <a:gd name="connsiteY0-902" fmla="*/ 23530 h 1283495"/>
              <a:gd name="connsiteX1-903" fmla="*/ 983491 w 1943950"/>
              <a:gd name="connsiteY1-904" fmla="*/ 0 h 1283495"/>
              <a:gd name="connsiteX2-905" fmla="*/ 1905906 w 1943950"/>
              <a:gd name="connsiteY2-906" fmla="*/ 0 h 1283495"/>
              <a:gd name="connsiteX3-907" fmla="*/ 1943950 w 1943950"/>
              <a:gd name="connsiteY3-908" fmla="*/ 38107 h 1283495"/>
              <a:gd name="connsiteX4-909" fmla="*/ 1943950 w 1943950"/>
              <a:gd name="connsiteY4-910" fmla="*/ 960540 h 1283495"/>
              <a:gd name="connsiteX5-911" fmla="*/ 1920399 w 1943950"/>
              <a:gd name="connsiteY5-912" fmla="*/ 995690 h 1283495"/>
              <a:gd name="connsiteX6-913" fmla="*/ 1878871 w 1943950"/>
              <a:gd name="connsiteY6-914" fmla="*/ 987434 h 1283495"/>
              <a:gd name="connsiteX7-915" fmla="*/ 1821089 w 1943950"/>
              <a:gd name="connsiteY7-916" fmla="*/ 929652 h 1283495"/>
              <a:gd name="connsiteX8-917" fmla="*/ 1767007 w 1943950"/>
              <a:gd name="connsiteY8-918" fmla="*/ 929787 h 1283495"/>
              <a:gd name="connsiteX9-919" fmla="*/ 1428899 w 1943950"/>
              <a:gd name="connsiteY9-920" fmla="*/ 1272148 h 1283495"/>
              <a:gd name="connsiteX10-921" fmla="*/ 1401773 w 1943950"/>
              <a:gd name="connsiteY10-922" fmla="*/ 1283495 h 1283495"/>
              <a:gd name="connsiteX11-923" fmla="*/ 37715 w 1943950"/>
              <a:gd name="connsiteY11-924" fmla="*/ 1283495 h 1283495"/>
              <a:gd name="connsiteX12-925" fmla="*/ 2703 w 1943950"/>
              <a:gd name="connsiteY12-926" fmla="*/ 1260348 h 1283495"/>
              <a:gd name="connsiteX13-927" fmla="*/ 10238 w 1943950"/>
              <a:gd name="connsiteY13-928" fmla="*/ 1219033 h 1283495"/>
              <a:gd name="connsiteX14-929" fmla="*/ 1012191 w 1943950"/>
              <a:gd name="connsiteY14-930" fmla="*/ 173517 h 1283495"/>
              <a:gd name="connsiteX15-931" fmla="*/ 1011649 w 1943950"/>
              <a:gd name="connsiteY15-932" fmla="*/ 120212 h 1283495"/>
              <a:gd name="connsiteX16-933" fmla="*/ 956545 w 1943950"/>
              <a:gd name="connsiteY16-934" fmla="*/ 65108 h 1283495"/>
              <a:gd name="connsiteX17-935" fmla="*/ 948287 w 1943950"/>
              <a:gd name="connsiteY17-936" fmla="*/ 23530 h 1283495"/>
              <a:gd name="connsiteX0-937" fmla="*/ 948287 w 1943950"/>
              <a:gd name="connsiteY0-938" fmla="*/ 23530 h 1283495"/>
              <a:gd name="connsiteX1-939" fmla="*/ 983491 w 1943950"/>
              <a:gd name="connsiteY1-940" fmla="*/ 0 h 1283495"/>
              <a:gd name="connsiteX2-941" fmla="*/ 1905906 w 1943950"/>
              <a:gd name="connsiteY2-942" fmla="*/ 0 h 1283495"/>
              <a:gd name="connsiteX3-943" fmla="*/ 1943950 w 1943950"/>
              <a:gd name="connsiteY3-944" fmla="*/ 38107 h 1283495"/>
              <a:gd name="connsiteX4-945" fmla="*/ 1943950 w 1943950"/>
              <a:gd name="connsiteY4-946" fmla="*/ 960540 h 1283495"/>
              <a:gd name="connsiteX5-947" fmla="*/ 1920399 w 1943950"/>
              <a:gd name="connsiteY5-948" fmla="*/ 995690 h 1283495"/>
              <a:gd name="connsiteX6-949" fmla="*/ 1878871 w 1943950"/>
              <a:gd name="connsiteY6-950" fmla="*/ 987434 h 1283495"/>
              <a:gd name="connsiteX7-951" fmla="*/ 1821089 w 1943950"/>
              <a:gd name="connsiteY7-952" fmla="*/ 929652 h 1283495"/>
              <a:gd name="connsiteX8-953" fmla="*/ 1767007 w 1943950"/>
              <a:gd name="connsiteY8-954" fmla="*/ 929787 h 1283495"/>
              <a:gd name="connsiteX9-955" fmla="*/ 1428899 w 1943950"/>
              <a:gd name="connsiteY9-956" fmla="*/ 1272148 h 1283495"/>
              <a:gd name="connsiteX10-957" fmla="*/ 1401773 w 1943950"/>
              <a:gd name="connsiteY10-958" fmla="*/ 1283495 h 1283495"/>
              <a:gd name="connsiteX11-959" fmla="*/ 37715 w 1943950"/>
              <a:gd name="connsiteY11-960" fmla="*/ 1283495 h 1283495"/>
              <a:gd name="connsiteX12-961" fmla="*/ 2703 w 1943950"/>
              <a:gd name="connsiteY12-962" fmla="*/ 1260348 h 1283495"/>
              <a:gd name="connsiteX13-963" fmla="*/ 10238 w 1943950"/>
              <a:gd name="connsiteY13-964" fmla="*/ 1219033 h 1283495"/>
              <a:gd name="connsiteX14-965" fmla="*/ 1012191 w 1943950"/>
              <a:gd name="connsiteY14-966" fmla="*/ 173517 h 1283495"/>
              <a:gd name="connsiteX15-967" fmla="*/ 1011649 w 1943950"/>
              <a:gd name="connsiteY15-968" fmla="*/ 120212 h 1283495"/>
              <a:gd name="connsiteX16-969" fmla="*/ 956545 w 1943950"/>
              <a:gd name="connsiteY16-970" fmla="*/ 65108 h 1283495"/>
              <a:gd name="connsiteX17-971" fmla="*/ 948287 w 1943950"/>
              <a:gd name="connsiteY17-972" fmla="*/ 23530 h 1283495"/>
              <a:gd name="connsiteX0-973" fmla="*/ 948287 w 1943950"/>
              <a:gd name="connsiteY0-974" fmla="*/ 23530 h 1283495"/>
              <a:gd name="connsiteX1-975" fmla="*/ 983491 w 1943950"/>
              <a:gd name="connsiteY1-976" fmla="*/ 0 h 1283495"/>
              <a:gd name="connsiteX2-977" fmla="*/ 1905906 w 1943950"/>
              <a:gd name="connsiteY2-978" fmla="*/ 0 h 1283495"/>
              <a:gd name="connsiteX3-979" fmla="*/ 1943950 w 1943950"/>
              <a:gd name="connsiteY3-980" fmla="*/ 38107 h 1283495"/>
              <a:gd name="connsiteX4-981" fmla="*/ 1943950 w 1943950"/>
              <a:gd name="connsiteY4-982" fmla="*/ 960540 h 1283495"/>
              <a:gd name="connsiteX5-983" fmla="*/ 1920399 w 1943950"/>
              <a:gd name="connsiteY5-984" fmla="*/ 995690 h 1283495"/>
              <a:gd name="connsiteX6-985" fmla="*/ 1878871 w 1943950"/>
              <a:gd name="connsiteY6-986" fmla="*/ 987434 h 1283495"/>
              <a:gd name="connsiteX7-987" fmla="*/ 1821089 w 1943950"/>
              <a:gd name="connsiteY7-988" fmla="*/ 929652 h 1283495"/>
              <a:gd name="connsiteX8-989" fmla="*/ 1767007 w 1943950"/>
              <a:gd name="connsiteY8-990" fmla="*/ 929787 h 1283495"/>
              <a:gd name="connsiteX9-991" fmla="*/ 1428899 w 1943950"/>
              <a:gd name="connsiteY9-992" fmla="*/ 1272148 h 1283495"/>
              <a:gd name="connsiteX10-993" fmla="*/ 1401773 w 1943950"/>
              <a:gd name="connsiteY10-994" fmla="*/ 1283495 h 1283495"/>
              <a:gd name="connsiteX11-995" fmla="*/ 37715 w 1943950"/>
              <a:gd name="connsiteY11-996" fmla="*/ 1283495 h 1283495"/>
              <a:gd name="connsiteX12-997" fmla="*/ 2703 w 1943950"/>
              <a:gd name="connsiteY12-998" fmla="*/ 1260348 h 1283495"/>
              <a:gd name="connsiteX13-999" fmla="*/ 10238 w 1943950"/>
              <a:gd name="connsiteY13-1000" fmla="*/ 1219033 h 1283495"/>
              <a:gd name="connsiteX14-1001" fmla="*/ 1012191 w 1943950"/>
              <a:gd name="connsiteY14-1002" fmla="*/ 173517 h 1283495"/>
              <a:gd name="connsiteX15-1003" fmla="*/ 1011649 w 1943950"/>
              <a:gd name="connsiteY15-1004" fmla="*/ 120212 h 1283495"/>
              <a:gd name="connsiteX16-1005" fmla="*/ 956545 w 1943950"/>
              <a:gd name="connsiteY16-1006" fmla="*/ 65108 h 1283495"/>
              <a:gd name="connsiteX17-1007" fmla="*/ 948287 w 1943950"/>
              <a:gd name="connsiteY17-1008" fmla="*/ 23530 h 1283495"/>
              <a:gd name="connsiteX0-1009" fmla="*/ 948287 w 1943950"/>
              <a:gd name="connsiteY0-1010" fmla="*/ 23530 h 1283495"/>
              <a:gd name="connsiteX1-1011" fmla="*/ 983491 w 1943950"/>
              <a:gd name="connsiteY1-1012" fmla="*/ 0 h 1283495"/>
              <a:gd name="connsiteX2-1013" fmla="*/ 1905906 w 1943950"/>
              <a:gd name="connsiteY2-1014" fmla="*/ 0 h 1283495"/>
              <a:gd name="connsiteX3-1015" fmla="*/ 1943950 w 1943950"/>
              <a:gd name="connsiteY3-1016" fmla="*/ 38107 h 1283495"/>
              <a:gd name="connsiteX4-1017" fmla="*/ 1943950 w 1943950"/>
              <a:gd name="connsiteY4-1018" fmla="*/ 960540 h 1283495"/>
              <a:gd name="connsiteX5-1019" fmla="*/ 1920399 w 1943950"/>
              <a:gd name="connsiteY5-1020" fmla="*/ 995690 h 1283495"/>
              <a:gd name="connsiteX6-1021" fmla="*/ 1878871 w 1943950"/>
              <a:gd name="connsiteY6-1022" fmla="*/ 987434 h 1283495"/>
              <a:gd name="connsiteX7-1023" fmla="*/ 1821089 w 1943950"/>
              <a:gd name="connsiteY7-1024" fmla="*/ 929652 h 1283495"/>
              <a:gd name="connsiteX8-1025" fmla="*/ 1767007 w 1943950"/>
              <a:gd name="connsiteY8-1026" fmla="*/ 929787 h 1283495"/>
              <a:gd name="connsiteX9-1027" fmla="*/ 1428899 w 1943950"/>
              <a:gd name="connsiteY9-1028" fmla="*/ 1272148 h 1283495"/>
              <a:gd name="connsiteX10-1029" fmla="*/ 1401773 w 1943950"/>
              <a:gd name="connsiteY10-1030" fmla="*/ 1283495 h 1283495"/>
              <a:gd name="connsiteX11-1031" fmla="*/ 37715 w 1943950"/>
              <a:gd name="connsiteY11-1032" fmla="*/ 1283495 h 1283495"/>
              <a:gd name="connsiteX12-1033" fmla="*/ 2703 w 1943950"/>
              <a:gd name="connsiteY12-1034" fmla="*/ 1260348 h 1283495"/>
              <a:gd name="connsiteX13-1035" fmla="*/ 10238 w 1943950"/>
              <a:gd name="connsiteY13-1036" fmla="*/ 1219033 h 1283495"/>
              <a:gd name="connsiteX14-1037" fmla="*/ 1012191 w 1943950"/>
              <a:gd name="connsiteY14-1038" fmla="*/ 173517 h 1283495"/>
              <a:gd name="connsiteX15-1039" fmla="*/ 1011649 w 1943950"/>
              <a:gd name="connsiteY15-1040" fmla="*/ 120212 h 1283495"/>
              <a:gd name="connsiteX16-1041" fmla="*/ 956545 w 1943950"/>
              <a:gd name="connsiteY16-1042" fmla="*/ 65108 h 1283495"/>
              <a:gd name="connsiteX17-1043" fmla="*/ 948287 w 1943950"/>
              <a:gd name="connsiteY17-1044" fmla="*/ 23530 h 1283495"/>
              <a:gd name="connsiteX0-1045" fmla="*/ 948287 w 1943950"/>
              <a:gd name="connsiteY0-1046" fmla="*/ 23530 h 1283495"/>
              <a:gd name="connsiteX1-1047" fmla="*/ 983491 w 1943950"/>
              <a:gd name="connsiteY1-1048" fmla="*/ 0 h 1283495"/>
              <a:gd name="connsiteX2-1049" fmla="*/ 1905906 w 1943950"/>
              <a:gd name="connsiteY2-1050" fmla="*/ 0 h 1283495"/>
              <a:gd name="connsiteX3-1051" fmla="*/ 1943950 w 1943950"/>
              <a:gd name="connsiteY3-1052" fmla="*/ 38107 h 1283495"/>
              <a:gd name="connsiteX4-1053" fmla="*/ 1943950 w 1943950"/>
              <a:gd name="connsiteY4-1054" fmla="*/ 960540 h 1283495"/>
              <a:gd name="connsiteX5-1055" fmla="*/ 1920399 w 1943950"/>
              <a:gd name="connsiteY5-1056" fmla="*/ 995690 h 1283495"/>
              <a:gd name="connsiteX6-1057" fmla="*/ 1878871 w 1943950"/>
              <a:gd name="connsiteY6-1058" fmla="*/ 987434 h 1283495"/>
              <a:gd name="connsiteX7-1059" fmla="*/ 1821089 w 1943950"/>
              <a:gd name="connsiteY7-1060" fmla="*/ 929652 h 1283495"/>
              <a:gd name="connsiteX8-1061" fmla="*/ 1767007 w 1943950"/>
              <a:gd name="connsiteY8-1062" fmla="*/ 929787 h 1283495"/>
              <a:gd name="connsiteX9-1063" fmla="*/ 1428899 w 1943950"/>
              <a:gd name="connsiteY9-1064" fmla="*/ 1272148 h 1283495"/>
              <a:gd name="connsiteX10-1065" fmla="*/ 1401773 w 1943950"/>
              <a:gd name="connsiteY10-1066" fmla="*/ 1283495 h 1283495"/>
              <a:gd name="connsiteX11-1067" fmla="*/ 37715 w 1943950"/>
              <a:gd name="connsiteY11-1068" fmla="*/ 1283495 h 1283495"/>
              <a:gd name="connsiteX12-1069" fmla="*/ 2703 w 1943950"/>
              <a:gd name="connsiteY12-1070" fmla="*/ 1260348 h 1283495"/>
              <a:gd name="connsiteX13-1071" fmla="*/ 10238 w 1943950"/>
              <a:gd name="connsiteY13-1072" fmla="*/ 1219033 h 1283495"/>
              <a:gd name="connsiteX14-1073" fmla="*/ 1012191 w 1943950"/>
              <a:gd name="connsiteY14-1074" fmla="*/ 173517 h 1283495"/>
              <a:gd name="connsiteX15-1075" fmla="*/ 1011649 w 1943950"/>
              <a:gd name="connsiteY15-1076" fmla="*/ 120212 h 1283495"/>
              <a:gd name="connsiteX16-1077" fmla="*/ 956545 w 1943950"/>
              <a:gd name="connsiteY16-1078" fmla="*/ 65108 h 1283495"/>
              <a:gd name="connsiteX17-1079" fmla="*/ 948287 w 1943950"/>
              <a:gd name="connsiteY17-1080" fmla="*/ 23530 h 1283495"/>
              <a:gd name="connsiteX0-1081" fmla="*/ 948287 w 1943950"/>
              <a:gd name="connsiteY0-1082" fmla="*/ 23530 h 1283495"/>
              <a:gd name="connsiteX1-1083" fmla="*/ 983491 w 1943950"/>
              <a:gd name="connsiteY1-1084" fmla="*/ 0 h 1283495"/>
              <a:gd name="connsiteX2-1085" fmla="*/ 1905906 w 1943950"/>
              <a:gd name="connsiteY2-1086" fmla="*/ 0 h 1283495"/>
              <a:gd name="connsiteX3-1087" fmla="*/ 1943950 w 1943950"/>
              <a:gd name="connsiteY3-1088" fmla="*/ 38107 h 1283495"/>
              <a:gd name="connsiteX4-1089" fmla="*/ 1943950 w 1943950"/>
              <a:gd name="connsiteY4-1090" fmla="*/ 960540 h 1283495"/>
              <a:gd name="connsiteX5-1091" fmla="*/ 1920399 w 1943950"/>
              <a:gd name="connsiteY5-1092" fmla="*/ 995690 h 1283495"/>
              <a:gd name="connsiteX6-1093" fmla="*/ 1878871 w 1943950"/>
              <a:gd name="connsiteY6-1094" fmla="*/ 987434 h 1283495"/>
              <a:gd name="connsiteX7-1095" fmla="*/ 1821089 w 1943950"/>
              <a:gd name="connsiteY7-1096" fmla="*/ 929652 h 1283495"/>
              <a:gd name="connsiteX8-1097" fmla="*/ 1767007 w 1943950"/>
              <a:gd name="connsiteY8-1098" fmla="*/ 929787 h 1283495"/>
              <a:gd name="connsiteX9-1099" fmla="*/ 1428899 w 1943950"/>
              <a:gd name="connsiteY9-1100" fmla="*/ 1272148 h 1283495"/>
              <a:gd name="connsiteX10-1101" fmla="*/ 1401773 w 1943950"/>
              <a:gd name="connsiteY10-1102" fmla="*/ 1283495 h 1283495"/>
              <a:gd name="connsiteX11-1103" fmla="*/ 37715 w 1943950"/>
              <a:gd name="connsiteY11-1104" fmla="*/ 1283495 h 1283495"/>
              <a:gd name="connsiteX12-1105" fmla="*/ 2703 w 1943950"/>
              <a:gd name="connsiteY12-1106" fmla="*/ 1260348 h 1283495"/>
              <a:gd name="connsiteX13-1107" fmla="*/ 10238 w 1943950"/>
              <a:gd name="connsiteY13-1108" fmla="*/ 1219033 h 1283495"/>
              <a:gd name="connsiteX14-1109" fmla="*/ 1012191 w 1943950"/>
              <a:gd name="connsiteY14-1110" fmla="*/ 173517 h 1283495"/>
              <a:gd name="connsiteX15-1111" fmla="*/ 1011649 w 1943950"/>
              <a:gd name="connsiteY15-1112" fmla="*/ 120212 h 1283495"/>
              <a:gd name="connsiteX16-1113" fmla="*/ 956545 w 1943950"/>
              <a:gd name="connsiteY16-1114" fmla="*/ 65108 h 1283495"/>
              <a:gd name="connsiteX17-1115" fmla="*/ 948287 w 1943950"/>
              <a:gd name="connsiteY17-1116" fmla="*/ 23530 h 1283495"/>
              <a:gd name="connsiteX0-1117" fmla="*/ 948287 w 1943950"/>
              <a:gd name="connsiteY0-1118" fmla="*/ 23530 h 1283495"/>
              <a:gd name="connsiteX1-1119" fmla="*/ 983491 w 1943950"/>
              <a:gd name="connsiteY1-1120" fmla="*/ 0 h 1283495"/>
              <a:gd name="connsiteX2-1121" fmla="*/ 1905906 w 1943950"/>
              <a:gd name="connsiteY2-1122" fmla="*/ 0 h 1283495"/>
              <a:gd name="connsiteX3-1123" fmla="*/ 1943950 w 1943950"/>
              <a:gd name="connsiteY3-1124" fmla="*/ 38107 h 1283495"/>
              <a:gd name="connsiteX4-1125" fmla="*/ 1943950 w 1943950"/>
              <a:gd name="connsiteY4-1126" fmla="*/ 960540 h 1283495"/>
              <a:gd name="connsiteX5-1127" fmla="*/ 1920399 w 1943950"/>
              <a:gd name="connsiteY5-1128" fmla="*/ 995690 h 1283495"/>
              <a:gd name="connsiteX6-1129" fmla="*/ 1878871 w 1943950"/>
              <a:gd name="connsiteY6-1130" fmla="*/ 987434 h 1283495"/>
              <a:gd name="connsiteX7-1131" fmla="*/ 1821089 w 1943950"/>
              <a:gd name="connsiteY7-1132" fmla="*/ 929652 h 1283495"/>
              <a:gd name="connsiteX8-1133" fmla="*/ 1767007 w 1943950"/>
              <a:gd name="connsiteY8-1134" fmla="*/ 929787 h 1283495"/>
              <a:gd name="connsiteX9-1135" fmla="*/ 1428899 w 1943950"/>
              <a:gd name="connsiteY9-1136" fmla="*/ 1272148 h 1283495"/>
              <a:gd name="connsiteX10-1137" fmla="*/ 1401773 w 1943950"/>
              <a:gd name="connsiteY10-1138" fmla="*/ 1283495 h 1283495"/>
              <a:gd name="connsiteX11-1139" fmla="*/ 37715 w 1943950"/>
              <a:gd name="connsiteY11-1140" fmla="*/ 1283495 h 1283495"/>
              <a:gd name="connsiteX12-1141" fmla="*/ 2703 w 1943950"/>
              <a:gd name="connsiteY12-1142" fmla="*/ 1260348 h 1283495"/>
              <a:gd name="connsiteX13-1143" fmla="*/ 10238 w 1943950"/>
              <a:gd name="connsiteY13-1144" fmla="*/ 1219033 h 1283495"/>
              <a:gd name="connsiteX14-1145" fmla="*/ 1012191 w 1943950"/>
              <a:gd name="connsiteY14-1146" fmla="*/ 173517 h 1283495"/>
              <a:gd name="connsiteX15-1147" fmla="*/ 1011649 w 1943950"/>
              <a:gd name="connsiteY15-1148" fmla="*/ 120212 h 1283495"/>
              <a:gd name="connsiteX16-1149" fmla="*/ 956545 w 1943950"/>
              <a:gd name="connsiteY16-1150" fmla="*/ 65108 h 1283495"/>
              <a:gd name="connsiteX17-1151" fmla="*/ 948287 w 1943950"/>
              <a:gd name="connsiteY17-1152" fmla="*/ 23530 h 12834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1943950" h="1283495">
                <a:moveTo>
                  <a:pt x="948287" y="23530"/>
                </a:moveTo>
                <a:cubicBezTo>
                  <a:pt x="953755" y="10319"/>
                  <a:pt x="969194" y="1"/>
                  <a:pt x="983491" y="0"/>
                </a:cubicBezTo>
                <a:cubicBezTo>
                  <a:pt x="997788" y="1"/>
                  <a:pt x="1883585" y="1"/>
                  <a:pt x="1905906" y="0"/>
                </a:cubicBezTo>
                <a:cubicBezTo>
                  <a:pt x="1928228" y="1"/>
                  <a:pt x="1943950" y="15786"/>
                  <a:pt x="1943950" y="38107"/>
                </a:cubicBezTo>
                <a:cubicBezTo>
                  <a:pt x="1943950" y="60429"/>
                  <a:pt x="1943950" y="946245"/>
                  <a:pt x="1943950" y="960540"/>
                </a:cubicBezTo>
                <a:cubicBezTo>
                  <a:pt x="1943950" y="974838"/>
                  <a:pt x="1933606" y="990217"/>
                  <a:pt x="1920399" y="995690"/>
                </a:cubicBezTo>
                <a:cubicBezTo>
                  <a:pt x="1907192" y="1001165"/>
                  <a:pt x="1888980" y="997544"/>
                  <a:pt x="1878871" y="987434"/>
                </a:cubicBezTo>
                <a:cubicBezTo>
                  <a:pt x="1868762" y="977325"/>
                  <a:pt x="1836949" y="945513"/>
                  <a:pt x="1821089" y="929652"/>
                </a:cubicBezTo>
                <a:cubicBezTo>
                  <a:pt x="1805230" y="913793"/>
                  <a:pt x="1782767" y="913830"/>
                  <a:pt x="1767007" y="929787"/>
                </a:cubicBezTo>
                <a:cubicBezTo>
                  <a:pt x="1751246" y="945747"/>
                  <a:pt x="1436154" y="1264803"/>
                  <a:pt x="1428899" y="1272148"/>
                </a:cubicBezTo>
                <a:cubicBezTo>
                  <a:pt x="1421644" y="1279495"/>
                  <a:pt x="1412098" y="1283496"/>
                  <a:pt x="1401773" y="1283495"/>
                </a:cubicBezTo>
                <a:cubicBezTo>
                  <a:pt x="1391448" y="1283496"/>
                  <a:pt x="51905" y="1283496"/>
                  <a:pt x="37715" y="1283495"/>
                </a:cubicBezTo>
                <a:cubicBezTo>
                  <a:pt x="23524" y="1283496"/>
                  <a:pt x="8273" y="1273401"/>
                  <a:pt x="2703" y="1260348"/>
                </a:cubicBezTo>
                <a:cubicBezTo>
                  <a:pt x="-2866" y="1247297"/>
                  <a:pt x="420" y="1229279"/>
                  <a:pt x="10238" y="1219033"/>
                </a:cubicBezTo>
                <a:cubicBezTo>
                  <a:pt x="20057" y="1208788"/>
                  <a:pt x="997013" y="189355"/>
                  <a:pt x="1012191" y="173517"/>
                </a:cubicBezTo>
                <a:cubicBezTo>
                  <a:pt x="1027369" y="157680"/>
                  <a:pt x="1027160" y="135724"/>
                  <a:pt x="1011649" y="120212"/>
                </a:cubicBezTo>
                <a:cubicBezTo>
                  <a:pt x="996137" y="104701"/>
                  <a:pt x="966655" y="75219"/>
                  <a:pt x="956545" y="65108"/>
                </a:cubicBezTo>
                <a:cubicBezTo>
                  <a:pt x="946436" y="55000"/>
                  <a:pt x="942820" y="36740"/>
                  <a:pt x="948287" y="23530"/>
                </a:cubicBezTo>
                <a:close/>
              </a:path>
            </a:pathLst>
          </a:custGeom>
          <a:gradFill>
            <a:gsLst>
              <a:gs pos="100000">
                <a:schemeClr val="accent4">
                  <a:lumMod val="60000"/>
                  <a:lumOff val="40000"/>
                  <a:alpha val="100000"/>
                </a:schemeClr>
              </a:gs>
              <a:gs pos="0">
                <a:schemeClr val="accent4">
                  <a:alpha val="100000"/>
                </a:schemeClr>
              </a:gs>
            </a:gsLst>
            <a:lin ang="18900000" scaled="false"/>
          </a:gradFill>
          <a:ln>
            <a:noFill/>
          </a:ln>
          <a:effectLst>
            <a:outerShdw blurRad="63500" dist="38100" dir="8100000" algn="tr" rotWithShape="0">
              <a:schemeClr val="accent4">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683895" tIns="71755" rIns="144145" bIns="36195" numCol="1" spcCol="0" rtlCol="0" fromWordArt="false" anchor="ctr" anchorCtr="false" forceAA="false" compatLnSpc="true">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0"/>
              </a:spcBef>
              <a:spcAft>
                <a:spcPct val="0"/>
              </a:spcAft>
            </a:pPr>
            <a:r>
              <a:rPr lang="en-US" altLang="zh-CN" sz="2800" b="1">
                <a:solidFill>
                  <a:srgbClr val="FFFFFF"/>
                </a:solidFill>
                <a:latin typeface="+mn-ea"/>
                <a:cs typeface="+mn-ea"/>
                <a:sym typeface="+mn-ea"/>
              </a:rPr>
              <a:t>04</a:t>
            </a:r>
            <a:endParaRPr lang="en-US" altLang="zh-CN" sz="2800" b="1">
              <a:solidFill>
                <a:srgbClr val="FFFFFF"/>
              </a:solidFill>
              <a:latin typeface="+mn-ea"/>
              <a:cs typeface="+mn-ea"/>
              <a:sym typeface="+mn-ea"/>
            </a:endParaRPr>
          </a:p>
        </p:txBody>
      </p:sp>
      <p:cxnSp>
        <p:nvCxnSpPr>
          <p:cNvPr id="52" name="直接连接符 26"/>
          <p:cNvCxnSpPr/>
          <p:nvPr>
            <p:custDataLst>
              <p:tags r:id="rId21"/>
            </p:custDataLst>
          </p:nvPr>
        </p:nvCxnSpPr>
        <p:spPr>
          <a:xfrm>
            <a:off x="11473523" y="2938519"/>
            <a:ext cx="11458" cy="1467233"/>
          </a:xfrm>
          <a:prstGeom prst="line">
            <a:avLst/>
          </a:prstGeom>
          <a:ln w="3175">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53" name="矩形 27"/>
          <p:cNvSpPr/>
          <p:nvPr>
            <p:custDataLst>
              <p:tags r:id="rId22"/>
            </p:custDataLst>
          </p:nvPr>
        </p:nvSpPr>
        <p:spPr>
          <a:xfrm>
            <a:off x="8863330" y="1720850"/>
            <a:ext cx="2490470" cy="1292225"/>
          </a:xfrm>
          <a:prstGeom prst="rect">
            <a:avLst/>
          </a:prstGeom>
          <a:noFill/>
        </p:spPr>
        <p:txBody>
          <a:bodyPr wrap="square" lIns="0" tIns="0" rIns="0" bIns="0" rtlCol="0" anchor="b" anchorCtr="false">
            <a:noAutofit/>
          </a:bodyPr>
          <a:lstStyle/>
          <a:p>
            <a:pPr algn="just">
              <a:spcBef>
                <a:spcPct val="0"/>
              </a:spcBef>
              <a:spcAft>
                <a:spcPct val="0"/>
              </a:spcAft>
            </a:pPr>
            <a:r>
              <a:rPr lang="zh-CN" altLang="en-US" sz="2000" b="1" dirty="0">
                <a:solidFill>
                  <a:schemeClr val="accent4"/>
                </a:solidFill>
                <a:latin typeface="+mn-ea"/>
                <a:cs typeface="+mn-ea"/>
                <a:sym typeface="+mn-ea"/>
              </a:rPr>
              <a:t>《益阳市党政机关公务活动</a:t>
            </a:r>
            <a:r>
              <a:rPr lang="en-US" altLang="zh-CN" sz="2000" b="1" dirty="0">
                <a:solidFill>
                  <a:schemeClr val="accent4"/>
                </a:solidFill>
                <a:latin typeface="+mn-ea"/>
                <a:cs typeface="+mn-ea"/>
                <a:sym typeface="+mn-ea"/>
              </a:rPr>
              <a:t>“</a:t>
            </a:r>
            <a:r>
              <a:rPr lang="zh-CN" altLang="en-US" sz="2000" b="1" dirty="0">
                <a:solidFill>
                  <a:schemeClr val="accent4"/>
                </a:solidFill>
                <a:latin typeface="+mn-ea"/>
                <a:cs typeface="+mn-ea"/>
                <a:sym typeface="+mn-ea"/>
              </a:rPr>
              <a:t>零接待</a:t>
            </a:r>
            <a:r>
              <a:rPr lang="en-US" altLang="zh-CN" sz="2000" b="1" dirty="0">
                <a:solidFill>
                  <a:schemeClr val="accent4"/>
                </a:solidFill>
                <a:latin typeface="+mn-ea"/>
                <a:cs typeface="+mn-ea"/>
                <a:sym typeface="+mn-ea"/>
              </a:rPr>
              <a:t>”</a:t>
            </a:r>
            <a:r>
              <a:rPr lang="zh-CN" altLang="en-US" sz="2000" b="1" dirty="0">
                <a:solidFill>
                  <a:schemeClr val="accent4"/>
                </a:solidFill>
                <a:latin typeface="+mn-ea"/>
                <a:cs typeface="+mn-ea"/>
                <a:sym typeface="+mn-ea"/>
              </a:rPr>
              <a:t>实施办法（试行）》（益办〔2025〕12号）</a:t>
            </a:r>
            <a:endParaRPr lang="zh-CN" altLang="en-US" sz="2000" b="1" dirty="0">
              <a:solidFill>
                <a:schemeClr val="accent4"/>
              </a:solidFill>
              <a:latin typeface="+mn-ea"/>
              <a:cs typeface="+mn-ea"/>
              <a:sym typeface="+mn-ea"/>
            </a:endParaRPr>
          </a:p>
        </p:txBody>
      </p:sp>
      <p:sp>
        <p:nvSpPr>
          <p:cNvPr id="54" name="矩形 28"/>
          <p:cNvSpPr/>
          <p:nvPr>
            <p:custDataLst>
              <p:tags r:id="rId23"/>
            </p:custDataLst>
          </p:nvPr>
        </p:nvSpPr>
        <p:spPr>
          <a:xfrm>
            <a:off x="9160325" y="3098291"/>
            <a:ext cx="2076405" cy="842147"/>
          </a:xfrm>
          <a:prstGeom prst="rect">
            <a:avLst/>
          </a:prstGeom>
          <a:noFill/>
        </p:spPr>
        <p:txBody>
          <a:bodyPr wrap="square" lIns="0" tIns="0" rIns="0" bIns="0" rtlCol="0" anchor="t" anchorCtr="false">
            <a:noAutofit/>
          </a:bodyPr>
          <a:lstStyle/>
          <a:p>
            <a:pPr algn="just">
              <a:lnSpc>
                <a:spcPct val="130000"/>
              </a:lnSpc>
              <a:spcBef>
                <a:spcPct val="0"/>
              </a:spcBef>
              <a:spcAft>
                <a:spcPct val="0"/>
              </a:spcAft>
            </a:pPr>
            <a:r>
              <a:rPr lang="en-US" altLang="zh-CN" sz="1600">
                <a:solidFill>
                  <a:schemeClr val="tx1">
                    <a:lumMod val="85000"/>
                    <a:lumOff val="15000"/>
                  </a:schemeClr>
                </a:solidFill>
                <a:latin typeface="+mn-ea"/>
                <a:cs typeface="+mn-ea"/>
                <a:sym typeface="+mn-ea"/>
              </a:rPr>
              <a:t>2025</a:t>
            </a:r>
            <a:r>
              <a:rPr lang="zh-CN" altLang="en-US" sz="1600">
                <a:solidFill>
                  <a:schemeClr val="tx1">
                    <a:lumMod val="85000"/>
                    <a:lumOff val="15000"/>
                  </a:schemeClr>
                </a:solidFill>
                <a:latin typeface="+mn-ea"/>
                <a:cs typeface="+mn-ea"/>
                <a:sym typeface="+mn-ea"/>
              </a:rPr>
              <a:t>年</a:t>
            </a:r>
            <a:r>
              <a:rPr lang="en-US" altLang="zh-CN" sz="1600">
                <a:solidFill>
                  <a:schemeClr val="tx1">
                    <a:lumMod val="85000"/>
                    <a:lumOff val="15000"/>
                  </a:schemeClr>
                </a:solidFill>
                <a:latin typeface="+mn-ea"/>
                <a:cs typeface="+mn-ea"/>
                <a:sym typeface="+mn-ea"/>
              </a:rPr>
              <a:t>6</a:t>
            </a:r>
            <a:r>
              <a:rPr lang="zh-CN" altLang="en-US" sz="1600">
                <a:solidFill>
                  <a:schemeClr val="tx1">
                    <a:lumMod val="85000"/>
                    <a:lumOff val="15000"/>
                  </a:schemeClr>
                </a:solidFill>
                <a:latin typeface="+mn-ea"/>
                <a:cs typeface="+mn-ea"/>
                <a:sym typeface="+mn-ea"/>
              </a:rPr>
              <a:t>月</a:t>
            </a:r>
            <a:r>
              <a:rPr lang="en-US" altLang="zh-CN" sz="1600">
                <a:solidFill>
                  <a:schemeClr val="tx1">
                    <a:lumMod val="85000"/>
                    <a:lumOff val="15000"/>
                  </a:schemeClr>
                </a:solidFill>
                <a:latin typeface="+mn-ea"/>
                <a:cs typeface="+mn-ea"/>
                <a:sym typeface="+mn-ea"/>
              </a:rPr>
              <a:t>19</a:t>
            </a:r>
            <a:r>
              <a:rPr lang="zh-CN" altLang="en-US" sz="1600">
                <a:solidFill>
                  <a:schemeClr val="tx1">
                    <a:lumMod val="85000"/>
                    <a:lumOff val="15000"/>
                  </a:schemeClr>
                </a:solidFill>
                <a:latin typeface="+mn-ea"/>
                <a:cs typeface="+mn-ea"/>
                <a:sym typeface="+mn-ea"/>
              </a:rPr>
              <a:t>日中共益阳市委办公室、益阳市人民政府办公室发布</a:t>
            </a:r>
            <a:endParaRPr lang="zh-CN" altLang="en-US" sz="1600">
              <a:solidFill>
                <a:schemeClr val="tx1">
                  <a:lumMod val="85000"/>
                  <a:lumOff val="15000"/>
                </a:schemeClr>
              </a:solidFill>
              <a:latin typeface="+mn-ea"/>
              <a:cs typeface="+mn-ea"/>
              <a:sym typeface="+mn-ea"/>
            </a:endParaRPr>
          </a:p>
        </p:txBody>
      </p:sp>
      <p:sp>
        <p:nvSpPr>
          <p:cNvPr id="58" name="椭圆 24"/>
          <p:cNvSpPr/>
          <p:nvPr>
            <p:custDataLst>
              <p:tags r:id="rId24"/>
            </p:custDataLst>
          </p:nvPr>
        </p:nvSpPr>
        <p:spPr>
          <a:xfrm>
            <a:off x="11353217" y="2697905"/>
            <a:ext cx="240613" cy="240613"/>
          </a:xfrm>
          <a:prstGeom prst="ellipse">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chemeClr val="lt1"/>
              </a:solidFill>
            </a:endParaRPr>
          </a:p>
        </p:txBody>
      </p:sp>
      <p:sp>
        <p:nvSpPr>
          <p:cNvPr id="59" name="椭圆 25"/>
          <p:cNvSpPr/>
          <p:nvPr>
            <p:custDataLst>
              <p:tags r:id="rId25"/>
            </p:custDataLst>
          </p:nvPr>
        </p:nvSpPr>
        <p:spPr>
          <a:xfrm rot="5400000">
            <a:off x="11428965" y="2773654"/>
            <a:ext cx="88480" cy="88480"/>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chemeClr val="lt1"/>
              </a:solidFill>
            </a:endParaRPr>
          </a:p>
        </p:txBody>
      </p:sp>
    </p:spTree>
    <p:custDataLst>
      <p:tags r:id="rId26"/>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true"/>
          </p:cNvSpPr>
          <p:nvPr>
            <p:ph type="title"/>
            <p:custDataLst>
              <p:tags r:id="rId1"/>
            </p:custDataLst>
          </p:nvPr>
        </p:nvSpPr>
        <p:spPr/>
        <p:txBody>
          <a:bodyPr/>
          <a:lstStyle/>
          <a:p>
            <a:r>
              <a:rPr lang="zh-CN" altLang="en-US"/>
              <a:t>党政机关国内公务接待管理重要政策文件</a:t>
            </a:r>
            <a:endParaRPr lang="zh-CN" altLang="en-US"/>
          </a:p>
        </p:txBody>
      </p:sp>
      <p:sp>
        <p:nvSpPr>
          <p:cNvPr id="2" name="任意多边形: 形状 43"/>
          <p:cNvSpPr/>
          <p:nvPr>
            <p:custDataLst>
              <p:tags r:id="rId2"/>
            </p:custDataLst>
          </p:nvPr>
        </p:nvSpPr>
        <p:spPr>
          <a:xfrm>
            <a:off x="1010023" y="4399386"/>
            <a:ext cx="1942730" cy="1282635"/>
          </a:xfrm>
          <a:custGeom>
            <a:avLst/>
            <a:gdLst>
              <a:gd name="connsiteX0" fmla="*/ 946969 w 1942632"/>
              <a:gd name="connsiteY0" fmla="*/ 23530 h 1283495"/>
              <a:gd name="connsiteX1" fmla="*/ 982173 w 1942632"/>
              <a:gd name="connsiteY1" fmla="*/ 0 h 1283495"/>
              <a:gd name="connsiteX2" fmla="*/ 1904588 w 1942632"/>
              <a:gd name="connsiteY2" fmla="*/ 0 h 1283495"/>
              <a:gd name="connsiteX3" fmla="*/ 1942632 w 1942632"/>
              <a:gd name="connsiteY3" fmla="*/ 38107 h 1283495"/>
              <a:gd name="connsiteX4" fmla="*/ 1942632 w 1942632"/>
              <a:gd name="connsiteY4" fmla="*/ 960540 h 1283495"/>
              <a:gd name="connsiteX5" fmla="*/ 1919081 w 1942632"/>
              <a:gd name="connsiteY5" fmla="*/ 995690 h 1283495"/>
              <a:gd name="connsiteX6" fmla="*/ 1877553 w 1942632"/>
              <a:gd name="connsiteY6" fmla="*/ 987434 h 1283495"/>
              <a:gd name="connsiteX7" fmla="*/ 1819771 w 1942632"/>
              <a:gd name="connsiteY7" fmla="*/ 929652 h 1283495"/>
              <a:gd name="connsiteX8" fmla="*/ 1765689 w 1942632"/>
              <a:gd name="connsiteY8" fmla="*/ 929787 h 1283495"/>
              <a:gd name="connsiteX9" fmla="*/ 1427581 w 1942632"/>
              <a:gd name="connsiteY9" fmla="*/ 1272148 h 1283495"/>
              <a:gd name="connsiteX10" fmla="*/ 1400455 w 1942632"/>
              <a:gd name="connsiteY10" fmla="*/ 1283495 h 1283495"/>
              <a:gd name="connsiteX11" fmla="*/ 36397 w 1942632"/>
              <a:gd name="connsiteY11" fmla="*/ 1283495 h 1283495"/>
              <a:gd name="connsiteX12" fmla="*/ 1385 w 1942632"/>
              <a:gd name="connsiteY12" fmla="*/ 1260348 h 1283495"/>
              <a:gd name="connsiteX13" fmla="*/ 8920 w 1942632"/>
              <a:gd name="connsiteY13" fmla="*/ 1219033 h 1283495"/>
              <a:gd name="connsiteX14" fmla="*/ 1010873 w 1942632"/>
              <a:gd name="connsiteY14" fmla="*/ 173517 h 1283495"/>
              <a:gd name="connsiteX15" fmla="*/ 1010331 w 1942632"/>
              <a:gd name="connsiteY15" fmla="*/ 120212 h 1283495"/>
              <a:gd name="connsiteX16" fmla="*/ 955227 w 1942632"/>
              <a:gd name="connsiteY16" fmla="*/ 65108 h 1283495"/>
              <a:gd name="connsiteX17" fmla="*/ 946969 w 1942632"/>
              <a:gd name="connsiteY17" fmla="*/ 23530 h 1283495"/>
              <a:gd name="connsiteX0-1" fmla="*/ 946969 w 1942632"/>
              <a:gd name="connsiteY0-2" fmla="*/ 23530 h 1283495"/>
              <a:gd name="connsiteX1-3" fmla="*/ 982173 w 1942632"/>
              <a:gd name="connsiteY1-4" fmla="*/ 0 h 1283495"/>
              <a:gd name="connsiteX2-5" fmla="*/ 1904588 w 1942632"/>
              <a:gd name="connsiteY2-6" fmla="*/ 0 h 1283495"/>
              <a:gd name="connsiteX3-7" fmla="*/ 1942632 w 1942632"/>
              <a:gd name="connsiteY3-8" fmla="*/ 38107 h 1283495"/>
              <a:gd name="connsiteX4-9" fmla="*/ 1942632 w 1942632"/>
              <a:gd name="connsiteY4-10" fmla="*/ 960540 h 1283495"/>
              <a:gd name="connsiteX5-11" fmla="*/ 1919081 w 1942632"/>
              <a:gd name="connsiteY5-12" fmla="*/ 995690 h 1283495"/>
              <a:gd name="connsiteX6-13" fmla="*/ 1877553 w 1942632"/>
              <a:gd name="connsiteY6-14" fmla="*/ 987434 h 1283495"/>
              <a:gd name="connsiteX7-15" fmla="*/ 1819771 w 1942632"/>
              <a:gd name="connsiteY7-16" fmla="*/ 929652 h 1283495"/>
              <a:gd name="connsiteX8-17" fmla="*/ 1765689 w 1942632"/>
              <a:gd name="connsiteY8-18" fmla="*/ 929787 h 1283495"/>
              <a:gd name="connsiteX9-19" fmla="*/ 1427581 w 1942632"/>
              <a:gd name="connsiteY9-20" fmla="*/ 1272148 h 1283495"/>
              <a:gd name="connsiteX10-21" fmla="*/ 1400455 w 1942632"/>
              <a:gd name="connsiteY10-22" fmla="*/ 1283495 h 1283495"/>
              <a:gd name="connsiteX11-23" fmla="*/ 36397 w 1942632"/>
              <a:gd name="connsiteY11-24" fmla="*/ 1283495 h 1283495"/>
              <a:gd name="connsiteX12-25" fmla="*/ 1385 w 1942632"/>
              <a:gd name="connsiteY12-26" fmla="*/ 1260348 h 1283495"/>
              <a:gd name="connsiteX13-27" fmla="*/ 8920 w 1942632"/>
              <a:gd name="connsiteY13-28" fmla="*/ 1219033 h 1283495"/>
              <a:gd name="connsiteX14-29" fmla="*/ 1010873 w 1942632"/>
              <a:gd name="connsiteY14-30" fmla="*/ 173517 h 1283495"/>
              <a:gd name="connsiteX15-31" fmla="*/ 1010331 w 1942632"/>
              <a:gd name="connsiteY15-32" fmla="*/ 120212 h 1283495"/>
              <a:gd name="connsiteX16-33" fmla="*/ 955227 w 1942632"/>
              <a:gd name="connsiteY16-34" fmla="*/ 65108 h 1283495"/>
              <a:gd name="connsiteX17-35" fmla="*/ 946969 w 1942632"/>
              <a:gd name="connsiteY17-36" fmla="*/ 23530 h 1283495"/>
              <a:gd name="connsiteX0-37" fmla="*/ 946969 w 1942632"/>
              <a:gd name="connsiteY0-38" fmla="*/ 23530 h 1283495"/>
              <a:gd name="connsiteX1-39" fmla="*/ 982173 w 1942632"/>
              <a:gd name="connsiteY1-40" fmla="*/ 0 h 1283495"/>
              <a:gd name="connsiteX2-41" fmla="*/ 1904588 w 1942632"/>
              <a:gd name="connsiteY2-42" fmla="*/ 0 h 1283495"/>
              <a:gd name="connsiteX3-43" fmla="*/ 1942632 w 1942632"/>
              <a:gd name="connsiteY3-44" fmla="*/ 38107 h 1283495"/>
              <a:gd name="connsiteX4-45" fmla="*/ 1942632 w 1942632"/>
              <a:gd name="connsiteY4-46" fmla="*/ 960540 h 1283495"/>
              <a:gd name="connsiteX5-47" fmla="*/ 1919081 w 1942632"/>
              <a:gd name="connsiteY5-48" fmla="*/ 995690 h 1283495"/>
              <a:gd name="connsiteX6-49" fmla="*/ 1877553 w 1942632"/>
              <a:gd name="connsiteY6-50" fmla="*/ 987434 h 1283495"/>
              <a:gd name="connsiteX7-51" fmla="*/ 1819771 w 1942632"/>
              <a:gd name="connsiteY7-52" fmla="*/ 929652 h 1283495"/>
              <a:gd name="connsiteX8-53" fmla="*/ 1765689 w 1942632"/>
              <a:gd name="connsiteY8-54" fmla="*/ 929787 h 1283495"/>
              <a:gd name="connsiteX9-55" fmla="*/ 1427581 w 1942632"/>
              <a:gd name="connsiteY9-56" fmla="*/ 1272148 h 1283495"/>
              <a:gd name="connsiteX10-57" fmla="*/ 1400455 w 1942632"/>
              <a:gd name="connsiteY10-58" fmla="*/ 1283495 h 1283495"/>
              <a:gd name="connsiteX11-59" fmla="*/ 36397 w 1942632"/>
              <a:gd name="connsiteY11-60" fmla="*/ 1283495 h 1283495"/>
              <a:gd name="connsiteX12-61" fmla="*/ 1385 w 1942632"/>
              <a:gd name="connsiteY12-62" fmla="*/ 1260348 h 1283495"/>
              <a:gd name="connsiteX13-63" fmla="*/ 8920 w 1942632"/>
              <a:gd name="connsiteY13-64" fmla="*/ 1219033 h 1283495"/>
              <a:gd name="connsiteX14-65" fmla="*/ 1010873 w 1942632"/>
              <a:gd name="connsiteY14-66" fmla="*/ 173517 h 1283495"/>
              <a:gd name="connsiteX15-67" fmla="*/ 1010331 w 1942632"/>
              <a:gd name="connsiteY15-68" fmla="*/ 120212 h 1283495"/>
              <a:gd name="connsiteX16-69" fmla="*/ 955227 w 1942632"/>
              <a:gd name="connsiteY16-70" fmla="*/ 65108 h 1283495"/>
              <a:gd name="connsiteX17-71" fmla="*/ 946969 w 1942632"/>
              <a:gd name="connsiteY17-72" fmla="*/ 23530 h 1283495"/>
              <a:gd name="connsiteX0-73" fmla="*/ 946969 w 1942632"/>
              <a:gd name="connsiteY0-74" fmla="*/ 23530 h 1283495"/>
              <a:gd name="connsiteX1-75" fmla="*/ 982173 w 1942632"/>
              <a:gd name="connsiteY1-76" fmla="*/ 0 h 1283495"/>
              <a:gd name="connsiteX2-77" fmla="*/ 1904588 w 1942632"/>
              <a:gd name="connsiteY2-78" fmla="*/ 0 h 1283495"/>
              <a:gd name="connsiteX3-79" fmla="*/ 1942632 w 1942632"/>
              <a:gd name="connsiteY3-80" fmla="*/ 38107 h 1283495"/>
              <a:gd name="connsiteX4-81" fmla="*/ 1942632 w 1942632"/>
              <a:gd name="connsiteY4-82" fmla="*/ 960540 h 1283495"/>
              <a:gd name="connsiteX5-83" fmla="*/ 1919081 w 1942632"/>
              <a:gd name="connsiteY5-84" fmla="*/ 995690 h 1283495"/>
              <a:gd name="connsiteX6-85" fmla="*/ 1877553 w 1942632"/>
              <a:gd name="connsiteY6-86" fmla="*/ 987434 h 1283495"/>
              <a:gd name="connsiteX7-87" fmla="*/ 1819771 w 1942632"/>
              <a:gd name="connsiteY7-88" fmla="*/ 929652 h 1283495"/>
              <a:gd name="connsiteX8-89" fmla="*/ 1765689 w 1942632"/>
              <a:gd name="connsiteY8-90" fmla="*/ 929787 h 1283495"/>
              <a:gd name="connsiteX9-91" fmla="*/ 1427581 w 1942632"/>
              <a:gd name="connsiteY9-92" fmla="*/ 1272148 h 1283495"/>
              <a:gd name="connsiteX10-93" fmla="*/ 1400455 w 1942632"/>
              <a:gd name="connsiteY10-94" fmla="*/ 1283495 h 1283495"/>
              <a:gd name="connsiteX11-95" fmla="*/ 36397 w 1942632"/>
              <a:gd name="connsiteY11-96" fmla="*/ 1283495 h 1283495"/>
              <a:gd name="connsiteX12-97" fmla="*/ 1385 w 1942632"/>
              <a:gd name="connsiteY12-98" fmla="*/ 1260348 h 1283495"/>
              <a:gd name="connsiteX13-99" fmla="*/ 8920 w 1942632"/>
              <a:gd name="connsiteY13-100" fmla="*/ 1219033 h 1283495"/>
              <a:gd name="connsiteX14-101" fmla="*/ 1010873 w 1942632"/>
              <a:gd name="connsiteY14-102" fmla="*/ 173517 h 1283495"/>
              <a:gd name="connsiteX15-103" fmla="*/ 1010331 w 1942632"/>
              <a:gd name="connsiteY15-104" fmla="*/ 120212 h 1283495"/>
              <a:gd name="connsiteX16-105" fmla="*/ 955227 w 1942632"/>
              <a:gd name="connsiteY16-106" fmla="*/ 65108 h 1283495"/>
              <a:gd name="connsiteX17-107" fmla="*/ 946969 w 1942632"/>
              <a:gd name="connsiteY17-108" fmla="*/ 23530 h 1283495"/>
              <a:gd name="connsiteX0-109" fmla="*/ 946969 w 1942632"/>
              <a:gd name="connsiteY0-110" fmla="*/ 23530 h 1283495"/>
              <a:gd name="connsiteX1-111" fmla="*/ 982173 w 1942632"/>
              <a:gd name="connsiteY1-112" fmla="*/ 0 h 1283495"/>
              <a:gd name="connsiteX2-113" fmla="*/ 1904588 w 1942632"/>
              <a:gd name="connsiteY2-114" fmla="*/ 0 h 1283495"/>
              <a:gd name="connsiteX3-115" fmla="*/ 1942632 w 1942632"/>
              <a:gd name="connsiteY3-116" fmla="*/ 38107 h 1283495"/>
              <a:gd name="connsiteX4-117" fmla="*/ 1942632 w 1942632"/>
              <a:gd name="connsiteY4-118" fmla="*/ 960540 h 1283495"/>
              <a:gd name="connsiteX5-119" fmla="*/ 1919081 w 1942632"/>
              <a:gd name="connsiteY5-120" fmla="*/ 995690 h 1283495"/>
              <a:gd name="connsiteX6-121" fmla="*/ 1877553 w 1942632"/>
              <a:gd name="connsiteY6-122" fmla="*/ 987434 h 1283495"/>
              <a:gd name="connsiteX7-123" fmla="*/ 1819771 w 1942632"/>
              <a:gd name="connsiteY7-124" fmla="*/ 929652 h 1283495"/>
              <a:gd name="connsiteX8-125" fmla="*/ 1765689 w 1942632"/>
              <a:gd name="connsiteY8-126" fmla="*/ 929787 h 1283495"/>
              <a:gd name="connsiteX9-127" fmla="*/ 1427581 w 1942632"/>
              <a:gd name="connsiteY9-128" fmla="*/ 1272148 h 1283495"/>
              <a:gd name="connsiteX10-129" fmla="*/ 1400455 w 1942632"/>
              <a:gd name="connsiteY10-130" fmla="*/ 1283495 h 1283495"/>
              <a:gd name="connsiteX11-131" fmla="*/ 36397 w 1942632"/>
              <a:gd name="connsiteY11-132" fmla="*/ 1283495 h 1283495"/>
              <a:gd name="connsiteX12-133" fmla="*/ 1385 w 1942632"/>
              <a:gd name="connsiteY12-134" fmla="*/ 1260348 h 1283495"/>
              <a:gd name="connsiteX13-135" fmla="*/ 8920 w 1942632"/>
              <a:gd name="connsiteY13-136" fmla="*/ 1219033 h 1283495"/>
              <a:gd name="connsiteX14-137" fmla="*/ 1010873 w 1942632"/>
              <a:gd name="connsiteY14-138" fmla="*/ 173517 h 1283495"/>
              <a:gd name="connsiteX15-139" fmla="*/ 1010331 w 1942632"/>
              <a:gd name="connsiteY15-140" fmla="*/ 120212 h 1283495"/>
              <a:gd name="connsiteX16-141" fmla="*/ 955227 w 1942632"/>
              <a:gd name="connsiteY16-142" fmla="*/ 65108 h 1283495"/>
              <a:gd name="connsiteX17-143" fmla="*/ 946969 w 1942632"/>
              <a:gd name="connsiteY17-144" fmla="*/ 23530 h 1283495"/>
              <a:gd name="connsiteX0-145" fmla="*/ 946969 w 1942632"/>
              <a:gd name="connsiteY0-146" fmla="*/ 23530 h 1283495"/>
              <a:gd name="connsiteX1-147" fmla="*/ 982173 w 1942632"/>
              <a:gd name="connsiteY1-148" fmla="*/ 0 h 1283495"/>
              <a:gd name="connsiteX2-149" fmla="*/ 1904588 w 1942632"/>
              <a:gd name="connsiteY2-150" fmla="*/ 0 h 1283495"/>
              <a:gd name="connsiteX3-151" fmla="*/ 1942632 w 1942632"/>
              <a:gd name="connsiteY3-152" fmla="*/ 38107 h 1283495"/>
              <a:gd name="connsiteX4-153" fmla="*/ 1942632 w 1942632"/>
              <a:gd name="connsiteY4-154" fmla="*/ 960540 h 1283495"/>
              <a:gd name="connsiteX5-155" fmla="*/ 1919081 w 1942632"/>
              <a:gd name="connsiteY5-156" fmla="*/ 995690 h 1283495"/>
              <a:gd name="connsiteX6-157" fmla="*/ 1877553 w 1942632"/>
              <a:gd name="connsiteY6-158" fmla="*/ 987434 h 1283495"/>
              <a:gd name="connsiteX7-159" fmla="*/ 1819771 w 1942632"/>
              <a:gd name="connsiteY7-160" fmla="*/ 929652 h 1283495"/>
              <a:gd name="connsiteX8-161" fmla="*/ 1765689 w 1942632"/>
              <a:gd name="connsiteY8-162" fmla="*/ 929787 h 1283495"/>
              <a:gd name="connsiteX9-163" fmla="*/ 1427581 w 1942632"/>
              <a:gd name="connsiteY9-164" fmla="*/ 1272148 h 1283495"/>
              <a:gd name="connsiteX10-165" fmla="*/ 1400455 w 1942632"/>
              <a:gd name="connsiteY10-166" fmla="*/ 1283495 h 1283495"/>
              <a:gd name="connsiteX11-167" fmla="*/ 36397 w 1942632"/>
              <a:gd name="connsiteY11-168" fmla="*/ 1283495 h 1283495"/>
              <a:gd name="connsiteX12-169" fmla="*/ 1385 w 1942632"/>
              <a:gd name="connsiteY12-170" fmla="*/ 1260348 h 1283495"/>
              <a:gd name="connsiteX13-171" fmla="*/ 8920 w 1942632"/>
              <a:gd name="connsiteY13-172" fmla="*/ 1219033 h 1283495"/>
              <a:gd name="connsiteX14-173" fmla="*/ 1010873 w 1942632"/>
              <a:gd name="connsiteY14-174" fmla="*/ 173517 h 1283495"/>
              <a:gd name="connsiteX15-175" fmla="*/ 1010331 w 1942632"/>
              <a:gd name="connsiteY15-176" fmla="*/ 120212 h 1283495"/>
              <a:gd name="connsiteX16-177" fmla="*/ 955227 w 1942632"/>
              <a:gd name="connsiteY16-178" fmla="*/ 65108 h 1283495"/>
              <a:gd name="connsiteX17-179" fmla="*/ 946969 w 1942632"/>
              <a:gd name="connsiteY17-180" fmla="*/ 23530 h 1283495"/>
              <a:gd name="connsiteX0-181" fmla="*/ 946969 w 1942632"/>
              <a:gd name="connsiteY0-182" fmla="*/ 23530 h 1283495"/>
              <a:gd name="connsiteX1-183" fmla="*/ 982173 w 1942632"/>
              <a:gd name="connsiteY1-184" fmla="*/ 0 h 1283495"/>
              <a:gd name="connsiteX2-185" fmla="*/ 1904588 w 1942632"/>
              <a:gd name="connsiteY2-186" fmla="*/ 0 h 1283495"/>
              <a:gd name="connsiteX3-187" fmla="*/ 1942632 w 1942632"/>
              <a:gd name="connsiteY3-188" fmla="*/ 38107 h 1283495"/>
              <a:gd name="connsiteX4-189" fmla="*/ 1942632 w 1942632"/>
              <a:gd name="connsiteY4-190" fmla="*/ 960540 h 1283495"/>
              <a:gd name="connsiteX5-191" fmla="*/ 1919081 w 1942632"/>
              <a:gd name="connsiteY5-192" fmla="*/ 995690 h 1283495"/>
              <a:gd name="connsiteX6-193" fmla="*/ 1877553 w 1942632"/>
              <a:gd name="connsiteY6-194" fmla="*/ 987434 h 1283495"/>
              <a:gd name="connsiteX7-195" fmla="*/ 1819771 w 1942632"/>
              <a:gd name="connsiteY7-196" fmla="*/ 929652 h 1283495"/>
              <a:gd name="connsiteX8-197" fmla="*/ 1765689 w 1942632"/>
              <a:gd name="connsiteY8-198" fmla="*/ 929787 h 1283495"/>
              <a:gd name="connsiteX9-199" fmla="*/ 1427581 w 1942632"/>
              <a:gd name="connsiteY9-200" fmla="*/ 1272148 h 1283495"/>
              <a:gd name="connsiteX10-201" fmla="*/ 1400455 w 1942632"/>
              <a:gd name="connsiteY10-202" fmla="*/ 1283495 h 1283495"/>
              <a:gd name="connsiteX11-203" fmla="*/ 36397 w 1942632"/>
              <a:gd name="connsiteY11-204" fmla="*/ 1283495 h 1283495"/>
              <a:gd name="connsiteX12-205" fmla="*/ 1385 w 1942632"/>
              <a:gd name="connsiteY12-206" fmla="*/ 1260348 h 1283495"/>
              <a:gd name="connsiteX13-207" fmla="*/ 8920 w 1942632"/>
              <a:gd name="connsiteY13-208" fmla="*/ 1219033 h 1283495"/>
              <a:gd name="connsiteX14-209" fmla="*/ 1010873 w 1942632"/>
              <a:gd name="connsiteY14-210" fmla="*/ 173517 h 1283495"/>
              <a:gd name="connsiteX15-211" fmla="*/ 1010331 w 1942632"/>
              <a:gd name="connsiteY15-212" fmla="*/ 120212 h 1283495"/>
              <a:gd name="connsiteX16-213" fmla="*/ 955227 w 1942632"/>
              <a:gd name="connsiteY16-214" fmla="*/ 65108 h 1283495"/>
              <a:gd name="connsiteX17-215" fmla="*/ 946969 w 1942632"/>
              <a:gd name="connsiteY17-216" fmla="*/ 23530 h 1283495"/>
              <a:gd name="connsiteX0-217" fmla="*/ 946969 w 1942632"/>
              <a:gd name="connsiteY0-218" fmla="*/ 23530 h 1283495"/>
              <a:gd name="connsiteX1-219" fmla="*/ 982173 w 1942632"/>
              <a:gd name="connsiteY1-220" fmla="*/ 0 h 1283495"/>
              <a:gd name="connsiteX2-221" fmla="*/ 1904588 w 1942632"/>
              <a:gd name="connsiteY2-222" fmla="*/ 0 h 1283495"/>
              <a:gd name="connsiteX3-223" fmla="*/ 1942632 w 1942632"/>
              <a:gd name="connsiteY3-224" fmla="*/ 38107 h 1283495"/>
              <a:gd name="connsiteX4-225" fmla="*/ 1942632 w 1942632"/>
              <a:gd name="connsiteY4-226" fmla="*/ 960540 h 1283495"/>
              <a:gd name="connsiteX5-227" fmla="*/ 1919081 w 1942632"/>
              <a:gd name="connsiteY5-228" fmla="*/ 995690 h 1283495"/>
              <a:gd name="connsiteX6-229" fmla="*/ 1877553 w 1942632"/>
              <a:gd name="connsiteY6-230" fmla="*/ 987434 h 1283495"/>
              <a:gd name="connsiteX7-231" fmla="*/ 1819771 w 1942632"/>
              <a:gd name="connsiteY7-232" fmla="*/ 929652 h 1283495"/>
              <a:gd name="connsiteX8-233" fmla="*/ 1765689 w 1942632"/>
              <a:gd name="connsiteY8-234" fmla="*/ 929787 h 1283495"/>
              <a:gd name="connsiteX9-235" fmla="*/ 1427581 w 1942632"/>
              <a:gd name="connsiteY9-236" fmla="*/ 1272148 h 1283495"/>
              <a:gd name="connsiteX10-237" fmla="*/ 1400455 w 1942632"/>
              <a:gd name="connsiteY10-238" fmla="*/ 1283495 h 1283495"/>
              <a:gd name="connsiteX11-239" fmla="*/ 36397 w 1942632"/>
              <a:gd name="connsiteY11-240" fmla="*/ 1283495 h 1283495"/>
              <a:gd name="connsiteX12-241" fmla="*/ 1385 w 1942632"/>
              <a:gd name="connsiteY12-242" fmla="*/ 1260348 h 1283495"/>
              <a:gd name="connsiteX13-243" fmla="*/ 8920 w 1942632"/>
              <a:gd name="connsiteY13-244" fmla="*/ 1219033 h 1283495"/>
              <a:gd name="connsiteX14-245" fmla="*/ 1010873 w 1942632"/>
              <a:gd name="connsiteY14-246" fmla="*/ 173517 h 1283495"/>
              <a:gd name="connsiteX15-247" fmla="*/ 1010331 w 1942632"/>
              <a:gd name="connsiteY15-248" fmla="*/ 120212 h 1283495"/>
              <a:gd name="connsiteX16-249" fmla="*/ 955227 w 1942632"/>
              <a:gd name="connsiteY16-250" fmla="*/ 65108 h 1283495"/>
              <a:gd name="connsiteX17-251" fmla="*/ 946969 w 1942632"/>
              <a:gd name="connsiteY17-252" fmla="*/ 23530 h 1283495"/>
              <a:gd name="connsiteX0-253" fmla="*/ 946969 w 1942632"/>
              <a:gd name="connsiteY0-254" fmla="*/ 23530 h 1283495"/>
              <a:gd name="connsiteX1-255" fmla="*/ 982173 w 1942632"/>
              <a:gd name="connsiteY1-256" fmla="*/ 0 h 1283495"/>
              <a:gd name="connsiteX2-257" fmla="*/ 1904588 w 1942632"/>
              <a:gd name="connsiteY2-258" fmla="*/ 0 h 1283495"/>
              <a:gd name="connsiteX3-259" fmla="*/ 1942632 w 1942632"/>
              <a:gd name="connsiteY3-260" fmla="*/ 38107 h 1283495"/>
              <a:gd name="connsiteX4-261" fmla="*/ 1942632 w 1942632"/>
              <a:gd name="connsiteY4-262" fmla="*/ 960540 h 1283495"/>
              <a:gd name="connsiteX5-263" fmla="*/ 1919081 w 1942632"/>
              <a:gd name="connsiteY5-264" fmla="*/ 995690 h 1283495"/>
              <a:gd name="connsiteX6-265" fmla="*/ 1877553 w 1942632"/>
              <a:gd name="connsiteY6-266" fmla="*/ 987434 h 1283495"/>
              <a:gd name="connsiteX7-267" fmla="*/ 1819771 w 1942632"/>
              <a:gd name="connsiteY7-268" fmla="*/ 929652 h 1283495"/>
              <a:gd name="connsiteX8-269" fmla="*/ 1765689 w 1942632"/>
              <a:gd name="connsiteY8-270" fmla="*/ 929787 h 1283495"/>
              <a:gd name="connsiteX9-271" fmla="*/ 1427581 w 1942632"/>
              <a:gd name="connsiteY9-272" fmla="*/ 1272148 h 1283495"/>
              <a:gd name="connsiteX10-273" fmla="*/ 1400455 w 1942632"/>
              <a:gd name="connsiteY10-274" fmla="*/ 1283495 h 1283495"/>
              <a:gd name="connsiteX11-275" fmla="*/ 36397 w 1942632"/>
              <a:gd name="connsiteY11-276" fmla="*/ 1283495 h 1283495"/>
              <a:gd name="connsiteX12-277" fmla="*/ 1385 w 1942632"/>
              <a:gd name="connsiteY12-278" fmla="*/ 1260348 h 1283495"/>
              <a:gd name="connsiteX13-279" fmla="*/ 8920 w 1942632"/>
              <a:gd name="connsiteY13-280" fmla="*/ 1219033 h 1283495"/>
              <a:gd name="connsiteX14-281" fmla="*/ 1010873 w 1942632"/>
              <a:gd name="connsiteY14-282" fmla="*/ 173517 h 1283495"/>
              <a:gd name="connsiteX15-283" fmla="*/ 1010331 w 1942632"/>
              <a:gd name="connsiteY15-284" fmla="*/ 120212 h 1283495"/>
              <a:gd name="connsiteX16-285" fmla="*/ 955227 w 1942632"/>
              <a:gd name="connsiteY16-286" fmla="*/ 65108 h 1283495"/>
              <a:gd name="connsiteX17-287" fmla="*/ 946969 w 1942632"/>
              <a:gd name="connsiteY17-288" fmla="*/ 23530 h 1283495"/>
              <a:gd name="connsiteX0-289" fmla="*/ 946969 w 1942632"/>
              <a:gd name="connsiteY0-290" fmla="*/ 23530 h 1283495"/>
              <a:gd name="connsiteX1-291" fmla="*/ 982173 w 1942632"/>
              <a:gd name="connsiteY1-292" fmla="*/ 0 h 1283495"/>
              <a:gd name="connsiteX2-293" fmla="*/ 1904588 w 1942632"/>
              <a:gd name="connsiteY2-294" fmla="*/ 0 h 1283495"/>
              <a:gd name="connsiteX3-295" fmla="*/ 1942632 w 1942632"/>
              <a:gd name="connsiteY3-296" fmla="*/ 38107 h 1283495"/>
              <a:gd name="connsiteX4-297" fmla="*/ 1942632 w 1942632"/>
              <a:gd name="connsiteY4-298" fmla="*/ 960540 h 1283495"/>
              <a:gd name="connsiteX5-299" fmla="*/ 1919081 w 1942632"/>
              <a:gd name="connsiteY5-300" fmla="*/ 995690 h 1283495"/>
              <a:gd name="connsiteX6-301" fmla="*/ 1877553 w 1942632"/>
              <a:gd name="connsiteY6-302" fmla="*/ 987434 h 1283495"/>
              <a:gd name="connsiteX7-303" fmla="*/ 1819771 w 1942632"/>
              <a:gd name="connsiteY7-304" fmla="*/ 929652 h 1283495"/>
              <a:gd name="connsiteX8-305" fmla="*/ 1765689 w 1942632"/>
              <a:gd name="connsiteY8-306" fmla="*/ 929787 h 1283495"/>
              <a:gd name="connsiteX9-307" fmla="*/ 1427581 w 1942632"/>
              <a:gd name="connsiteY9-308" fmla="*/ 1272148 h 1283495"/>
              <a:gd name="connsiteX10-309" fmla="*/ 1400455 w 1942632"/>
              <a:gd name="connsiteY10-310" fmla="*/ 1283495 h 1283495"/>
              <a:gd name="connsiteX11-311" fmla="*/ 36397 w 1942632"/>
              <a:gd name="connsiteY11-312" fmla="*/ 1283495 h 1283495"/>
              <a:gd name="connsiteX12-313" fmla="*/ 1385 w 1942632"/>
              <a:gd name="connsiteY12-314" fmla="*/ 1260348 h 1283495"/>
              <a:gd name="connsiteX13-315" fmla="*/ 8920 w 1942632"/>
              <a:gd name="connsiteY13-316" fmla="*/ 1219033 h 1283495"/>
              <a:gd name="connsiteX14-317" fmla="*/ 1010873 w 1942632"/>
              <a:gd name="connsiteY14-318" fmla="*/ 173517 h 1283495"/>
              <a:gd name="connsiteX15-319" fmla="*/ 1010331 w 1942632"/>
              <a:gd name="connsiteY15-320" fmla="*/ 120212 h 1283495"/>
              <a:gd name="connsiteX16-321" fmla="*/ 955227 w 1942632"/>
              <a:gd name="connsiteY16-322" fmla="*/ 65108 h 1283495"/>
              <a:gd name="connsiteX17-323" fmla="*/ 946969 w 1942632"/>
              <a:gd name="connsiteY17-324" fmla="*/ 23530 h 1283495"/>
              <a:gd name="connsiteX0-325" fmla="*/ 946969 w 1942632"/>
              <a:gd name="connsiteY0-326" fmla="*/ 23530 h 1283495"/>
              <a:gd name="connsiteX1-327" fmla="*/ 982173 w 1942632"/>
              <a:gd name="connsiteY1-328" fmla="*/ 0 h 1283495"/>
              <a:gd name="connsiteX2-329" fmla="*/ 1904588 w 1942632"/>
              <a:gd name="connsiteY2-330" fmla="*/ 0 h 1283495"/>
              <a:gd name="connsiteX3-331" fmla="*/ 1942632 w 1942632"/>
              <a:gd name="connsiteY3-332" fmla="*/ 38107 h 1283495"/>
              <a:gd name="connsiteX4-333" fmla="*/ 1942632 w 1942632"/>
              <a:gd name="connsiteY4-334" fmla="*/ 960540 h 1283495"/>
              <a:gd name="connsiteX5-335" fmla="*/ 1919081 w 1942632"/>
              <a:gd name="connsiteY5-336" fmla="*/ 995690 h 1283495"/>
              <a:gd name="connsiteX6-337" fmla="*/ 1877553 w 1942632"/>
              <a:gd name="connsiteY6-338" fmla="*/ 987434 h 1283495"/>
              <a:gd name="connsiteX7-339" fmla="*/ 1819771 w 1942632"/>
              <a:gd name="connsiteY7-340" fmla="*/ 929652 h 1283495"/>
              <a:gd name="connsiteX8-341" fmla="*/ 1765689 w 1942632"/>
              <a:gd name="connsiteY8-342" fmla="*/ 929787 h 1283495"/>
              <a:gd name="connsiteX9-343" fmla="*/ 1427581 w 1942632"/>
              <a:gd name="connsiteY9-344" fmla="*/ 1272148 h 1283495"/>
              <a:gd name="connsiteX10-345" fmla="*/ 1400455 w 1942632"/>
              <a:gd name="connsiteY10-346" fmla="*/ 1283495 h 1283495"/>
              <a:gd name="connsiteX11-347" fmla="*/ 36397 w 1942632"/>
              <a:gd name="connsiteY11-348" fmla="*/ 1283495 h 1283495"/>
              <a:gd name="connsiteX12-349" fmla="*/ 1385 w 1942632"/>
              <a:gd name="connsiteY12-350" fmla="*/ 1260348 h 1283495"/>
              <a:gd name="connsiteX13-351" fmla="*/ 8920 w 1942632"/>
              <a:gd name="connsiteY13-352" fmla="*/ 1219033 h 1283495"/>
              <a:gd name="connsiteX14-353" fmla="*/ 1010873 w 1942632"/>
              <a:gd name="connsiteY14-354" fmla="*/ 173517 h 1283495"/>
              <a:gd name="connsiteX15-355" fmla="*/ 1010331 w 1942632"/>
              <a:gd name="connsiteY15-356" fmla="*/ 120212 h 1283495"/>
              <a:gd name="connsiteX16-357" fmla="*/ 955227 w 1942632"/>
              <a:gd name="connsiteY16-358" fmla="*/ 65108 h 1283495"/>
              <a:gd name="connsiteX17-359" fmla="*/ 946969 w 1942632"/>
              <a:gd name="connsiteY17-360" fmla="*/ 23530 h 1283495"/>
              <a:gd name="connsiteX0-361" fmla="*/ 946969 w 1942632"/>
              <a:gd name="connsiteY0-362" fmla="*/ 23530 h 1283495"/>
              <a:gd name="connsiteX1-363" fmla="*/ 982173 w 1942632"/>
              <a:gd name="connsiteY1-364" fmla="*/ 0 h 1283495"/>
              <a:gd name="connsiteX2-365" fmla="*/ 1904588 w 1942632"/>
              <a:gd name="connsiteY2-366" fmla="*/ 0 h 1283495"/>
              <a:gd name="connsiteX3-367" fmla="*/ 1942632 w 1942632"/>
              <a:gd name="connsiteY3-368" fmla="*/ 38107 h 1283495"/>
              <a:gd name="connsiteX4-369" fmla="*/ 1942632 w 1942632"/>
              <a:gd name="connsiteY4-370" fmla="*/ 960540 h 1283495"/>
              <a:gd name="connsiteX5-371" fmla="*/ 1919081 w 1942632"/>
              <a:gd name="connsiteY5-372" fmla="*/ 995690 h 1283495"/>
              <a:gd name="connsiteX6-373" fmla="*/ 1877553 w 1942632"/>
              <a:gd name="connsiteY6-374" fmla="*/ 987434 h 1283495"/>
              <a:gd name="connsiteX7-375" fmla="*/ 1819771 w 1942632"/>
              <a:gd name="connsiteY7-376" fmla="*/ 929652 h 1283495"/>
              <a:gd name="connsiteX8-377" fmla="*/ 1765689 w 1942632"/>
              <a:gd name="connsiteY8-378" fmla="*/ 929787 h 1283495"/>
              <a:gd name="connsiteX9-379" fmla="*/ 1427581 w 1942632"/>
              <a:gd name="connsiteY9-380" fmla="*/ 1272148 h 1283495"/>
              <a:gd name="connsiteX10-381" fmla="*/ 1400455 w 1942632"/>
              <a:gd name="connsiteY10-382" fmla="*/ 1283495 h 1283495"/>
              <a:gd name="connsiteX11-383" fmla="*/ 36397 w 1942632"/>
              <a:gd name="connsiteY11-384" fmla="*/ 1283495 h 1283495"/>
              <a:gd name="connsiteX12-385" fmla="*/ 1385 w 1942632"/>
              <a:gd name="connsiteY12-386" fmla="*/ 1260348 h 1283495"/>
              <a:gd name="connsiteX13-387" fmla="*/ 8920 w 1942632"/>
              <a:gd name="connsiteY13-388" fmla="*/ 1219033 h 1283495"/>
              <a:gd name="connsiteX14-389" fmla="*/ 1010873 w 1942632"/>
              <a:gd name="connsiteY14-390" fmla="*/ 173517 h 1283495"/>
              <a:gd name="connsiteX15-391" fmla="*/ 1010331 w 1942632"/>
              <a:gd name="connsiteY15-392" fmla="*/ 120212 h 1283495"/>
              <a:gd name="connsiteX16-393" fmla="*/ 955227 w 1942632"/>
              <a:gd name="connsiteY16-394" fmla="*/ 65108 h 1283495"/>
              <a:gd name="connsiteX17-395" fmla="*/ 946969 w 1942632"/>
              <a:gd name="connsiteY17-396" fmla="*/ 23530 h 1283495"/>
              <a:gd name="connsiteX0-397" fmla="*/ 946969 w 1942632"/>
              <a:gd name="connsiteY0-398" fmla="*/ 23530 h 1283495"/>
              <a:gd name="connsiteX1-399" fmla="*/ 982173 w 1942632"/>
              <a:gd name="connsiteY1-400" fmla="*/ 0 h 1283495"/>
              <a:gd name="connsiteX2-401" fmla="*/ 1904588 w 1942632"/>
              <a:gd name="connsiteY2-402" fmla="*/ 0 h 1283495"/>
              <a:gd name="connsiteX3-403" fmla="*/ 1942632 w 1942632"/>
              <a:gd name="connsiteY3-404" fmla="*/ 38107 h 1283495"/>
              <a:gd name="connsiteX4-405" fmla="*/ 1942632 w 1942632"/>
              <a:gd name="connsiteY4-406" fmla="*/ 960540 h 1283495"/>
              <a:gd name="connsiteX5-407" fmla="*/ 1919081 w 1942632"/>
              <a:gd name="connsiteY5-408" fmla="*/ 995690 h 1283495"/>
              <a:gd name="connsiteX6-409" fmla="*/ 1877553 w 1942632"/>
              <a:gd name="connsiteY6-410" fmla="*/ 987434 h 1283495"/>
              <a:gd name="connsiteX7-411" fmla="*/ 1819771 w 1942632"/>
              <a:gd name="connsiteY7-412" fmla="*/ 929652 h 1283495"/>
              <a:gd name="connsiteX8-413" fmla="*/ 1765689 w 1942632"/>
              <a:gd name="connsiteY8-414" fmla="*/ 929787 h 1283495"/>
              <a:gd name="connsiteX9-415" fmla="*/ 1427581 w 1942632"/>
              <a:gd name="connsiteY9-416" fmla="*/ 1272148 h 1283495"/>
              <a:gd name="connsiteX10-417" fmla="*/ 1400455 w 1942632"/>
              <a:gd name="connsiteY10-418" fmla="*/ 1283495 h 1283495"/>
              <a:gd name="connsiteX11-419" fmla="*/ 36397 w 1942632"/>
              <a:gd name="connsiteY11-420" fmla="*/ 1283495 h 1283495"/>
              <a:gd name="connsiteX12-421" fmla="*/ 1385 w 1942632"/>
              <a:gd name="connsiteY12-422" fmla="*/ 1260348 h 1283495"/>
              <a:gd name="connsiteX13-423" fmla="*/ 8920 w 1942632"/>
              <a:gd name="connsiteY13-424" fmla="*/ 1219033 h 1283495"/>
              <a:gd name="connsiteX14-425" fmla="*/ 1010873 w 1942632"/>
              <a:gd name="connsiteY14-426" fmla="*/ 173517 h 1283495"/>
              <a:gd name="connsiteX15-427" fmla="*/ 1010331 w 1942632"/>
              <a:gd name="connsiteY15-428" fmla="*/ 120212 h 1283495"/>
              <a:gd name="connsiteX16-429" fmla="*/ 955227 w 1942632"/>
              <a:gd name="connsiteY16-430" fmla="*/ 65108 h 1283495"/>
              <a:gd name="connsiteX17-431" fmla="*/ 946969 w 1942632"/>
              <a:gd name="connsiteY17-432" fmla="*/ 23530 h 1283495"/>
              <a:gd name="connsiteX0-433" fmla="*/ 946969 w 1942632"/>
              <a:gd name="connsiteY0-434" fmla="*/ 23530 h 1283495"/>
              <a:gd name="connsiteX1-435" fmla="*/ 982173 w 1942632"/>
              <a:gd name="connsiteY1-436" fmla="*/ 0 h 1283495"/>
              <a:gd name="connsiteX2-437" fmla="*/ 1904588 w 1942632"/>
              <a:gd name="connsiteY2-438" fmla="*/ 0 h 1283495"/>
              <a:gd name="connsiteX3-439" fmla="*/ 1942632 w 1942632"/>
              <a:gd name="connsiteY3-440" fmla="*/ 38107 h 1283495"/>
              <a:gd name="connsiteX4-441" fmla="*/ 1942632 w 1942632"/>
              <a:gd name="connsiteY4-442" fmla="*/ 960540 h 1283495"/>
              <a:gd name="connsiteX5-443" fmla="*/ 1919081 w 1942632"/>
              <a:gd name="connsiteY5-444" fmla="*/ 995690 h 1283495"/>
              <a:gd name="connsiteX6-445" fmla="*/ 1877553 w 1942632"/>
              <a:gd name="connsiteY6-446" fmla="*/ 987434 h 1283495"/>
              <a:gd name="connsiteX7-447" fmla="*/ 1819771 w 1942632"/>
              <a:gd name="connsiteY7-448" fmla="*/ 929652 h 1283495"/>
              <a:gd name="connsiteX8-449" fmla="*/ 1765689 w 1942632"/>
              <a:gd name="connsiteY8-450" fmla="*/ 929787 h 1283495"/>
              <a:gd name="connsiteX9-451" fmla="*/ 1427581 w 1942632"/>
              <a:gd name="connsiteY9-452" fmla="*/ 1272148 h 1283495"/>
              <a:gd name="connsiteX10-453" fmla="*/ 1400455 w 1942632"/>
              <a:gd name="connsiteY10-454" fmla="*/ 1283495 h 1283495"/>
              <a:gd name="connsiteX11-455" fmla="*/ 36397 w 1942632"/>
              <a:gd name="connsiteY11-456" fmla="*/ 1283495 h 1283495"/>
              <a:gd name="connsiteX12-457" fmla="*/ 1385 w 1942632"/>
              <a:gd name="connsiteY12-458" fmla="*/ 1260348 h 1283495"/>
              <a:gd name="connsiteX13-459" fmla="*/ 8920 w 1942632"/>
              <a:gd name="connsiteY13-460" fmla="*/ 1219033 h 1283495"/>
              <a:gd name="connsiteX14-461" fmla="*/ 1010873 w 1942632"/>
              <a:gd name="connsiteY14-462" fmla="*/ 173517 h 1283495"/>
              <a:gd name="connsiteX15-463" fmla="*/ 1010331 w 1942632"/>
              <a:gd name="connsiteY15-464" fmla="*/ 120212 h 1283495"/>
              <a:gd name="connsiteX16-465" fmla="*/ 955227 w 1942632"/>
              <a:gd name="connsiteY16-466" fmla="*/ 65108 h 1283495"/>
              <a:gd name="connsiteX17-467" fmla="*/ 946969 w 1942632"/>
              <a:gd name="connsiteY17-468" fmla="*/ 23530 h 1283495"/>
              <a:gd name="connsiteX0-469" fmla="*/ 946969 w 1942632"/>
              <a:gd name="connsiteY0-470" fmla="*/ 23530 h 1283495"/>
              <a:gd name="connsiteX1-471" fmla="*/ 982173 w 1942632"/>
              <a:gd name="connsiteY1-472" fmla="*/ 0 h 1283495"/>
              <a:gd name="connsiteX2-473" fmla="*/ 1904588 w 1942632"/>
              <a:gd name="connsiteY2-474" fmla="*/ 0 h 1283495"/>
              <a:gd name="connsiteX3-475" fmla="*/ 1942632 w 1942632"/>
              <a:gd name="connsiteY3-476" fmla="*/ 38107 h 1283495"/>
              <a:gd name="connsiteX4-477" fmla="*/ 1942632 w 1942632"/>
              <a:gd name="connsiteY4-478" fmla="*/ 960540 h 1283495"/>
              <a:gd name="connsiteX5-479" fmla="*/ 1919081 w 1942632"/>
              <a:gd name="connsiteY5-480" fmla="*/ 995690 h 1283495"/>
              <a:gd name="connsiteX6-481" fmla="*/ 1877553 w 1942632"/>
              <a:gd name="connsiteY6-482" fmla="*/ 987434 h 1283495"/>
              <a:gd name="connsiteX7-483" fmla="*/ 1819771 w 1942632"/>
              <a:gd name="connsiteY7-484" fmla="*/ 929652 h 1283495"/>
              <a:gd name="connsiteX8-485" fmla="*/ 1765689 w 1942632"/>
              <a:gd name="connsiteY8-486" fmla="*/ 929787 h 1283495"/>
              <a:gd name="connsiteX9-487" fmla="*/ 1427581 w 1942632"/>
              <a:gd name="connsiteY9-488" fmla="*/ 1272148 h 1283495"/>
              <a:gd name="connsiteX10-489" fmla="*/ 1400455 w 1942632"/>
              <a:gd name="connsiteY10-490" fmla="*/ 1283495 h 1283495"/>
              <a:gd name="connsiteX11-491" fmla="*/ 36397 w 1942632"/>
              <a:gd name="connsiteY11-492" fmla="*/ 1283495 h 1283495"/>
              <a:gd name="connsiteX12-493" fmla="*/ 1385 w 1942632"/>
              <a:gd name="connsiteY12-494" fmla="*/ 1260348 h 1283495"/>
              <a:gd name="connsiteX13-495" fmla="*/ 8920 w 1942632"/>
              <a:gd name="connsiteY13-496" fmla="*/ 1219033 h 1283495"/>
              <a:gd name="connsiteX14-497" fmla="*/ 1010873 w 1942632"/>
              <a:gd name="connsiteY14-498" fmla="*/ 173517 h 1283495"/>
              <a:gd name="connsiteX15-499" fmla="*/ 1010331 w 1942632"/>
              <a:gd name="connsiteY15-500" fmla="*/ 120212 h 1283495"/>
              <a:gd name="connsiteX16-501" fmla="*/ 955227 w 1942632"/>
              <a:gd name="connsiteY16-502" fmla="*/ 65108 h 1283495"/>
              <a:gd name="connsiteX17-503" fmla="*/ 946969 w 1942632"/>
              <a:gd name="connsiteY17-504" fmla="*/ 23530 h 1283495"/>
              <a:gd name="connsiteX0-505" fmla="*/ 946969 w 1942632"/>
              <a:gd name="connsiteY0-506" fmla="*/ 23530 h 1283495"/>
              <a:gd name="connsiteX1-507" fmla="*/ 982173 w 1942632"/>
              <a:gd name="connsiteY1-508" fmla="*/ 0 h 1283495"/>
              <a:gd name="connsiteX2-509" fmla="*/ 1904588 w 1942632"/>
              <a:gd name="connsiteY2-510" fmla="*/ 0 h 1283495"/>
              <a:gd name="connsiteX3-511" fmla="*/ 1942632 w 1942632"/>
              <a:gd name="connsiteY3-512" fmla="*/ 38107 h 1283495"/>
              <a:gd name="connsiteX4-513" fmla="*/ 1942632 w 1942632"/>
              <a:gd name="connsiteY4-514" fmla="*/ 960540 h 1283495"/>
              <a:gd name="connsiteX5-515" fmla="*/ 1919081 w 1942632"/>
              <a:gd name="connsiteY5-516" fmla="*/ 995690 h 1283495"/>
              <a:gd name="connsiteX6-517" fmla="*/ 1877553 w 1942632"/>
              <a:gd name="connsiteY6-518" fmla="*/ 987434 h 1283495"/>
              <a:gd name="connsiteX7-519" fmla="*/ 1819771 w 1942632"/>
              <a:gd name="connsiteY7-520" fmla="*/ 929652 h 1283495"/>
              <a:gd name="connsiteX8-521" fmla="*/ 1765689 w 1942632"/>
              <a:gd name="connsiteY8-522" fmla="*/ 929787 h 1283495"/>
              <a:gd name="connsiteX9-523" fmla="*/ 1427581 w 1942632"/>
              <a:gd name="connsiteY9-524" fmla="*/ 1272148 h 1283495"/>
              <a:gd name="connsiteX10-525" fmla="*/ 1400455 w 1942632"/>
              <a:gd name="connsiteY10-526" fmla="*/ 1283495 h 1283495"/>
              <a:gd name="connsiteX11-527" fmla="*/ 36397 w 1942632"/>
              <a:gd name="connsiteY11-528" fmla="*/ 1283495 h 1283495"/>
              <a:gd name="connsiteX12-529" fmla="*/ 1385 w 1942632"/>
              <a:gd name="connsiteY12-530" fmla="*/ 1260348 h 1283495"/>
              <a:gd name="connsiteX13-531" fmla="*/ 8920 w 1942632"/>
              <a:gd name="connsiteY13-532" fmla="*/ 1219033 h 1283495"/>
              <a:gd name="connsiteX14-533" fmla="*/ 1010873 w 1942632"/>
              <a:gd name="connsiteY14-534" fmla="*/ 173517 h 1283495"/>
              <a:gd name="connsiteX15-535" fmla="*/ 1010331 w 1942632"/>
              <a:gd name="connsiteY15-536" fmla="*/ 120212 h 1283495"/>
              <a:gd name="connsiteX16-537" fmla="*/ 955227 w 1942632"/>
              <a:gd name="connsiteY16-538" fmla="*/ 65108 h 1283495"/>
              <a:gd name="connsiteX17-539" fmla="*/ 946969 w 1942632"/>
              <a:gd name="connsiteY17-540" fmla="*/ 23530 h 1283495"/>
              <a:gd name="connsiteX0-541" fmla="*/ 946969 w 1942632"/>
              <a:gd name="connsiteY0-542" fmla="*/ 23530 h 1283495"/>
              <a:gd name="connsiteX1-543" fmla="*/ 982173 w 1942632"/>
              <a:gd name="connsiteY1-544" fmla="*/ 0 h 1283495"/>
              <a:gd name="connsiteX2-545" fmla="*/ 1904588 w 1942632"/>
              <a:gd name="connsiteY2-546" fmla="*/ 0 h 1283495"/>
              <a:gd name="connsiteX3-547" fmla="*/ 1942632 w 1942632"/>
              <a:gd name="connsiteY3-548" fmla="*/ 38107 h 1283495"/>
              <a:gd name="connsiteX4-549" fmla="*/ 1942632 w 1942632"/>
              <a:gd name="connsiteY4-550" fmla="*/ 960540 h 1283495"/>
              <a:gd name="connsiteX5-551" fmla="*/ 1919081 w 1942632"/>
              <a:gd name="connsiteY5-552" fmla="*/ 995690 h 1283495"/>
              <a:gd name="connsiteX6-553" fmla="*/ 1877553 w 1942632"/>
              <a:gd name="connsiteY6-554" fmla="*/ 987434 h 1283495"/>
              <a:gd name="connsiteX7-555" fmla="*/ 1819771 w 1942632"/>
              <a:gd name="connsiteY7-556" fmla="*/ 929652 h 1283495"/>
              <a:gd name="connsiteX8-557" fmla="*/ 1765689 w 1942632"/>
              <a:gd name="connsiteY8-558" fmla="*/ 929787 h 1283495"/>
              <a:gd name="connsiteX9-559" fmla="*/ 1427581 w 1942632"/>
              <a:gd name="connsiteY9-560" fmla="*/ 1272148 h 1283495"/>
              <a:gd name="connsiteX10-561" fmla="*/ 1400455 w 1942632"/>
              <a:gd name="connsiteY10-562" fmla="*/ 1283495 h 1283495"/>
              <a:gd name="connsiteX11-563" fmla="*/ 36397 w 1942632"/>
              <a:gd name="connsiteY11-564" fmla="*/ 1283495 h 1283495"/>
              <a:gd name="connsiteX12-565" fmla="*/ 1385 w 1942632"/>
              <a:gd name="connsiteY12-566" fmla="*/ 1260348 h 1283495"/>
              <a:gd name="connsiteX13-567" fmla="*/ 8920 w 1942632"/>
              <a:gd name="connsiteY13-568" fmla="*/ 1219033 h 1283495"/>
              <a:gd name="connsiteX14-569" fmla="*/ 1010873 w 1942632"/>
              <a:gd name="connsiteY14-570" fmla="*/ 173517 h 1283495"/>
              <a:gd name="connsiteX15-571" fmla="*/ 1010331 w 1942632"/>
              <a:gd name="connsiteY15-572" fmla="*/ 120212 h 1283495"/>
              <a:gd name="connsiteX16-573" fmla="*/ 955227 w 1942632"/>
              <a:gd name="connsiteY16-574" fmla="*/ 65108 h 1283495"/>
              <a:gd name="connsiteX17-575" fmla="*/ 946969 w 1942632"/>
              <a:gd name="connsiteY17-576" fmla="*/ 23530 h 1283495"/>
              <a:gd name="connsiteX0-577" fmla="*/ 946969 w 1942632"/>
              <a:gd name="connsiteY0-578" fmla="*/ 23530 h 1283495"/>
              <a:gd name="connsiteX1-579" fmla="*/ 982173 w 1942632"/>
              <a:gd name="connsiteY1-580" fmla="*/ 0 h 1283495"/>
              <a:gd name="connsiteX2-581" fmla="*/ 1904588 w 1942632"/>
              <a:gd name="connsiteY2-582" fmla="*/ 0 h 1283495"/>
              <a:gd name="connsiteX3-583" fmla="*/ 1942632 w 1942632"/>
              <a:gd name="connsiteY3-584" fmla="*/ 38107 h 1283495"/>
              <a:gd name="connsiteX4-585" fmla="*/ 1942632 w 1942632"/>
              <a:gd name="connsiteY4-586" fmla="*/ 960540 h 1283495"/>
              <a:gd name="connsiteX5-587" fmla="*/ 1919081 w 1942632"/>
              <a:gd name="connsiteY5-588" fmla="*/ 995690 h 1283495"/>
              <a:gd name="connsiteX6-589" fmla="*/ 1877553 w 1942632"/>
              <a:gd name="connsiteY6-590" fmla="*/ 987434 h 1283495"/>
              <a:gd name="connsiteX7-591" fmla="*/ 1819771 w 1942632"/>
              <a:gd name="connsiteY7-592" fmla="*/ 929652 h 1283495"/>
              <a:gd name="connsiteX8-593" fmla="*/ 1765689 w 1942632"/>
              <a:gd name="connsiteY8-594" fmla="*/ 929787 h 1283495"/>
              <a:gd name="connsiteX9-595" fmla="*/ 1427581 w 1942632"/>
              <a:gd name="connsiteY9-596" fmla="*/ 1272148 h 1283495"/>
              <a:gd name="connsiteX10-597" fmla="*/ 1400455 w 1942632"/>
              <a:gd name="connsiteY10-598" fmla="*/ 1283495 h 1283495"/>
              <a:gd name="connsiteX11-599" fmla="*/ 36397 w 1942632"/>
              <a:gd name="connsiteY11-600" fmla="*/ 1283495 h 1283495"/>
              <a:gd name="connsiteX12-601" fmla="*/ 1385 w 1942632"/>
              <a:gd name="connsiteY12-602" fmla="*/ 1260348 h 1283495"/>
              <a:gd name="connsiteX13-603" fmla="*/ 8920 w 1942632"/>
              <a:gd name="connsiteY13-604" fmla="*/ 1219033 h 1283495"/>
              <a:gd name="connsiteX14-605" fmla="*/ 1010873 w 1942632"/>
              <a:gd name="connsiteY14-606" fmla="*/ 173517 h 1283495"/>
              <a:gd name="connsiteX15-607" fmla="*/ 1010331 w 1942632"/>
              <a:gd name="connsiteY15-608" fmla="*/ 120212 h 1283495"/>
              <a:gd name="connsiteX16-609" fmla="*/ 955227 w 1942632"/>
              <a:gd name="connsiteY16-610" fmla="*/ 65108 h 1283495"/>
              <a:gd name="connsiteX17-611" fmla="*/ 946969 w 1942632"/>
              <a:gd name="connsiteY17-612" fmla="*/ 23530 h 1283495"/>
              <a:gd name="connsiteX0-613" fmla="*/ 946969 w 1942632"/>
              <a:gd name="connsiteY0-614" fmla="*/ 23530 h 1283495"/>
              <a:gd name="connsiteX1-615" fmla="*/ 982173 w 1942632"/>
              <a:gd name="connsiteY1-616" fmla="*/ 0 h 1283495"/>
              <a:gd name="connsiteX2-617" fmla="*/ 1904588 w 1942632"/>
              <a:gd name="connsiteY2-618" fmla="*/ 0 h 1283495"/>
              <a:gd name="connsiteX3-619" fmla="*/ 1942632 w 1942632"/>
              <a:gd name="connsiteY3-620" fmla="*/ 38107 h 1283495"/>
              <a:gd name="connsiteX4-621" fmla="*/ 1942632 w 1942632"/>
              <a:gd name="connsiteY4-622" fmla="*/ 960540 h 1283495"/>
              <a:gd name="connsiteX5-623" fmla="*/ 1919081 w 1942632"/>
              <a:gd name="connsiteY5-624" fmla="*/ 995690 h 1283495"/>
              <a:gd name="connsiteX6-625" fmla="*/ 1877553 w 1942632"/>
              <a:gd name="connsiteY6-626" fmla="*/ 987434 h 1283495"/>
              <a:gd name="connsiteX7-627" fmla="*/ 1819771 w 1942632"/>
              <a:gd name="connsiteY7-628" fmla="*/ 929652 h 1283495"/>
              <a:gd name="connsiteX8-629" fmla="*/ 1765689 w 1942632"/>
              <a:gd name="connsiteY8-630" fmla="*/ 929787 h 1283495"/>
              <a:gd name="connsiteX9-631" fmla="*/ 1427581 w 1942632"/>
              <a:gd name="connsiteY9-632" fmla="*/ 1272148 h 1283495"/>
              <a:gd name="connsiteX10-633" fmla="*/ 1400455 w 1942632"/>
              <a:gd name="connsiteY10-634" fmla="*/ 1283495 h 1283495"/>
              <a:gd name="connsiteX11-635" fmla="*/ 36397 w 1942632"/>
              <a:gd name="connsiteY11-636" fmla="*/ 1283495 h 1283495"/>
              <a:gd name="connsiteX12-637" fmla="*/ 1385 w 1942632"/>
              <a:gd name="connsiteY12-638" fmla="*/ 1260348 h 1283495"/>
              <a:gd name="connsiteX13-639" fmla="*/ 8920 w 1942632"/>
              <a:gd name="connsiteY13-640" fmla="*/ 1219033 h 1283495"/>
              <a:gd name="connsiteX14-641" fmla="*/ 1010873 w 1942632"/>
              <a:gd name="connsiteY14-642" fmla="*/ 173517 h 1283495"/>
              <a:gd name="connsiteX15-643" fmla="*/ 1010331 w 1942632"/>
              <a:gd name="connsiteY15-644" fmla="*/ 120212 h 1283495"/>
              <a:gd name="connsiteX16-645" fmla="*/ 955227 w 1942632"/>
              <a:gd name="connsiteY16-646" fmla="*/ 65108 h 1283495"/>
              <a:gd name="connsiteX17-647" fmla="*/ 946969 w 1942632"/>
              <a:gd name="connsiteY17-648" fmla="*/ 23530 h 1283495"/>
              <a:gd name="connsiteX0-649" fmla="*/ 946969 w 1942632"/>
              <a:gd name="connsiteY0-650" fmla="*/ 23530 h 1283495"/>
              <a:gd name="connsiteX1-651" fmla="*/ 982173 w 1942632"/>
              <a:gd name="connsiteY1-652" fmla="*/ 0 h 1283495"/>
              <a:gd name="connsiteX2-653" fmla="*/ 1904588 w 1942632"/>
              <a:gd name="connsiteY2-654" fmla="*/ 0 h 1283495"/>
              <a:gd name="connsiteX3-655" fmla="*/ 1942632 w 1942632"/>
              <a:gd name="connsiteY3-656" fmla="*/ 38107 h 1283495"/>
              <a:gd name="connsiteX4-657" fmla="*/ 1942632 w 1942632"/>
              <a:gd name="connsiteY4-658" fmla="*/ 960540 h 1283495"/>
              <a:gd name="connsiteX5-659" fmla="*/ 1919081 w 1942632"/>
              <a:gd name="connsiteY5-660" fmla="*/ 995690 h 1283495"/>
              <a:gd name="connsiteX6-661" fmla="*/ 1877553 w 1942632"/>
              <a:gd name="connsiteY6-662" fmla="*/ 987434 h 1283495"/>
              <a:gd name="connsiteX7-663" fmla="*/ 1819771 w 1942632"/>
              <a:gd name="connsiteY7-664" fmla="*/ 929652 h 1283495"/>
              <a:gd name="connsiteX8-665" fmla="*/ 1765689 w 1942632"/>
              <a:gd name="connsiteY8-666" fmla="*/ 929787 h 1283495"/>
              <a:gd name="connsiteX9-667" fmla="*/ 1427581 w 1942632"/>
              <a:gd name="connsiteY9-668" fmla="*/ 1272148 h 1283495"/>
              <a:gd name="connsiteX10-669" fmla="*/ 1400455 w 1942632"/>
              <a:gd name="connsiteY10-670" fmla="*/ 1283495 h 1283495"/>
              <a:gd name="connsiteX11-671" fmla="*/ 36397 w 1942632"/>
              <a:gd name="connsiteY11-672" fmla="*/ 1283495 h 1283495"/>
              <a:gd name="connsiteX12-673" fmla="*/ 1385 w 1942632"/>
              <a:gd name="connsiteY12-674" fmla="*/ 1260348 h 1283495"/>
              <a:gd name="connsiteX13-675" fmla="*/ 8920 w 1942632"/>
              <a:gd name="connsiteY13-676" fmla="*/ 1219033 h 1283495"/>
              <a:gd name="connsiteX14-677" fmla="*/ 1010873 w 1942632"/>
              <a:gd name="connsiteY14-678" fmla="*/ 173517 h 1283495"/>
              <a:gd name="connsiteX15-679" fmla="*/ 1010331 w 1942632"/>
              <a:gd name="connsiteY15-680" fmla="*/ 120212 h 1283495"/>
              <a:gd name="connsiteX16-681" fmla="*/ 955227 w 1942632"/>
              <a:gd name="connsiteY16-682" fmla="*/ 65108 h 1283495"/>
              <a:gd name="connsiteX17-683" fmla="*/ 946969 w 1942632"/>
              <a:gd name="connsiteY17-684" fmla="*/ 23530 h 1283495"/>
              <a:gd name="connsiteX0-685" fmla="*/ 946969 w 1942632"/>
              <a:gd name="connsiteY0-686" fmla="*/ 23530 h 1283495"/>
              <a:gd name="connsiteX1-687" fmla="*/ 982173 w 1942632"/>
              <a:gd name="connsiteY1-688" fmla="*/ 0 h 1283495"/>
              <a:gd name="connsiteX2-689" fmla="*/ 1904588 w 1942632"/>
              <a:gd name="connsiteY2-690" fmla="*/ 0 h 1283495"/>
              <a:gd name="connsiteX3-691" fmla="*/ 1942632 w 1942632"/>
              <a:gd name="connsiteY3-692" fmla="*/ 38107 h 1283495"/>
              <a:gd name="connsiteX4-693" fmla="*/ 1942632 w 1942632"/>
              <a:gd name="connsiteY4-694" fmla="*/ 960540 h 1283495"/>
              <a:gd name="connsiteX5-695" fmla="*/ 1919081 w 1942632"/>
              <a:gd name="connsiteY5-696" fmla="*/ 995690 h 1283495"/>
              <a:gd name="connsiteX6-697" fmla="*/ 1877553 w 1942632"/>
              <a:gd name="connsiteY6-698" fmla="*/ 987434 h 1283495"/>
              <a:gd name="connsiteX7-699" fmla="*/ 1819771 w 1942632"/>
              <a:gd name="connsiteY7-700" fmla="*/ 929652 h 1283495"/>
              <a:gd name="connsiteX8-701" fmla="*/ 1765689 w 1942632"/>
              <a:gd name="connsiteY8-702" fmla="*/ 929787 h 1283495"/>
              <a:gd name="connsiteX9-703" fmla="*/ 1427581 w 1942632"/>
              <a:gd name="connsiteY9-704" fmla="*/ 1272148 h 1283495"/>
              <a:gd name="connsiteX10-705" fmla="*/ 1400455 w 1942632"/>
              <a:gd name="connsiteY10-706" fmla="*/ 1283495 h 1283495"/>
              <a:gd name="connsiteX11-707" fmla="*/ 36397 w 1942632"/>
              <a:gd name="connsiteY11-708" fmla="*/ 1283495 h 1283495"/>
              <a:gd name="connsiteX12-709" fmla="*/ 1385 w 1942632"/>
              <a:gd name="connsiteY12-710" fmla="*/ 1260348 h 1283495"/>
              <a:gd name="connsiteX13-711" fmla="*/ 8920 w 1942632"/>
              <a:gd name="connsiteY13-712" fmla="*/ 1219033 h 1283495"/>
              <a:gd name="connsiteX14-713" fmla="*/ 1010873 w 1942632"/>
              <a:gd name="connsiteY14-714" fmla="*/ 173517 h 1283495"/>
              <a:gd name="connsiteX15-715" fmla="*/ 1010331 w 1942632"/>
              <a:gd name="connsiteY15-716" fmla="*/ 120212 h 1283495"/>
              <a:gd name="connsiteX16-717" fmla="*/ 955227 w 1942632"/>
              <a:gd name="connsiteY16-718" fmla="*/ 65108 h 1283495"/>
              <a:gd name="connsiteX17-719" fmla="*/ 946969 w 1942632"/>
              <a:gd name="connsiteY17-720" fmla="*/ 23530 h 1283495"/>
              <a:gd name="connsiteX0-721" fmla="*/ 946969 w 1942632"/>
              <a:gd name="connsiteY0-722" fmla="*/ 23530 h 1283495"/>
              <a:gd name="connsiteX1-723" fmla="*/ 982173 w 1942632"/>
              <a:gd name="connsiteY1-724" fmla="*/ 0 h 1283495"/>
              <a:gd name="connsiteX2-725" fmla="*/ 1904588 w 1942632"/>
              <a:gd name="connsiteY2-726" fmla="*/ 0 h 1283495"/>
              <a:gd name="connsiteX3-727" fmla="*/ 1942632 w 1942632"/>
              <a:gd name="connsiteY3-728" fmla="*/ 38107 h 1283495"/>
              <a:gd name="connsiteX4-729" fmla="*/ 1942632 w 1942632"/>
              <a:gd name="connsiteY4-730" fmla="*/ 960540 h 1283495"/>
              <a:gd name="connsiteX5-731" fmla="*/ 1919081 w 1942632"/>
              <a:gd name="connsiteY5-732" fmla="*/ 995690 h 1283495"/>
              <a:gd name="connsiteX6-733" fmla="*/ 1877553 w 1942632"/>
              <a:gd name="connsiteY6-734" fmla="*/ 987434 h 1283495"/>
              <a:gd name="connsiteX7-735" fmla="*/ 1819771 w 1942632"/>
              <a:gd name="connsiteY7-736" fmla="*/ 929652 h 1283495"/>
              <a:gd name="connsiteX8-737" fmla="*/ 1765689 w 1942632"/>
              <a:gd name="connsiteY8-738" fmla="*/ 929787 h 1283495"/>
              <a:gd name="connsiteX9-739" fmla="*/ 1427581 w 1942632"/>
              <a:gd name="connsiteY9-740" fmla="*/ 1272148 h 1283495"/>
              <a:gd name="connsiteX10-741" fmla="*/ 1400455 w 1942632"/>
              <a:gd name="connsiteY10-742" fmla="*/ 1283495 h 1283495"/>
              <a:gd name="connsiteX11-743" fmla="*/ 36397 w 1942632"/>
              <a:gd name="connsiteY11-744" fmla="*/ 1283495 h 1283495"/>
              <a:gd name="connsiteX12-745" fmla="*/ 1385 w 1942632"/>
              <a:gd name="connsiteY12-746" fmla="*/ 1260348 h 1283495"/>
              <a:gd name="connsiteX13-747" fmla="*/ 8920 w 1942632"/>
              <a:gd name="connsiteY13-748" fmla="*/ 1219033 h 1283495"/>
              <a:gd name="connsiteX14-749" fmla="*/ 1010873 w 1942632"/>
              <a:gd name="connsiteY14-750" fmla="*/ 173517 h 1283495"/>
              <a:gd name="connsiteX15-751" fmla="*/ 1010331 w 1942632"/>
              <a:gd name="connsiteY15-752" fmla="*/ 120212 h 1283495"/>
              <a:gd name="connsiteX16-753" fmla="*/ 955227 w 1942632"/>
              <a:gd name="connsiteY16-754" fmla="*/ 65108 h 1283495"/>
              <a:gd name="connsiteX17-755" fmla="*/ 946969 w 1942632"/>
              <a:gd name="connsiteY17-756" fmla="*/ 23530 h 1283495"/>
              <a:gd name="connsiteX0-757" fmla="*/ 946345 w 1942008"/>
              <a:gd name="connsiteY0-758" fmla="*/ 23530 h 1283495"/>
              <a:gd name="connsiteX1-759" fmla="*/ 981549 w 1942008"/>
              <a:gd name="connsiteY1-760" fmla="*/ 0 h 1283495"/>
              <a:gd name="connsiteX2-761" fmla="*/ 1903964 w 1942008"/>
              <a:gd name="connsiteY2-762" fmla="*/ 0 h 1283495"/>
              <a:gd name="connsiteX3-763" fmla="*/ 1942008 w 1942008"/>
              <a:gd name="connsiteY3-764" fmla="*/ 38107 h 1283495"/>
              <a:gd name="connsiteX4-765" fmla="*/ 1942008 w 1942008"/>
              <a:gd name="connsiteY4-766" fmla="*/ 960540 h 1283495"/>
              <a:gd name="connsiteX5-767" fmla="*/ 1918457 w 1942008"/>
              <a:gd name="connsiteY5-768" fmla="*/ 995690 h 1283495"/>
              <a:gd name="connsiteX6-769" fmla="*/ 1876929 w 1942008"/>
              <a:gd name="connsiteY6-770" fmla="*/ 987434 h 1283495"/>
              <a:gd name="connsiteX7-771" fmla="*/ 1819147 w 1942008"/>
              <a:gd name="connsiteY7-772" fmla="*/ 929652 h 1283495"/>
              <a:gd name="connsiteX8-773" fmla="*/ 1765065 w 1942008"/>
              <a:gd name="connsiteY8-774" fmla="*/ 929787 h 1283495"/>
              <a:gd name="connsiteX9-775" fmla="*/ 1426957 w 1942008"/>
              <a:gd name="connsiteY9-776" fmla="*/ 1272148 h 1283495"/>
              <a:gd name="connsiteX10-777" fmla="*/ 1399831 w 1942008"/>
              <a:gd name="connsiteY10-778" fmla="*/ 1283495 h 1283495"/>
              <a:gd name="connsiteX11-779" fmla="*/ 35773 w 1942008"/>
              <a:gd name="connsiteY11-780" fmla="*/ 1283495 h 1283495"/>
              <a:gd name="connsiteX12-781" fmla="*/ 761 w 1942008"/>
              <a:gd name="connsiteY12-782" fmla="*/ 1260348 h 1283495"/>
              <a:gd name="connsiteX13-783" fmla="*/ 8296 w 1942008"/>
              <a:gd name="connsiteY13-784" fmla="*/ 1219033 h 1283495"/>
              <a:gd name="connsiteX14-785" fmla="*/ 1010249 w 1942008"/>
              <a:gd name="connsiteY14-786" fmla="*/ 173517 h 1283495"/>
              <a:gd name="connsiteX15-787" fmla="*/ 1009707 w 1942008"/>
              <a:gd name="connsiteY15-788" fmla="*/ 120212 h 1283495"/>
              <a:gd name="connsiteX16-789" fmla="*/ 954603 w 1942008"/>
              <a:gd name="connsiteY16-790" fmla="*/ 65108 h 1283495"/>
              <a:gd name="connsiteX17-791" fmla="*/ 946345 w 1942008"/>
              <a:gd name="connsiteY17-792" fmla="*/ 23530 h 1283495"/>
              <a:gd name="connsiteX0-793" fmla="*/ 945771 w 1941434"/>
              <a:gd name="connsiteY0-794" fmla="*/ 23530 h 1283495"/>
              <a:gd name="connsiteX1-795" fmla="*/ 980975 w 1941434"/>
              <a:gd name="connsiteY1-796" fmla="*/ 0 h 1283495"/>
              <a:gd name="connsiteX2-797" fmla="*/ 1903390 w 1941434"/>
              <a:gd name="connsiteY2-798" fmla="*/ 0 h 1283495"/>
              <a:gd name="connsiteX3-799" fmla="*/ 1941434 w 1941434"/>
              <a:gd name="connsiteY3-800" fmla="*/ 38107 h 1283495"/>
              <a:gd name="connsiteX4-801" fmla="*/ 1941434 w 1941434"/>
              <a:gd name="connsiteY4-802" fmla="*/ 960540 h 1283495"/>
              <a:gd name="connsiteX5-803" fmla="*/ 1917883 w 1941434"/>
              <a:gd name="connsiteY5-804" fmla="*/ 995690 h 1283495"/>
              <a:gd name="connsiteX6-805" fmla="*/ 1876355 w 1941434"/>
              <a:gd name="connsiteY6-806" fmla="*/ 987434 h 1283495"/>
              <a:gd name="connsiteX7-807" fmla="*/ 1818573 w 1941434"/>
              <a:gd name="connsiteY7-808" fmla="*/ 929652 h 1283495"/>
              <a:gd name="connsiteX8-809" fmla="*/ 1764491 w 1941434"/>
              <a:gd name="connsiteY8-810" fmla="*/ 929787 h 1283495"/>
              <a:gd name="connsiteX9-811" fmla="*/ 1426383 w 1941434"/>
              <a:gd name="connsiteY9-812" fmla="*/ 1272148 h 1283495"/>
              <a:gd name="connsiteX10-813" fmla="*/ 1399257 w 1941434"/>
              <a:gd name="connsiteY10-814" fmla="*/ 1283495 h 1283495"/>
              <a:gd name="connsiteX11-815" fmla="*/ 35199 w 1941434"/>
              <a:gd name="connsiteY11-816" fmla="*/ 1283495 h 1283495"/>
              <a:gd name="connsiteX12-817" fmla="*/ 187 w 1941434"/>
              <a:gd name="connsiteY12-818" fmla="*/ 1260348 h 1283495"/>
              <a:gd name="connsiteX13-819" fmla="*/ 7722 w 1941434"/>
              <a:gd name="connsiteY13-820" fmla="*/ 1219033 h 1283495"/>
              <a:gd name="connsiteX14-821" fmla="*/ 1009675 w 1941434"/>
              <a:gd name="connsiteY14-822" fmla="*/ 173517 h 1283495"/>
              <a:gd name="connsiteX15-823" fmla="*/ 1009133 w 1941434"/>
              <a:gd name="connsiteY15-824" fmla="*/ 120212 h 1283495"/>
              <a:gd name="connsiteX16-825" fmla="*/ 954029 w 1941434"/>
              <a:gd name="connsiteY16-826" fmla="*/ 65108 h 1283495"/>
              <a:gd name="connsiteX17-827" fmla="*/ 945771 w 1941434"/>
              <a:gd name="connsiteY17-828" fmla="*/ 23530 h 1283495"/>
              <a:gd name="connsiteX0-829" fmla="*/ 946469 w 1942132"/>
              <a:gd name="connsiteY0-830" fmla="*/ 23530 h 1283495"/>
              <a:gd name="connsiteX1-831" fmla="*/ 981673 w 1942132"/>
              <a:gd name="connsiteY1-832" fmla="*/ 0 h 1283495"/>
              <a:gd name="connsiteX2-833" fmla="*/ 1904088 w 1942132"/>
              <a:gd name="connsiteY2-834" fmla="*/ 0 h 1283495"/>
              <a:gd name="connsiteX3-835" fmla="*/ 1942132 w 1942132"/>
              <a:gd name="connsiteY3-836" fmla="*/ 38107 h 1283495"/>
              <a:gd name="connsiteX4-837" fmla="*/ 1942132 w 1942132"/>
              <a:gd name="connsiteY4-838" fmla="*/ 960540 h 1283495"/>
              <a:gd name="connsiteX5-839" fmla="*/ 1918581 w 1942132"/>
              <a:gd name="connsiteY5-840" fmla="*/ 995690 h 1283495"/>
              <a:gd name="connsiteX6-841" fmla="*/ 1877053 w 1942132"/>
              <a:gd name="connsiteY6-842" fmla="*/ 987434 h 1283495"/>
              <a:gd name="connsiteX7-843" fmla="*/ 1819271 w 1942132"/>
              <a:gd name="connsiteY7-844" fmla="*/ 929652 h 1283495"/>
              <a:gd name="connsiteX8-845" fmla="*/ 1765189 w 1942132"/>
              <a:gd name="connsiteY8-846" fmla="*/ 929787 h 1283495"/>
              <a:gd name="connsiteX9-847" fmla="*/ 1427081 w 1942132"/>
              <a:gd name="connsiteY9-848" fmla="*/ 1272148 h 1283495"/>
              <a:gd name="connsiteX10-849" fmla="*/ 1399955 w 1942132"/>
              <a:gd name="connsiteY10-850" fmla="*/ 1283495 h 1283495"/>
              <a:gd name="connsiteX11-851" fmla="*/ 35897 w 1942132"/>
              <a:gd name="connsiteY11-852" fmla="*/ 1283495 h 1283495"/>
              <a:gd name="connsiteX12-853" fmla="*/ 885 w 1942132"/>
              <a:gd name="connsiteY12-854" fmla="*/ 1260348 h 1283495"/>
              <a:gd name="connsiteX13-855" fmla="*/ 8420 w 1942132"/>
              <a:gd name="connsiteY13-856" fmla="*/ 1219033 h 1283495"/>
              <a:gd name="connsiteX14-857" fmla="*/ 1010373 w 1942132"/>
              <a:gd name="connsiteY14-858" fmla="*/ 173517 h 1283495"/>
              <a:gd name="connsiteX15-859" fmla="*/ 1009831 w 1942132"/>
              <a:gd name="connsiteY15-860" fmla="*/ 120212 h 1283495"/>
              <a:gd name="connsiteX16-861" fmla="*/ 954727 w 1942132"/>
              <a:gd name="connsiteY16-862" fmla="*/ 65108 h 1283495"/>
              <a:gd name="connsiteX17-863" fmla="*/ 946469 w 1942132"/>
              <a:gd name="connsiteY17-864" fmla="*/ 23530 h 1283495"/>
              <a:gd name="connsiteX0-865" fmla="*/ 948287 w 1943950"/>
              <a:gd name="connsiteY0-866" fmla="*/ 23530 h 1283495"/>
              <a:gd name="connsiteX1-867" fmla="*/ 983491 w 1943950"/>
              <a:gd name="connsiteY1-868" fmla="*/ 0 h 1283495"/>
              <a:gd name="connsiteX2-869" fmla="*/ 1905906 w 1943950"/>
              <a:gd name="connsiteY2-870" fmla="*/ 0 h 1283495"/>
              <a:gd name="connsiteX3-871" fmla="*/ 1943950 w 1943950"/>
              <a:gd name="connsiteY3-872" fmla="*/ 38107 h 1283495"/>
              <a:gd name="connsiteX4-873" fmla="*/ 1943950 w 1943950"/>
              <a:gd name="connsiteY4-874" fmla="*/ 960540 h 1283495"/>
              <a:gd name="connsiteX5-875" fmla="*/ 1920399 w 1943950"/>
              <a:gd name="connsiteY5-876" fmla="*/ 995690 h 1283495"/>
              <a:gd name="connsiteX6-877" fmla="*/ 1878871 w 1943950"/>
              <a:gd name="connsiteY6-878" fmla="*/ 987434 h 1283495"/>
              <a:gd name="connsiteX7-879" fmla="*/ 1821089 w 1943950"/>
              <a:gd name="connsiteY7-880" fmla="*/ 929652 h 1283495"/>
              <a:gd name="connsiteX8-881" fmla="*/ 1767007 w 1943950"/>
              <a:gd name="connsiteY8-882" fmla="*/ 929787 h 1283495"/>
              <a:gd name="connsiteX9-883" fmla="*/ 1428899 w 1943950"/>
              <a:gd name="connsiteY9-884" fmla="*/ 1272148 h 1283495"/>
              <a:gd name="connsiteX10-885" fmla="*/ 1401773 w 1943950"/>
              <a:gd name="connsiteY10-886" fmla="*/ 1283495 h 1283495"/>
              <a:gd name="connsiteX11-887" fmla="*/ 37715 w 1943950"/>
              <a:gd name="connsiteY11-888" fmla="*/ 1283495 h 1283495"/>
              <a:gd name="connsiteX12-889" fmla="*/ 2703 w 1943950"/>
              <a:gd name="connsiteY12-890" fmla="*/ 1260348 h 1283495"/>
              <a:gd name="connsiteX13-891" fmla="*/ 10238 w 1943950"/>
              <a:gd name="connsiteY13-892" fmla="*/ 1219033 h 1283495"/>
              <a:gd name="connsiteX14-893" fmla="*/ 1012191 w 1943950"/>
              <a:gd name="connsiteY14-894" fmla="*/ 173517 h 1283495"/>
              <a:gd name="connsiteX15-895" fmla="*/ 1011649 w 1943950"/>
              <a:gd name="connsiteY15-896" fmla="*/ 120212 h 1283495"/>
              <a:gd name="connsiteX16-897" fmla="*/ 956545 w 1943950"/>
              <a:gd name="connsiteY16-898" fmla="*/ 65108 h 1283495"/>
              <a:gd name="connsiteX17-899" fmla="*/ 948287 w 1943950"/>
              <a:gd name="connsiteY17-900" fmla="*/ 23530 h 1283495"/>
              <a:gd name="connsiteX0-901" fmla="*/ 948287 w 1943950"/>
              <a:gd name="connsiteY0-902" fmla="*/ 23530 h 1283495"/>
              <a:gd name="connsiteX1-903" fmla="*/ 983491 w 1943950"/>
              <a:gd name="connsiteY1-904" fmla="*/ 0 h 1283495"/>
              <a:gd name="connsiteX2-905" fmla="*/ 1905906 w 1943950"/>
              <a:gd name="connsiteY2-906" fmla="*/ 0 h 1283495"/>
              <a:gd name="connsiteX3-907" fmla="*/ 1943950 w 1943950"/>
              <a:gd name="connsiteY3-908" fmla="*/ 38107 h 1283495"/>
              <a:gd name="connsiteX4-909" fmla="*/ 1943950 w 1943950"/>
              <a:gd name="connsiteY4-910" fmla="*/ 960540 h 1283495"/>
              <a:gd name="connsiteX5-911" fmla="*/ 1920399 w 1943950"/>
              <a:gd name="connsiteY5-912" fmla="*/ 995690 h 1283495"/>
              <a:gd name="connsiteX6-913" fmla="*/ 1878871 w 1943950"/>
              <a:gd name="connsiteY6-914" fmla="*/ 987434 h 1283495"/>
              <a:gd name="connsiteX7-915" fmla="*/ 1821089 w 1943950"/>
              <a:gd name="connsiteY7-916" fmla="*/ 929652 h 1283495"/>
              <a:gd name="connsiteX8-917" fmla="*/ 1767007 w 1943950"/>
              <a:gd name="connsiteY8-918" fmla="*/ 929787 h 1283495"/>
              <a:gd name="connsiteX9-919" fmla="*/ 1428899 w 1943950"/>
              <a:gd name="connsiteY9-920" fmla="*/ 1272148 h 1283495"/>
              <a:gd name="connsiteX10-921" fmla="*/ 1401773 w 1943950"/>
              <a:gd name="connsiteY10-922" fmla="*/ 1283495 h 1283495"/>
              <a:gd name="connsiteX11-923" fmla="*/ 37715 w 1943950"/>
              <a:gd name="connsiteY11-924" fmla="*/ 1283495 h 1283495"/>
              <a:gd name="connsiteX12-925" fmla="*/ 2703 w 1943950"/>
              <a:gd name="connsiteY12-926" fmla="*/ 1260348 h 1283495"/>
              <a:gd name="connsiteX13-927" fmla="*/ 10238 w 1943950"/>
              <a:gd name="connsiteY13-928" fmla="*/ 1219033 h 1283495"/>
              <a:gd name="connsiteX14-929" fmla="*/ 1012191 w 1943950"/>
              <a:gd name="connsiteY14-930" fmla="*/ 173517 h 1283495"/>
              <a:gd name="connsiteX15-931" fmla="*/ 1011649 w 1943950"/>
              <a:gd name="connsiteY15-932" fmla="*/ 120212 h 1283495"/>
              <a:gd name="connsiteX16-933" fmla="*/ 956545 w 1943950"/>
              <a:gd name="connsiteY16-934" fmla="*/ 65108 h 1283495"/>
              <a:gd name="connsiteX17-935" fmla="*/ 948287 w 1943950"/>
              <a:gd name="connsiteY17-936" fmla="*/ 23530 h 1283495"/>
              <a:gd name="connsiteX0-937" fmla="*/ 948287 w 1943950"/>
              <a:gd name="connsiteY0-938" fmla="*/ 23530 h 1283495"/>
              <a:gd name="connsiteX1-939" fmla="*/ 983491 w 1943950"/>
              <a:gd name="connsiteY1-940" fmla="*/ 0 h 1283495"/>
              <a:gd name="connsiteX2-941" fmla="*/ 1905906 w 1943950"/>
              <a:gd name="connsiteY2-942" fmla="*/ 0 h 1283495"/>
              <a:gd name="connsiteX3-943" fmla="*/ 1943950 w 1943950"/>
              <a:gd name="connsiteY3-944" fmla="*/ 38107 h 1283495"/>
              <a:gd name="connsiteX4-945" fmla="*/ 1943950 w 1943950"/>
              <a:gd name="connsiteY4-946" fmla="*/ 960540 h 1283495"/>
              <a:gd name="connsiteX5-947" fmla="*/ 1920399 w 1943950"/>
              <a:gd name="connsiteY5-948" fmla="*/ 995690 h 1283495"/>
              <a:gd name="connsiteX6-949" fmla="*/ 1878871 w 1943950"/>
              <a:gd name="connsiteY6-950" fmla="*/ 987434 h 1283495"/>
              <a:gd name="connsiteX7-951" fmla="*/ 1821089 w 1943950"/>
              <a:gd name="connsiteY7-952" fmla="*/ 929652 h 1283495"/>
              <a:gd name="connsiteX8-953" fmla="*/ 1767007 w 1943950"/>
              <a:gd name="connsiteY8-954" fmla="*/ 929787 h 1283495"/>
              <a:gd name="connsiteX9-955" fmla="*/ 1428899 w 1943950"/>
              <a:gd name="connsiteY9-956" fmla="*/ 1272148 h 1283495"/>
              <a:gd name="connsiteX10-957" fmla="*/ 1401773 w 1943950"/>
              <a:gd name="connsiteY10-958" fmla="*/ 1283495 h 1283495"/>
              <a:gd name="connsiteX11-959" fmla="*/ 37715 w 1943950"/>
              <a:gd name="connsiteY11-960" fmla="*/ 1283495 h 1283495"/>
              <a:gd name="connsiteX12-961" fmla="*/ 2703 w 1943950"/>
              <a:gd name="connsiteY12-962" fmla="*/ 1260348 h 1283495"/>
              <a:gd name="connsiteX13-963" fmla="*/ 10238 w 1943950"/>
              <a:gd name="connsiteY13-964" fmla="*/ 1219033 h 1283495"/>
              <a:gd name="connsiteX14-965" fmla="*/ 1012191 w 1943950"/>
              <a:gd name="connsiteY14-966" fmla="*/ 173517 h 1283495"/>
              <a:gd name="connsiteX15-967" fmla="*/ 1011649 w 1943950"/>
              <a:gd name="connsiteY15-968" fmla="*/ 120212 h 1283495"/>
              <a:gd name="connsiteX16-969" fmla="*/ 956545 w 1943950"/>
              <a:gd name="connsiteY16-970" fmla="*/ 65108 h 1283495"/>
              <a:gd name="connsiteX17-971" fmla="*/ 948287 w 1943950"/>
              <a:gd name="connsiteY17-972" fmla="*/ 23530 h 1283495"/>
              <a:gd name="connsiteX0-973" fmla="*/ 948287 w 1943950"/>
              <a:gd name="connsiteY0-974" fmla="*/ 23530 h 1283495"/>
              <a:gd name="connsiteX1-975" fmla="*/ 983491 w 1943950"/>
              <a:gd name="connsiteY1-976" fmla="*/ 0 h 1283495"/>
              <a:gd name="connsiteX2-977" fmla="*/ 1905906 w 1943950"/>
              <a:gd name="connsiteY2-978" fmla="*/ 0 h 1283495"/>
              <a:gd name="connsiteX3-979" fmla="*/ 1943950 w 1943950"/>
              <a:gd name="connsiteY3-980" fmla="*/ 38107 h 1283495"/>
              <a:gd name="connsiteX4-981" fmla="*/ 1943950 w 1943950"/>
              <a:gd name="connsiteY4-982" fmla="*/ 960540 h 1283495"/>
              <a:gd name="connsiteX5-983" fmla="*/ 1920399 w 1943950"/>
              <a:gd name="connsiteY5-984" fmla="*/ 995690 h 1283495"/>
              <a:gd name="connsiteX6-985" fmla="*/ 1878871 w 1943950"/>
              <a:gd name="connsiteY6-986" fmla="*/ 987434 h 1283495"/>
              <a:gd name="connsiteX7-987" fmla="*/ 1821089 w 1943950"/>
              <a:gd name="connsiteY7-988" fmla="*/ 929652 h 1283495"/>
              <a:gd name="connsiteX8-989" fmla="*/ 1767007 w 1943950"/>
              <a:gd name="connsiteY8-990" fmla="*/ 929787 h 1283495"/>
              <a:gd name="connsiteX9-991" fmla="*/ 1428899 w 1943950"/>
              <a:gd name="connsiteY9-992" fmla="*/ 1272148 h 1283495"/>
              <a:gd name="connsiteX10-993" fmla="*/ 1401773 w 1943950"/>
              <a:gd name="connsiteY10-994" fmla="*/ 1283495 h 1283495"/>
              <a:gd name="connsiteX11-995" fmla="*/ 37715 w 1943950"/>
              <a:gd name="connsiteY11-996" fmla="*/ 1283495 h 1283495"/>
              <a:gd name="connsiteX12-997" fmla="*/ 2703 w 1943950"/>
              <a:gd name="connsiteY12-998" fmla="*/ 1260348 h 1283495"/>
              <a:gd name="connsiteX13-999" fmla="*/ 10238 w 1943950"/>
              <a:gd name="connsiteY13-1000" fmla="*/ 1219033 h 1283495"/>
              <a:gd name="connsiteX14-1001" fmla="*/ 1012191 w 1943950"/>
              <a:gd name="connsiteY14-1002" fmla="*/ 173517 h 1283495"/>
              <a:gd name="connsiteX15-1003" fmla="*/ 1011649 w 1943950"/>
              <a:gd name="connsiteY15-1004" fmla="*/ 120212 h 1283495"/>
              <a:gd name="connsiteX16-1005" fmla="*/ 956545 w 1943950"/>
              <a:gd name="connsiteY16-1006" fmla="*/ 65108 h 1283495"/>
              <a:gd name="connsiteX17-1007" fmla="*/ 948287 w 1943950"/>
              <a:gd name="connsiteY17-1008" fmla="*/ 23530 h 1283495"/>
              <a:gd name="connsiteX0-1009" fmla="*/ 948287 w 1943950"/>
              <a:gd name="connsiteY0-1010" fmla="*/ 23530 h 1283495"/>
              <a:gd name="connsiteX1-1011" fmla="*/ 983491 w 1943950"/>
              <a:gd name="connsiteY1-1012" fmla="*/ 0 h 1283495"/>
              <a:gd name="connsiteX2-1013" fmla="*/ 1905906 w 1943950"/>
              <a:gd name="connsiteY2-1014" fmla="*/ 0 h 1283495"/>
              <a:gd name="connsiteX3-1015" fmla="*/ 1943950 w 1943950"/>
              <a:gd name="connsiteY3-1016" fmla="*/ 38107 h 1283495"/>
              <a:gd name="connsiteX4-1017" fmla="*/ 1943950 w 1943950"/>
              <a:gd name="connsiteY4-1018" fmla="*/ 960540 h 1283495"/>
              <a:gd name="connsiteX5-1019" fmla="*/ 1920399 w 1943950"/>
              <a:gd name="connsiteY5-1020" fmla="*/ 995690 h 1283495"/>
              <a:gd name="connsiteX6-1021" fmla="*/ 1878871 w 1943950"/>
              <a:gd name="connsiteY6-1022" fmla="*/ 987434 h 1283495"/>
              <a:gd name="connsiteX7-1023" fmla="*/ 1821089 w 1943950"/>
              <a:gd name="connsiteY7-1024" fmla="*/ 929652 h 1283495"/>
              <a:gd name="connsiteX8-1025" fmla="*/ 1767007 w 1943950"/>
              <a:gd name="connsiteY8-1026" fmla="*/ 929787 h 1283495"/>
              <a:gd name="connsiteX9-1027" fmla="*/ 1428899 w 1943950"/>
              <a:gd name="connsiteY9-1028" fmla="*/ 1272148 h 1283495"/>
              <a:gd name="connsiteX10-1029" fmla="*/ 1401773 w 1943950"/>
              <a:gd name="connsiteY10-1030" fmla="*/ 1283495 h 1283495"/>
              <a:gd name="connsiteX11-1031" fmla="*/ 37715 w 1943950"/>
              <a:gd name="connsiteY11-1032" fmla="*/ 1283495 h 1283495"/>
              <a:gd name="connsiteX12-1033" fmla="*/ 2703 w 1943950"/>
              <a:gd name="connsiteY12-1034" fmla="*/ 1260348 h 1283495"/>
              <a:gd name="connsiteX13-1035" fmla="*/ 10238 w 1943950"/>
              <a:gd name="connsiteY13-1036" fmla="*/ 1219033 h 1283495"/>
              <a:gd name="connsiteX14-1037" fmla="*/ 1012191 w 1943950"/>
              <a:gd name="connsiteY14-1038" fmla="*/ 173517 h 1283495"/>
              <a:gd name="connsiteX15-1039" fmla="*/ 1011649 w 1943950"/>
              <a:gd name="connsiteY15-1040" fmla="*/ 120212 h 1283495"/>
              <a:gd name="connsiteX16-1041" fmla="*/ 956545 w 1943950"/>
              <a:gd name="connsiteY16-1042" fmla="*/ 65108 h 1283495"/>
              <a:gd name="connsiteX17-1043" fmla="*/ 948287 w 1943950"/>
              <a:gd name="connsiteY17-1044" fmla="*/ 23530 h 1283495"/>
              <a:gd name="connsiteX0-1045" fmla="*/ 948287 w 1943950"/>
              <a:gd name="connsiteY0-1046" fmla="*/ 23530 h 1283495"/>
              <a:gd name="connsiteX1-1047" fmla="*/ 983491 w 1943950"/>
              <a:gd name="connsiteY1-1048" fmla="*/ 0 h 1283495"/>
              <a:gd name="connsiteX2-1049" fmla="*/ 1905906 w 1943950"/>
              <a:gd name="connsiteY2-1050" fmla="*/ 0 h 1283495"/>
              <a:gd name="connsiteX3-1051" fmla="*/ 1943950 w 1943950"/>
              <a:gd name="connsiteY3-1052" fmla="*/ 38107 h 1283495"/>
              <a:gd name="connsiteX4-1053" fmla="*/ 1943950 w 1943950"/>
              <a:gd name="connsiteY4-1054" fmla="*/ 960540 h 1283495"/>
              <a:gd name="connsiteX5-1055" fmla="*/ 1920399 w 1943950"/>
              <a:gd name="connsiteY5-1056" fmla="*/ 995690 h 1283495"/>
              <a:gd name="connsiteX6-1057" fmla="*/ 1878871 w 1943950"/>
              <a:gd name="connsiteY6-1058" fmla="*/ 987434 h 1283495"/>
              <a:gd name="connsiteX7-1059" fmla="*/ 1821089 w 1943950"/>
              <a:gd name="connsiteY7-1060" fmla="*/ 929652 h 1283495"/>
              <a:gd name="connsiteX8-1061" fmla="*/ 1767007 w 1943950"/>
              <a:gd name="connsiteY8-1062" fmla="*/ 929787 h 1283495"/>
              <a:gd name="connsiteX9-1063" fmla="*/ 1428899 w 1943950"/>
              <a:gd name="connsiteY9-1064" fmla="*/ 1272148 h 1283495"/>
              <a:gd name="connsiteX10-1065" fmla="*/ 1401773 w 1943950"/>
              <a:gd name="connsiteY10-1066" fmla="*/ 1283495 h 1283495"/>
              <a:gd name="connsiteX11-1067" fmla="*/ 37715 w 1943950"/>
              <a:gd name="connsiteY11-1068" fmla="*/ 1283495 h 1283495"/>
              <a:gd name="connsiteX12-1069" fmla="*/ 2703 w 1943950"/>
              <a:gd name="connsiteY12-1070" fmla="*/ 1260348 h 1283495"/>
              <a:gd name="connsiteX13-1071" fmla="*/ 10238 w 1943950"/>
              <a:gd name="connsiteY13-1072" fmla="*/ 1219033 h 1283495"/>
              <a:gd name="connsiteX14-1073" fmla="*/ 1012191 w 1943950"/>
              <a:gd name="connsiteY14-1074" fmla="*/ 173517 h 1283495"/>
              <a:gd name="connsiteX15-1075" fmla="*/ 1011649 w 1943950"/>
              <a:gd name="connsiteY15-1076" fmla="*/ 120212 h 1283495"/>
              <a:gd name="connsiteX16-1077" fmla="*/ 956545 w 1943950"/>
              <a:gd name="connsiteY16-1078" fmla="*/ 65108 h 1283495"/>
              <a:gd name="connsiteX17-1079" fmla="*/ 948287 w 1943950"/>
              <a:gd name="connsiteY17-1080" fmla="*/ 23530 h 1283495"/>
              <a:gd name="connsiteX0-1081" fmla="*/ 948287 w 1943950"/>
              <a:gd name="connsiteY0-1082" fmla="*/ 23530 h 1283495"/>
              <a:gd name="connsiteX1-1083" fmla="*/ 983491 w 1943950"/>
              <a:gd name="connsiteY1-1084" fmla="*/ 0 h 1283495"/>
              <a:gd name="connsiteX2-1085" fmla="*/ 1905906 w 1943950"/>
              <a:gd name="connsiteY2-1086" fmla="*/ 0 h 1283495"/>
              <a:gd name="connsiteX3-1087" fmla="*/ 1943950 w 1943950"/>
              <a:gd name="connsiteY3-1088" fmla="*/ 38107 h 1283495"/>
              <a:gd name="connsiteX4-1089" fmla="*/ 1943950 w 1943950"/>
              <a:gd name="connsiteY4-1090" fmla="*/ 960540 h 1283495"/>
              <a:gd name="connsiteX5-1091" fmla="*/ 1920399 w 1943950"/>
              <a:gd name="connsiteY5-1092" fmla="*/ 995690 h 1283495"/>
              <a:gd name="connsiteX6-1093" fmla="*/ 1878871 w 1943950"/>
              <a:gd name="connsiteY6-1094" fmla="*/ 987434 h 1283495"/>
              <a:gd name="connsiteX7-1095" fmla="*/ 1821089 w 1943950"/>
              <a:gd name="connsiteY7-1096" fmla="*/ 929652 h 1283495"/>
              <a:gd name="connsiteX8-1097" fmla="*/ 1767007 w 1943950"/>
              <a:gd name="connsiteY8-1098" fmla="*/ 929787 h 1283495"/>
              <a:gd name="connsiteX9-1099" fmla="*/ 1428899 w 1943950"/>
              <a:gd name="connsiteY9-1100" fmla="*/ 1272148 h 1283495"/>
              <a:gd name="connsiteX10-1101" fmla="*/ 1401773 w 1943950"/>
              <a:gd name="connsiteY10-1102" fmla="*/ 1283495 h 1283495"/>
              <a:gd name="connsiteX11-1103" fmla="*/ 37715 w 1943950"/>
              <a:gd name="connsiteY11-1104" fmla="*/ 1283495 h 1283495"/>
              <a:gd name="connsiteX12-1105" fmla="*/ 2703 w 1943950"/>
              <a:gd name="connsiteY12-1106" fmla="*/ 1260348 h 1283495"/>
              <a:gd name="connsiteX13-1107" fmla="*/ 10238 w 1943950"/>
              <a:gd name="connsiteY13-1108" fmla="*/ 1219033 h 1283495"/>
              <a:gd name="connsiteX14-1109" fmla="*/ 1012191 w 1943950"/>
              <a:gd name="connsiteY14-1110" fmla="*/ 173517 h 1283495"/>
              <a:gd name="connsiteX15-1111" fmla="*/ 1011649 w 1943950"/>
              <a:gd name="connsiteY15-1112" fmla="*/ 120212 h 1283495"/>
              <a:gd name="connsiteX16-1113" fmla="*/ 956545 w 1943950"/>
              <a:gd name="connsiteY16-1114" fmla="*/ 65108 h 1283495"/>
              <a:gd name="connsiteX17-1115" fmla="*/ 948287 w 1943950"/>
              <a:gd name="connsiteY17-1116" fmla="*/ 23530 h 1283495"/>
              <a:gd name="connsiteX0-1117" fmla="*/ 948287 w 1943950"/>
              <a:gd name="connsiteY0-1118" fmla="*/ 23530 h 1283495"/>
              <a:gd name="connsiteX1-1119" fmla="*/ 983491 w 1943950"/>
              <a:gd name="connsiteY1-1120" fmla="*/ 0 h 1283495"/>
              <a:gd name="connsiteX2-1121" fmla="*/ 1905906 w 1943950"/>
              <a:gd name="connsiteY2-1122" fmla="*/ 0 h 1283495"/>
              <a:gd name="connsiteX3-1123" fmla="*/ 1943950 w 1943950"/>
              <a:gd name="connsiteY3-1124" fmla="*/ 38107 h 1283495"/>
              <a:gd name="connsiteX4-1125" fmla="*/ 1943950 w 1943950"/>
              <a:gd name="connsiteY4-1126" fmla="*/ 960540 h 1283495"/>
              <a:gd name="connsiteX5-1127" fmla="*/ 1920399 w 1943950"/>
              <a:gd name="connsiteY5-1128" fmla="*/ 995690 h 1283495"/>
              <a:gd name="connsiteX6-1129" fmla="*/ 1878871 w 1943950"/>
              <a:gd name="connsiteY6-1130" fmla="*/ 987434 h 1283495"/>
              <a:gd name="connsiteX7-1131" fmla="*/ 1821089 w 1943950"/>
              <a:gd name="connsiteY7-1132" fmla="*/ 929652 h 1283495"/>
              <a:gd name="connsiteX8-1133" fmla="*/ 1767007 w 1943950"/>
              <a:gd name="connsiteY8-1134" fmla="*/ 929787 h 1283495"/>
              <a:gd name="connsiteX9-1135" fmla="*/ 1428899 w 1943950"/>
              <a:gd name="connsiteY9-1136" fmla="*/ 1272148 h 1283495"/>
              <a:gd name="connsiteX10-1137" fmla="*/ 1401773 w 1943950"/>
              <a:gd name="connsiteY10-1138" fmla="*/ 1283495 h 1283495"/>
              <a:gd name="connsiteX11-1139" fmla="*/ 37715 w 1943950"/>
              <a:gd name="connsiteY11-1140" fmla="*/ 1283495 h 1283495"/>
              <a:gd name="connsiteX12-1141" fmla="*/ 2703 w 1943950"/>
              <a:gd name="connsiteY12-1142" fmla="*/ 1260348 h 1283495"/>
              <a:gd name="connsiteX13-1143" fmla="*/ 10238 w 1943950"/>
              <a:gd name="connsiteY13-1144" fmla="*/ 1219033 h 1283495"/>
              <a:gd name="connsiteX14-1145" fmla="*/ 1012191 w 1943950"/>
              <a:gd name="connsiteY14-1146" fmla="*/ 173517 h 1283495"/>
              <a:gd name="connsiteX15-1147" fmla="*/ 1011649 w 1943950"/>
              <a:gd name="connsiteY15-1148" fmla="*/ 120212 h 1283495"/>
              <a:gd name="connsiteX16-1149" fmla="*/ 956545 w 1943950"/>
              <a:gd name="connsiteY16-1150" fmla="*/ 65108 h 1283495"/>
              <a:gd name="connsiteX17-1151" fmla="*/ 948287 w 1943950"/>
              <a:gd name="connsiteY17-1152" fmla="*/ 23530 h 12834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1943950" h="1283495">
                <a:moveTo>
                  <a:pt x="948287" y="23530"/>
                </a:moveTo>
                <a:cubicBezTo>
                  <a:pt x="953755" y="10319"/>
                  <a:pt x="969194" y="1"/>
                  <a:pt x="983491" y="0"/>
                </a:cubicBezTo>
                <a:cubicBezTo>
                  <a:pt x="997788" y="1"/>
                  <a:pt x="1883585" y="1"/>
                  <a:pt x="1905906" y="0"/>
                </a:cubicBezTo>
                <a:cubicBezTo>
                  <a:pt x="1928228" y="1"/>
                  <a:pt x="1943950" y="15786"/>
                  <a:pt x="1943950" y="38107"/>
                </a:cubicBezTo>
                <a:cubicBezTo>
                  <a:pt x="1943950" y="60429"/>
                  <a:pt x="1943950" y="946245"/>
                  <a:pt x="1943950" y="960540"/>
                </a:cubicBezTo>
                <a:cubicBezTo>
                  <a:pt x="1943950" y="974838"/>
                  <a:pt x="1933606" y="990217"/>
                  <a:pt x="1920399" y="995690"/>
                </a:cubicBezTo>
                <a:cubicBezTo>
                  <a:pt x="1907192" y="1001165"/>
                  <a:pt x="1888980" y="997544"/>
                  <a:pt x="1878871" y="987434"/>
                </a:cubicBezTo>
                <a:cubicBezTo>
                  <a:pt x="1868762" y="977325"/>
                  <a:pt x="1836949" y="945513"/>
                  <a:pt x="1821089" y="929652"/>
                </a:cubicBezTo>
                <a:cubicBezTo>
                  <a:pt x="1805230" y="913793"/>
                  <a:pt x="1782767" y="913830"/>
                  <a:pt x="1767007" y="929787"/>
                </a:cubicBezTo>
                <a:cubicBezTo>
                  <a:pt x="1751246" y="945747"/>
                  <a:pt x="1436154" y="1264803"/>
                  <a:pt x="1428899" y="1272148"/>
                </a:cubicBezTo>
                <a:cubicBezTo>
                  <a:pt x="1421644" y="1279495"/>
                  <a:pt x="1412098" y="1283496"/>
                  <a:pt x="1401773" y="1283495"/>
                </a:cubicBezTo>
                <a:cubicBezTo>
                  <a:pt x="1391448" y="1283496"/>
                  <a:pt x="51905" y="1283496"/>
                  <a:pt x="37715" y="1283495"/>
                </a:cubicBezTo>
                <a:cubicBezTo>
                  <a:pt x="23524" y="1283496"/>
                  <a:pt x="8273" y="1273401"/>
                  <a:pt x="2703" y="1260348"/>
                </a:cubicBezTo>
                <a:cubicBezTo>
                  <a:pt x="-2866" y="1247297"/>
                  <a:pt x="420" y="1229279"/>
                  <a:pt x="10238" y="1219033"/>
                </a:cubicBezTo>
                <a:cubicBezTo>
                  <a:pt x="20057" y="1208788"/>
                  <a:pt x="997013" y="189355"/>
                  <a:pt x="1012191" y="173517"/>
                </a:cubicBezTo>
                <a:cubicBezTo>
                  <a:pt x="1027369" y="157680"/>
                  <a:pt x="1027160" y="135724"/>
                  <a:pt x="1011649" y="120212"/>
                </a:cubicBezTo>
                <a:cubicBezTo>
                  <a:pt x="996137" y="104701"/>
                  <a:pt x="966655" y="75219"/>
                  <a:pt x="956545" y="65108"/>
                </a:cubicBezTo>
                <a:cubicBezTo>
                  <a:pt x="946436" y="55000"/>
                  <a:pt x="942820" y="36740"/>
                  <a:pt x="948287" y="23530"/>
                </a:cubicBezTo>
                <a:close/>
              </a:path>
            </a:pathLst>
          </a:custGeom>
          <a:gradFill>
            <a:gsLst>
              <a:gs pos="0">
                <a:schemeClr val="accent1">
                  <a:alpha val="100000"/>
                </a:schemeClr>
              </a:gs>
              <a:gs pos="90000">
                <a:schemeClr val="accent1">
                  <a:lumMod val="60000"/>
                  <a:lumOff val="40000"/>
                  <a:alpha val="100000"/>
                </a:schemeClr>
              </a:gs>
            </a:gsLst>
            <a:lin ang="18900000" scaled="false"/>
          </a:gradFill>
          <a:ln w="9525" cap="flat">
            <a:noFill/>
            <a:prstDash val="solid"/>
            <a:miter/>
          </a:ln>
          <a:effectLst>
            <a:outerShdw blurRad="63500" dist="38100" dir="8100000" algn="tr" rotWithShape="0">
              <a:schemeClr val="accent1">
                <a:alpha val="20000"/>
              </a:schemeClr>
            </a:outerShdw>
          </a:effectLst>
        </p:spPr>
        <p:txBody>
          <a:bodyPr rot="0" spcFirstLastPara="0" vertOverflow="overflow" horzOverflow="overflow" vert="horz" wrap="none" lIns="683895" tIns="71755" rIns="144145" bIns="36195" numCol="1" spcCol="0" rtlCol="0" fromWordArt="false" anchor="ctr" anchorCtr="false" forceAA="false" compatLnSpc="true">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spcAft>
                <a:spcPct val="0"/>
              </a:spcAft>
            </a:pPr>
            <a:r>
              <a:rPr lang="en-US" altLang="zh-CN" sz="2800" b="1">
                <a:solidFill>
                  <a:srgbClr val="FFFFFF"/>
                </a:solidFill>
                <a:latin typeface="+mn-ea"/>
                <a:cs typeface="+mn-ea"/>
                <a:sym typeface="+mn-ea"/>
              </a:rPr>
              <a:t>05</a:t>
            </a:r>
            <a:endParaRPr lang="en-US" altLang="zh-CN" sz="2800" b="1">
              <a:solidFill>
                <a:srgbClr val="FFFFFF"/>
              </a:solidFill>
              <a:latin typeface="+mn-ea"/>
              <a:cs typeface="+mn-ea"/>
              <a:sym typeface="+mn-ea"/>
            </a:endParaRPr>
          </a:p>
        </p:txBody>
      </p:sp>
      <p:sp>
        <p:nvSpPr>
          <p:cNvPr id="4" name="椭圆 5"/>
          <p:cNvSpPr/>
          <p:nvPr>
            <p:custDataLst>
              <p:tags r:id="rId3"/>
            </p:custDataLst>
          </p:nvPr>
        </p:nvSpPr>
        <p:spPr>
          <a:xfrm>
            <a:off x="2810804" y="2706817"/>
            <a:ext cx="240613" cy="240613"/>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chemeClr val="lt1"/>
              </a:solidFill>
            </a:endParaRPr>
          </a:p>
        </p:txBody>
      </p:sp>
      <p:sp>
        <p:nvSpPr>
          <p:cNvPr id="5" name="椭圆 6"/>
          <p:cNvSpPr/>
          <p:nvPr>
            <p:custDataLst>
              <p:tags r:id="rId4"/>
            </p:custDataLst>
          </p:nvPr>
        </p:nvSpPr>
        <p:spPr>
          <a:xfrm rot="5400000">
            <a:off x="2886553" y="2782565"/>
            <a:ext cx="88480" cy="88480"/>
          </a:xfrm>
          <a:prstGeom prst="ellips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chemeClr val="lt1"/>
              </a:solidFill>
            </a:endParaRPr>
          </a:p>
        </p:txBody>
      </p:sp>
      <p:cxnSp>
        <p:nvCxnSpPr>
          <p:cNvPr id="9" name="直接连接符 7"/>
          <p:cNvCxnSpPr/>
          <p:nvPr>
            <p:custDataLst>
              <p:tags r:id="rId5"/>
            </p:custDataLst>
          </p:nvPr>
        </p:nvCxnSpPr>
        <p:spPr>
          <a:xfrm>
            <a:off x="2931111" y="2946794"/>
            <a:ext cx="11458" cy="1458321"/>
          </a:xfrm>
          <a:prstGeom prst="line">
            <a:avLst/>
          </a:prstGeom>
          <a:ln w="31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5" name="矩形 11"/>
          <p:cNvSpPr/>
          <p:nvPr>
            <p:custDataLst>
              <p:tags r:id="rId6"/>
            </p:custDataLst>
          </p:nvPr>
        </p:nvSpPr>
        <p:spPr>
          <a:xfrm>
            <a:off x="594360" y="1720811"/>
            <a:ext cx="2076405" cy="1292183"/>
          </a:xfrm>
          <a:prstGeom prst="rect">
            <a:avLst/>
          </a:prstGeom>
          <a:noFill/>
        </p:spPr>
        <p:txBody>
          <a:bodyPr wrap="square" lIns="0" tIns="0" rIns="0" bIns="0" rtlCol="0" anchor="b" anchorCtr="false">
            <a:noAutofit/>
          </a:bodyPr>
          <a:lstStyle/>
          <a:p>
            <a:pPr algn="r">
              <a:spcBef>
                <a:spcPct val="0"/>
              </a:spcBef>
              <a:spcAft>
                <a:spcPct val="0"/>
              </a:spcAft>
            </a:pPr>
            <a:r>
              <a:rPr lang="zh-CN" altLang="en-US" sz="2000" b="1" dirty="0">
                <a:solidFill>
                  <a:schemeClr val="tx1"/>
                </a:solidFill>
                <a:latin typeface="+mn-ea"/>
                <a:cs typeface="+mn-ea"/>
                <a:sym typeface="+mn-ea"/>
              </a:rPr>
              <a:t>《关于实行公务接待突出问题</a:t>
            </a:r>
            <a:r>
              <a:rPr lang="en-US" altLang="zh-CN" sz="2000" b="1" dirty="0">
                <a:solidFill>
                  <a:schemeClr val="tx1"/>
                </a:solidFill>
                <a:latin typeface="+mn-ea"/>
                <a:cs typeface="+mn-ea"/>
                <a:sym typeface="+mn-ea"/>
              </a:rPr>
              <a:t>“</a:t>
            </a:r>
            <a:r>
              <a:rPr lang="zh-CN" altLang="en-US" sz="2000" b="1" dirty="0">
                <a:solidFill>
                  <a:schemeClr val="tx1"/>
                </a:solidFill>
                <a:latin typeface="+mn-ea"/>
                <a:cs typeface="+mn-ea"/>
                <a:sym typeface="+mn-ea"/>
              </a:rPr>
              <a:t>负面清单</a:t>
            </a:r>
            <a:r>
              <a:rPr lang="en-US" altLang="zh-CN" sz="2000" b="1" dirty="0">
                <a:solidFill>
                  <a:schemeClr val="tx1"/>
                </a:solidFill>
                <a:latin typeface="+mn-ea"/>
                <a:cs typeface="+mn-ea"/>
                <a:sym typeface="+mn-ea"/>
              </a:rPr>
              <a:t>”</a:t>
            </a:r>
            <a:r>
              <a:rPr lang="zh-CN" altLang="en-US" sz="2000" b="1" dirty="0">
                <a:solidFill>
                  <a:schemeClr val="tx1"/>
                </a:solidFill>
                <a:latin typeface="+mn-ea"/>
                <a:cs typeface="+mn-ea"/>
                <a:sym typeface="+mn-ea"/>
              </a:rPr>
              <a:t>管理等三项制度机制的通知》</a:t>
            </a:r>
            <a:endParaRPr lang="zh-CN" altLang="en-US" sz="2000" b="1" dirty="0">
              <a:solidFill>
                <a:schemeClr val="tx1"/>
              </a:solidFill>
              <a:latin typeface="+mn-ea"/>
              <a:cs typeface="+mn-ea"/>
              <a:sym typeface="+mn-ea"/>
            </a:endParaRPr>
          </a:p>
        </p:txBody>
      </p:sp>
      <p:sp>
        <p:nvSpPr>
          <p:cNvPr id="32" name="矩形 12"/>
          <p:cNvSpPr/>
          <p:nvPr>
            <p:custDataLst>
              <p:tags r:id="rId7"/>
            </p:custDataLst>
          </p:nvPr>
        </p:nvSpPr>
        <p:spPr>
          <a:xfrm>
            <a:off x="594360" y="3098291"/>
            <a:ext cx="2076405" cy="842147"/>
          </a:xfrm>
          <a:prstGeom prst="rect">
            <a:avLst/>
          </a:prstGeom>
          <a:noFill/>
        </p:spPr>
        <p:txBody>
          <a:bodyPr wrap="square" lIns="0" tIns="0" rIns="0" bIns="0" rtlCol="0" anchor="t" anchorCtr="false">
            <a:noAutofit/>
          </a:bodyPr>
          <a:lstStyle/>
          <a:p>
            <a:pPr algn="just">
              <a:lnSpc>
                <a:spcPct val="130000"/>
              </a:lnSpc>
              <a:spcBef>
                <a:spcPct val="0"/>
              </a:spcBef>
              <a:spcAft>
                <a:spcPct val="0"/>
              </a:spcAft>
            </a:pPr>
            <a:r>
              <a:rPr lang="en-US" altLang="en-US" sz="1600" dirty="0">
                <a:solidFill>
                  <a:schemeClr val="tx1">
                    <a:lumMod val="85000"/>
                    <a:lumOff val="15000"/>
                  </a:schemeClr>
                </a:solidFill>
                <a:latin typeface="+mn-ea"/>
                <a:cs typeface="+mn-ea"/>
                <a:sym typeface="+mn-ea"/>
              </a:rPr>
              <a:t>2023</a:t>
            </a:r>
            <a:r>
              <a:rPr lang="zh-CN" altLang="en-US" sz="1600" dirty="0">
                <a:solidFill>
                  <a:schemeClr val="tx1">
                    <a:lumMod val="85000"/>
                    <a:lumOff val="15000"/>
                  </a:schemeClr>
                </a:solidFill>
                <a:latin typeface="+mn-ea"/>
                <a:cs typeface="+mn-ea"/>
                <a:sym typeface="+mn-ea"/>
              </a:rPr>
              <a:t>年</a:t>
            </a:r>
            <a:r>
              <a:rPr lang="en-US" altLang="zh-CN" sz="1600" dirty="0">
                <a:solidFill>
                  <a:schemeClr val="tx1">
                    <a:lumMod val="85000"/>
                    <a:lumOff val="15000"/>
                  </a:schemeClr>
                </a:solidFill>
                <a:latin typeface="+mn-ea"/>
                <a:cs typeface="+mn-ea"/>
                <a:sym typeface="+mn-ea"/>
              </a:rPr>
              <a:t>10</a:t>
            </a:r>
            <a:r>
              <a:rPr lang="zh-CN" altLang="en-US" sz="1600" dirty="0">
                <a:solidFill>
                  <a:schemeClr val="tx1">
                    <a:lumMod val="85000"/>
                    <a:lumOff val="15000"/>
                  </a:schemeClr>
                </a:solidFill>
                <a:latin typeface="+mn-ea"/>
                <a:cs typeface="+mn-ea"/>
                <a:sym typeface="+mn-ea"/>
              </a:rPr>
              <a:t>月中共湖南省委办公厅、湖南省人民政府办公厅发布</a:t>
            </a:r>
            <a:endParaRPr lang="zh-CN" altLang="en-US" sz="1600" dirty="0">
              <a:solidFill>
                <a:schemeClr val="tx1">
                  <a:lumMod val="85000"/>
                  <a:lumOff val="15000"/>
                </a:schemeClr>
              </a:solidFill>
              <a:latin typeface="+mn-ea"/>
              <a:cs typeface="+mn-ea"/>
              <a:sym typeface="+mn-ea"/>
            </a:endParaRPr>
          </a:p>
        </p:txBody>
      </p:sp>
      <p:sp>
        <p:nvSpPr>
          <p:cNvPr id="33" name="任意多边形: 形状 44"/>
          <p:cNvSpPr/>
          <p:nvPr>
            <p:custDataLst>
              <p:tags r:id="rId8"/>
            </p:custDataLst>
          </p:nvPr>
        </p:nvSpPr>
        <p:spPr>
          <a:xfrm>
            <a:off x="3857918" y="4399386"/>
            <a:ext cx="1942730" cy="1282635"/>
          </a:xfrm>
          <a:custGeom>
            <a:avLst/>
            <a:gdLst>
              <a:gd name="connsiteX0" fmla="*/ 946969 w 1942632"/>
              <a:gd name="connsiteY0" fmla="*/ 23530 h 1283495"/>
              <a:gd name="connsiteX1" fmla="*/ 982173 w 1942632"/>
              <a:gd name="connsiteY1" fmla="*/ 0 h 1283495"/>
              <a:gd name="connsiteX2" fmla="*/ 1904588 w 1942632"/>
              <a:gd name="connsiteY2" fmla="*/ 0 h 1283495"/>
              <a:gd name="connsiteX3" fmla="*/ 1942632 w 1942632"/>
              <a:gd name="connsiteY3" fmla="*/ 38107 h 1283495"/>
              <a:gd name="connsiteX4" fmla="*/ 1942632 w 1942632"/>
              <a:gd name="connsiteY4" fmla="*/ 960540 h 1283495"/>
              <a:gd name="connsiteX5" fmla="*/ 1919081 w 1942632"/>
              <a:gd name="connsiteY5" fmla="*/ 995690 h 1283495"/>
              <a:gd name="connsiteX6" fmla="*/ 1877553 w 1942632"/>
              <a:gd name="connsiteY6" fmla="*/ 987434 h 1283495"/>
              <a:gd name="connsiteX7" fmla="*/ 1819771 w 1942632"/>
              <a:gd name="connsiteY7" fmla="*/ 929652 h 1283495"/>
              <a:gd name="connsiteX8" fmla="*/ 1765689 w 1942632"/>
              <a:gd name="connsiteY8" fmla="*/ 929787 h 1283495"/>
              <a:gd name="connsiteX9" fmla="*/ 1427581 w 1942632"/>
              <a:gd name="connsiteY9" fmla="*/ 1272148 h 1283495"/>
              <a:gd name="connsiteX10" fmla="*/ 1400455 w 1942632"/>
              <a:gd name="connsiteY10" fmla="*/ 1283495 h 1283495"/>
              <a:gd name="connsiteX11" fmla="*/ 36397 w 1942632"/>
              <a:gd name="connsiteY11" fmla="*/ 1283495 h 1283495"/>
              <a:gd name="connsiteX12" fmla="*/ 1385 w 1942632"/>
              <a:gd name="connsiteY12" fmla="*/ 1260348 h 1283495"/>
              <a:gd name="connsiteX13" fmla="*/ 8920 w 1942632"/>
              <a:gd name="connsiteY13" fmla="*/ 1219033 h 1283495"/>
              <a:gd name="connsiteX14" fmla="*/ 1010873 w 1942632"/>
              <a:gd name="connsiteY14" fmla="*/ 173517 h 1283495"/>
              <a:gd name="connsiteX15" fmla="*/ 1010331 w 1942632"/>
              <a:gd name="connsiteY15" fmla="*/ 120212 h 1283495"/>
              <a:gd name="connsiteX16" fmla="*/ 955227 w 1942632"/>
              <a:gd name="connsiteY16" fmla="*/ 65108 h 1283495"/>
              <a:gd name="connsiteX17" fmla="*/ 946969 w 1942632"/>
              <a:gd name="connsiteY17" fmla="*/ 23530 h 1283495"/>
              <a:gd name="connsiteX0-1" fmla="*/ 946969 w 1942632"/>
              <a:gd name="connsiteY0-2" fmla="*/ 23530 h 1283495"/>
              <a:gd name="connsiteX1-3" fmla="*/ 982173 w 1942632"/>
              <a:gd name="connsiteY1-4" fmla="*/ 0 h 1283495"/>
              <a:gd name="connsiteX2-5" fmla="*/ 1904588 w 1942632"/>
              <a:gd name="connsiteY2-6" fmla="*/ 0 h 1283495"/>
              <a:gd name="connsiteX3-7" fmla="*/ 1942632 w 1942632"/>
              <a:gd name="connsiteY3-8" fmla="*/ 38107 h 1283495"/>
              <a:gd name="connsiteX4-9" fmla="*/ 1942632 w 1942632"/>
              <a:gd name="connsiteY4-10" fmla="*/ 960540 h 1283495"/>
              <a:gd name="connsiteX5-11" fmla="*/ 1919081 w 1942632"/>
              <a:gd name="connsiteY5-12" fmla="*/ 995690 h 1283495"/>
              <a:gd name="connsiteX6-13" fmla="*/ 1877553 w 1942632"/>
              <a:gd name="connsiteY6-14" fmla="*/ 987434 h 1283495"/>
              <a:gd name="connsiteX7-15" fmla="*/ 1819771 w 1942632"/>
              <a:gd name="connsiteY7-16" fmla="*/ 929652 h 1283495"/>
              <a:gd name="connsiteX8-17" fmla="*/ 1765689 w 1942632"/>
              <a:gd name="connsiteY8-18" fmla="*/ 929787 h 1283495"/>
              <a:gd name="connsiteX9-19" fmla="*/ 1427581 w 1942632"/>
              <a:gd name="connsiteY9-20" fmla="*/ 1272148 h 1283495"/>
              <a:gd name="connsiteX10-21" fmla="*/ 1400455 w 1942632"/>
              <a:gd name="connsiteY10-22" fmla="*/ 1283495 h 1283495"/>
              <a:gd name="connsiteX11-23" fmla="*/ 36397 w 1942632"/>
              <a:gd name="connsiteY11-24" fmla="*/ 1283495 h 1283495"/>
              <a:gd name="connsiteX12-25" fmla="*/ 1385 w 1942632"/>
              <a:gd name="connsiteY12-26" fmla="*/ 1260348 h 1283495"/>
              <a:gd name="connsiteX13-27" fmla="*/ 8920 w 1942632"/>
              <a:gd name="connsiteY13-28" fmla="*/ 1219033 h 1283495"/>
              <a:gd name="connsiteX14-29" fmla="*/ 1010873 w 1942632"/>
              <a:gd name="connsiteY14-30" fmla="*/ 173517 h 1283495"/>
              <a:gd name="connsiteX15-31" fmla="*/ 1010331 w 1942632"/>
              <a:gd name="connsiteY15-32" fmla="*/ 120212 h 1283495"/>
              <a:gd name="connsiteX16-33" fmla="*/ 955227 w 1942632"/>
              <a:gd name="connsiteY16-34" fmla="*/ 65108 h 1283495"/>
              <a:gd name="connsiteX17-35" fmla="*/ 946969 w 1942632"/>
              <a:gd name="connsiteY17-36" fmla="*/ 23530 h 1283495"/>
              <a:gd name="connsiteX0-37" fmla="*/ 946969 w 1942632"/>
              <a:gd name="connsiteY0-38" fmla="*/ 23530 h 1283495"/>
              <a:gd name="connsiteX1-39" fmla="*/ 982173 w 1942632"/>
              <a:gd name="connsiteY1-40" fmla="*/ 0 h 1283495"/>
              <a:gd name="connsiteX2-41" fmla="*/ 1904588 w 1942632"/>
              <a:gd name="connsiteY2-42" fmla="*/ 0 h 1283495"/>
              <a:gd name="connsiteX3-43" fmla="*/ 1942632 w 1942632"/>
              <a:gd name="connsiteY3-44" fmla="*/ 38107 h 1283495"/>
              <a:gd name="connsiteX4-45" fmla="*/ 1942632 w 1942632"/>
              <a:gd name="connsiteY4-46" fmla="*/ 960540 h 1283495"/>
              <a:gd name="connsiteX5-47" fmla="*/ 1919081 w 1942632"/>
              <a:gd name="connsiteY5-48" fmla="*/ 995690 h 1283495"/>
              <a:gd name="connsiteX6-49" fmla="*/ 1877553 w 1942632"/>
              <a:gd name="connsiteY6-50" fmla="*/ 987434 h 1283495"/>
              <a:gd name="connsiteX7-51" fmla="*/ 1819771 w 1942632"/>
              <a:gd name="connsiteY7-52" fmla="*/ 929652 h 1283495"/>
              <a:gd name="connsiteX8-53" fmla="*/ 1765689 w 1942632"/>
              <a:gd name="connsiteY8-54" fmla="*/ 929787 h 1283495"/>
              <a:gd name="connsiteX9-55" fmla="*/ 1427581 w 1942632"/>
              <a:gd name="connsiteY9-56" fmla="*/ 1272148 h 1283495"/>
              <a:gd name="connsiteX10-57" fmla="*/ 1400455 w 1942632"/>
              <a:gd name="connsiteY10-58" fmla="*/ 1283495 h 1283495"/>
              <a:gd name="connsiteX11-59" fmla="*/ 36397 w 1942632"/>
              <a:gd name="connsiteY11-60" fmla="*/ 1283495 h 1283495"/>
              <a:gd name="connsiteX12-61" fmla="*/ 1385 w 1942632"/>
              <a:gd name="connsiteY12-62" fmla="*/ 1260348 h 1283495"/>
              <a:gd name="connsiteX13-63" fmla="*/ 8920 w 1942632"/>
              <a:gd name="connsiteY13-64" fmla="*/ 1219033 h 1283495"/>
              <a:gd name="connsiteX14-65" fmla="*/ 1010873 w 1942632"/>
              <a:gd name="connsiteY14-66" fmla="*/ 173517 h 1283495"/>
              <a:gd name="connsiteX15-67" fmla="*/ 1010331 w 1942632"/>
              <a:gd name="connsiteY15-68" fmla="*/ 120212 h 1283495"/>
              <a:gd name="connsiteX16-69" fmla="*/ 955227 w 1942632"/>
              <a:gd name="connsiteY16-70" fmla="*/ 65108 h 1283495"/>
              <a:gd name="connsiteX17-71" fmla="*/ 946969 w 1942632"/>
              <a:gd name="connsiteY17-72" fmla="*/ 23530 h 1283495"/>
              <a:gd name="connsiteX0-73" fmla="*/ 946969 w 1942632"/>
              <a:gd name="connsiteY0-74" fmla="*/ 23530 h 1283495"/>
              <a:gd name="connsiteX1-75" fmla="*/ 982173 w 1942632"/>
              <a:gd name="connsiteY1-76" fmla="*/ 0 h 1283495"/>
              <a:gd name="connsiteX2-77" fmla="*/ 1904588 w 1942632"/>
              <a:gd name="connsiteY2-78" fmla="*/ 0 h 1283495"/>
              <a:gd name="connsiteX3-79" fmla="*/ 1942632 w 1942632"/>
              <a:gd name="connsiteY3-80" fmla="*/ 38107 h 1283495"/>
              <a:gd name="connsiteX4-81" fmla="*/ 1942632 w 1942632"/>
              <a:gd name="connsiteY4-82" fmla="*/ 960540 h 1283495"/>
              <a:gd name="connsiteX5-83" fmla="*/ 1919081 w 1942632"/>
              <a:gd name="connsiteY5-84" fmla="*/ 995690 h 1283495"/>
              <a:gd name="connsiteX6-85" fmla="*/ 1877553 w 1942632"/>
              <a:gd name="connsiteY6-86" fmla="*/ 987434 h 1283495"/>
              <a:gd name="connsiteX7-87" fmla="*/ 1819771 w 1942632"/>
              <a:gd name="connsiteY7-88" fmla="*/ 929652 h 1283495"/>
              <a:gd name="connsiteX8-89" fmla="*/ 1765689 w 1942632"/>
              <a:gd name="connsiteY8-90" fmla="*/ 929787 h 1283495"/>
              <a:gd name="connsiteX9-91" fmla="*/ 1427581 w 1942632"/>
              <a:gd name="connsiteY9-92" fmla="*/ 1272148 h 1283495"/>
              <a:gd name="connsiteX10-93" fmla="*/ 1400455 w 1942632"/>
              <a:gd name="connsiteY10-94" fmla="*/ 1283495 h 1283495"/>
              <a:gd name="connsiteX11-95" fmla="*/ 36397 w 1942632"/>
              <a:gd name="connsiteY11-96" fmla="*/ 1283495 h 1283495"/>
              <a:gd name="connsiteX12-97" fmla="*/ 1385 w 1942632"/>
              <a:gd name="connsiteY12-98" fmla="*/ 1260348 h 1283495"/>
              <a:gd name="connsiteX13-99" fmla="*/ 8920 w 1942632"/>
              <a:gd name="connsiteY13-100" fmla="*/ 1219033 h 1283495"/>
              <a:gd name="connsiteX14-101" fmla="*/ 1010873 w 1942632"/>
              <a:gd name="connsiteY14-102" fmla="*/ 173517 h 1283495"/>
              <a:gd name="connsiteX15-103" fmla="*/ 1010331 w 1942632"/>
              <a:gd name="connsiteY15-104" fmla="*/ 120212 h 1283495"/>
              <a:gd name="connsiteX16-105" fmla="*/ 955227 w 1942632"/>
              <a:gd name="connsiteY16-106" fmla="*/ 65108 h 1283495"/>
              <a:gd name="connsiteX17-107" fmla="*/ 946969 w 1942632"/>
              <a:gd name="connsiteY17-108" fmla="*/ 23530 h 1283495"/>
              <a:gd name="connsiteX0-109" fmla="*/ 946969 w 1942632"/>
              <a:gd name="connsiteY0-110" fmla="*/ 23530 h 1283495"/>
              <a:gd name="connsiteX1-111" fmla="*/ 982173 w 1942632"/>
              <a:gd name="connsiteY1-112" fmla="*/ 0 h 1283495"/>
              <a:gd name="connsiteX2-113" fmla="*/ 1904588 w 1942632"/>
              <a:gd name="connsiteY2-114" fmla="*/ 0 h 1283495"/>
              <a:gd name="connsiteX3-115" fmla="*/ 1942632 w 1942632"/>
              <a:gd name="connsiteY3-116" fmla="*/ 38107 h 1283495"/>
              <a:gd name="connsiteX4-117" fmla="*/ 1942632 w 1942632"/>
              <a:gd name="connsiteY4-118" fmla="*/ 960540 h 1283495"/>
              <a:gd name="connsiteX5-119" fmla="*/ 1919081 w 1942632"/>
              <a:gd name="connsiteY5-120" fmla="*/ 995690 h 1283495"/>
              <a:gd name="connsiteX6-121" fmla="*/ 1877553 w 1942632"/>
              <a:gd name="connsiteY6-122" fmla="*/ 987434 h 1283495"/>
              <a:gd name="connsiteX7-123" fmla="*/ 1819771 w 1942632"/>
              <a:gd name="connsiteY7-124" fmla="*/ 929652 h 1283495"/>
              <a:gd name="connsiteX8-125" fmla="*/ 1765689 w 1942632"/>
              <a:gd name="connsiteY8-126" fmla="*/ 929787 h 1283495"/>
              <a:gd name="connsiteX9-127" fmla="*/ 1427581 w 1942632"/>
              <a:gd name="connsiteY9-128" fmla="*/ 1272148 h 1283495"/>
              <a:gd name="connsiteX10-129" fmla="*/ 1400455 w 1942632"/>
              <a:gd name="connsiteY10-130" fmla="*/ 1283495 h 1283495"/>
              <a:gd name="connsiteX11-131" fmla="*/ 36397 w 1942632"/>
              <a:gd name="connsiteY11-132" fmla="*/ 1283495 h 1283495"/>
              <a:gd name="connsiteX12-133" fmla="*/ 1385 w 1942632"/>
              <a:gd name="connsiteY12-134" fmla="*/ 1260348 h 1283495"/>
              <a:gd name="connsiteX13-135" fmla="*/ 8920 w 1942632"/>
              <a:gd name="connsiteY13-136" fmla="*/ 1219033 h 1283495"/>
              <a:gd name="connsiteX14-137" fmla="*/ 1010873 w 1942632"/>
              <a:gd name="connsiteY14-138" fmla="*/ 173517 h 1283495"/>
              <a:gd name="connsiteX15-139" fmla="*/ 1010331 w 1942632"/>
              <a:gd name="connsiteY15-140" fmla="*/ 120212 h 1283495"/>
              <a:gd name="connsiteX16-141" fmla="*/ 955227 w 1942632"/>
              <a:gd name="connsiteY16-142" fmla="*/ 65108 h 1283495"/>
              <a:gd name="connsiteX17-143" fmla="*/ 946969 w 1942632"/>
              <a:gd name="connsiteY17-144" fmla="*/ 23530 h 1283495"/>
              <a:gd name="connsiteX0-145" fmla="*/ 946969 w 1942632"/>
              <a:gd name="connsiteY0-146" fmla="*/ 23530 h 1283495"/>
              <a:gd name="connsiteX1-147" fmla="*/ 982173 w 1942632"/>
              <a:gd name="connsiteY1-148" fmla="*/ 0 h 1283495"/>
              <a:gd name="connsiteX2-149" fmla="*/ 1904588 w 1942632"/>
              <a:gd name="connsiteY2-150" fmla="*/ 0 h 1283495"/>
              <a:gd name="connsiteX3-151" fmla="*/ 1942632 w 1942632"/>
              <a:gd name="connsiteY3-152" fmla="*/ 38107 h 1283495"/>
              <a:gd name="connsiteX4-153" fmla="*/ 1942632 w 1942632"/>
              <a:gd name="connsiteY4-154" fmla="*/ 960540 h 1283495"/>
              <a:gd name="connsiteX5-155" fmla="*/ 1919081 w 1942632"/>
              <a:gd name="connsiteY5-156" fmla="*/ 995690 h 1283495"/>
              <a:gd name="connsiteX6-157" fmla="*/ 1877553 w 1942632"/>
              <a:gd name="connsiteY6-158" fmla="*/ 987434 h 1283495"/>
              <a:gd name="connsiteX7-159" fmla="*/ 1819771 w 1942632"/>
              <a:gd name="connsiteY7-160" fmla="*/ 929652 h 1283495"/>
              <a:gd name="connsiteX8-161" fmla="*/ 1765689 w 1942632"/>
              <a:gd name="connsiteY8-162" fmla="*/ 929787 h 1283495"/>
              <a:gd name="connsiteX9-163" fmla="*/ 1427581 w 1942632"/>
              <a:gd name="connsiteY9-164" fmla="*/ 1272148 h 1283495"/>
              <a:gd name="connsiteX10-165" fmla="*/ 1400455 w 1942632"/>
              <a:gd name="connsiteY10-166" fmla="*/ 1283495 h 1283495"/>
              <a:gd name="connsiteX11-167" fmla="*/ 36397 w 1942632"/>
              <a:gd name="connsiteY11-168" fmla="*/ 1283495 h 1283495"/>
              <a:gd name="connsiteX12-169" fmla="*/ 1385 w 1942632"/>
              <a:gd name="connsiteY12-170" fmla="*/ 1260348 h 1283495"/>
              <a:gd name="connsiteX13-171" fmla="*/ 8920 w 1942632"/>
              <a:gd name="connsiteY13-172" fmla="*/ 1219033 h 1283495"/>
              <a:gd name="connsiteX14-173" fmla="*/ 1010873 w 1942632"/>
              <a:gd name="connsiteY14-174" fmla="*/ 173517 h 1283495"/>
              <a:gd name="connsiteX15-175" fmla="*/ 1010331 w 1942632"/>
              <a:gd name="connsiteY15-176" fmla="*/ 120212 h 1283495"/>
              <a:gd name="connsiteX16-177" fmla="*/ 955227 w 1942632"/>
              <a:gd name="connsiteY16-178" fmla="*/ 65108 h 1283495"/>
              <a:gd name="connsiteX17-179" fmla="*/ 946969 w 1942632"/>
              <a:gd name="connsiteY17-180" fmla="*/ 23530 h 1283495"/>
              <a:gd name="connsiteX0-181" fmla="*/ 946969 w 1942632"/>
              <a:gd name="connsiteY0-182" fmla="*/ 23530 h 1283495"/>
              <a:gd name="connsiteX1-183" fmla="*/ 982173 w 1942632"/>
              <a:gd name="connsiteY1-184" fmla="*/ 0 h 1283495"/>
              <a:gd name="connsiteX2-185" fmla="*/ 1904588 w 1942632"/>
              <a:gd name="connsiteY2-186" fmla="*/ 0 h 1283495"/>
              <a:gd name="connsiteX3-187" fmla="*/ 1942632 w 1942632"/>
              <a:gd name="connsiteY3-188" fmla="*/ 38107 h 1283495"/>
              <a:gd name="connsiteX4-189" fmla="*/ 1942632 w 1942632"/>
              <a:gd name="connsiteY4-190" fmla="*/ 960540 h 1283495"/>
              <a:gd name="connsiteX5-191" fmla="*/ 1919081 w 1942632"/>
              <a:gd name="connsiteY5-192" fmla="*/ 995690 h 1283495"/>
              <a:gd name="connsiteX6-193" fmla="*/ 1877553 w 1942632"/>
              <a:gd name="connsiteY6-194" fmla="*/ 987434 h 1283495"/>
              <a:gd name="connsiteX7-195" fmla="*/ 1819771 w 1942632"/>
              <a:gd name="connsiteY7-196" fmla="*/ 929652 h 1283495"/>
              <a:gd name="connsiteX8-197" fmla="*/ 1765689 w 1942632"/>
              <a:gd name="connsiteY8-198" fmla="*/ 929787 h 1283495"/>
              <a:gd name="connsiteX9-199" fmla="*/ 1427581 w 1942632"/>
              <a:gd name="connsiteY9-200" fmla="*/ 1272148 h 1283495"/>
              <a:gd name="connsiteX10-201" fmla="*/ 1400455 w 1942632"/>
              <a:gd name="connsiteY10-202" fmla="*/ 1283495 h 1283495"/>
              <a:gd name="connsiteX11-203" fmla="*/ 36397 w 1942632"/>
              <a:gd name="connsiteY11-204" fmla="*/ 1283495 h 1283495"/>
              <a:gd name="connsiteX12-205" fmla="*/ 1385 w 1942632"/>
              <a:gd name="connsiteY12-206" fmla="*/ 1260348 h 1283495"/>
              <a:gd name="connsiteX13-207" fmla="*/ 8920 w 1942632"/>
              <a:gd name="connsiteY13-208" fmla="*/ 1219033 h 1283495"/>
              <a:gd name="connsiteX14-209" fmla="*/ 1010873 w 1942632"/>
              <a:gd name="connsiteY14-210" fmla="*/ 173517 h 1283495"/>
              <a:gd name="connsiteX15-211" fmla="*/ 1010331 w 1942632"/>
              <a:gd name="connsiteY15-212" fmla="*/ 120212 h 1283495"/>
              <a:gd name="connsiteX16-213" fmla="*/ 955227 w 1942632"/>
              <a:gd name="connsiteY16-214" fmla="*/ 65108 h 1283495"/>
              <a:gd name="connsiteX17-215" fmla="*/ 946969 w 1942632"/>
              <a:gd name="connsiteY17-216" fmla="*/ 23530 h 1283495"/>
              <a:gd name="connsiteX0-217" fmla="*/ 946969 w 1942632"/>
              <a:gd name="connsiteY0-218" fmla="*/ 23530 h 1283495"/>
              <a:gd name="connsiteX1-219" fmla="*/ 982173 w 1942632"/>
              <a:gd name="connsiteY1-220" fmla="*/ 0 h 1283495"/>
              <a:gd name="connsiteX2-221" fmla="*/ 1904588 w 1942632"/>
              <a:gd name="connsiteY2-222" fmla="*/ 0 h 1283495"/>
              <a:gd name="connsiteX3-223" fmla="*/ 1942632 w 1942632"/>
              <a:gd name="connsiteY3-224" fmla="*/ 38107 h 1283495"/>
              <a:gd name="connsiteX4-225" fmla="*/ 1942632 w 1942632"/>
              <a:gd name="connsiteY4-226" fmla="*/ 960540 h 1283495"/>
              <a:gd name="connsiteX5-227" fmla="*/ 1919081 w 1942632"/>
              <a:gd name="connsiteY5-228" fmla="*/ 995690 h 1283495"/>
              <a:gd name="connsiteX6-229" fmla="*/ 1877553 w 1942632"/>
              <a:gd name="connsiteY6-230" fmla="*/ 987434 h 1283495"/>
              <a:gd name="connsiteX7-231" fmla="*/ 1819771 w 1942632"/>
              <a:gd name="connsiteY7-232" fmla="*/ 929652 h 1283495"/>
              <a:gd name="connsiteX8-233" fmla="*/ 1765689 w 1942632"/>
              <a:gd name="connsiteY8-234" fmla="*/ 929787 h 1283495"/>
              <a:gd name="connsiteX9-235" fmla="*/ 1427581 w 1942632"/>
              <a:gd name="connsiteY9-236" fmla="*/ 1272148 h 1283495"/>
              <a:gd name="connsiteX10-237" fmla="*/ 1400455 w 1942632"/>
              <a:gd name="connsiteY10-238" fmla="*/ 1283495 h 1283495"/>
              <a:gd name="connsiteX11-239" fmla="*/ 36397 w 1942632"/>
              <a:gd name="connsiteY11-240" fmla="*/ 1283495 h 1283495"/>
              <a:gd name="connsiteX12-241" fmla="*/ 1385 w 1942632"/>
              <a:gd name="connsiteY12-242" fmla="*/ 1260348 h 1283495"/>
              <a:gd name="connsiteX13-243" fmla="*/ 8920 w 1942632"/>
              <a:gd name="connsiteY13-244" fmla="*/ 1219033 h 1283495"/>
              <a:gd name="connsiteX14-245" fmla="*/ 1010873 w 1942632"/>
              <a:gd name="connsiteY14-246" fmla="*/ 173517 h 1283495"/>
              <a:gd name="connsiteX15-247" fmla="*/ 1010331 w 1942632"/>
              <a:gd name="connsiteY15-248" fmla="*/ 120212 h 1283495"/>
              <a:gd name="connsiteX16-249" fmla="*/ 955227 w 1942632"/>
              <a:gd name="connsiteY16-250" fmla="*/ 65108 h 1283495"/>
              <a:gd name="connsiteX17-251" fmla="*/ 946969 w 1942632"/>
              <a:gd name="connsiteY17-252" fmla="*/ 23530 h 1283495"/>
              <a:gd name="connsiteX0-253" fmla="*/ 946969 w 1942632"/>
              <a:gd name="connsiteY0-254" fmla="*/ 23530 h 1283495"/>
              <a:gd name="connsiteX1-255" fmla="*/ 982173 w 1942632"/>
              <a:gd name="connsiteY1-256" fmla="*/ 0 h 1283495"/>
              <a:gd name="connsiteX2-257" fmla="*/ 1904588 w 1942632"/>
              <a:gd name="connsiteY2-258" fmla="*/ 0 h 1283495"/>
              <a:gd name="connsiteX3-259" fmla="*/ 1942632 w 1942632"/>
              <a:gd name="connsiteY3-260" fmla="*/ 38107 h 1283495"/>
              <a:gd name="connsiteX4-261" fmla="*/ 1942632 w 1942632"/>
              <a:gd name="connsiteY4-262" fmla="*/ 960540 h 1283495"/>
              <a:gd name="connsiteX5-263" fmla="*/ 1919081 w 1942632"/>
              <a:gd name="connsiteY5-264" fmla="*/ 995690 h 1283495"/>
              <a:gd name="connsiteX6-265" fmla="*/ 1877553 w 1942632"/>
              <a:gd name="connsiteY6-266" fmla="*/ 987434 h 1283495"/>
              <a:gd name="connsiteX7-267" fmla="*/ 1819771 w 1942632"/>
              <a:gd name="connsiteY7-268" fmla="*/ 929652 h 1283495"/>
              <a:gd name="connsiteX8-269" fmla="*/ 1765689 w 1942632"/>
              <a:gd name="connsiteY8-270" fmla="*/ 929787 h 1283495"/>
              <a:gd name="connsiteX9-271" fmla="*/ 1427581 w 1942632"/>
              <a:gd name="connsiteY9-272" fmla="*/ 1272148 h 1283495"/>
              <a:gd name="connsiteX10-273" fmla="*/ 1400455 w 1942632"/>
              <a:gd name="connsiteY10-274" fmla="*/ 1283495 h 1283495"/>
              <a:gd name="connsiteX11-275" fmla="*/ 36397 w 1942632"/>
              <a:gd name="connsiteY11-276" fmla="*/ 1283495 h 1283495"/>
              <a:gd name="connsiteX12-277" fmla="*/ 1385 w 1942632"/>
              <a:gd name="connsiteY12-278" fmla="*/ 1260348 h 1283495"/>
              <a:gd name="connsiteX13-279" fmla="*/ 8920 w 1942632"/>
              <a:gd name="connsiteY13-280" fmla="*/ 1219033 h 1283495"/>
              <a:gd name="connsiteX14-281" fmla="*/ 1010873 w 1942632"/>
              <a:gd name="connsiteY14-282" fmla="*/ 173517 h 1283495"/>
              <a:gd name="connsiteX15-283" fmla="*/ 1010331 w 1942632"/>
              <a:gd name="connsiteY15-284" fmla="*/ 120212 h 1283495"/>
              <a:gd name="connsiteX16-285" fmla="*/ 955227 w 1942632"/>
              <a:gd name="connsiteY16-286" fmla="*/ 65108 h 1283495"/>
              <a:gd name="connsiteX17-287" fmla="*/ 946969 w 1942632"/>
              <a:gd name="connsiteY17-288" fmla="*/ 23530 h 1283495"/>
              <a:gd name="connsiteX0-289" fmla="*/ 946969 w 1942632"/>
              <a:gd name="connsiteY0-290" fmla="*/ 23530 h 1283495"/>
              <a:gd name="connsiteX1-291" fmla="*/ 982173 w 1942632"/>
              <a:gd name="connsiteY1-292" fmla="*/ 0 h 1283495"/>
              <a:gd name="connsiteX2-293" fmla="*/ 1904588 w 1942632"/>
              <a:gd name="connsiteY2-294" fmla="*/ 0 h 1283495"/>
              <a:gd name="connsiteX3-295" fmla="*/ 1942632 w 1942632"/>
              <a:gd name="connsiteY3-296" fmla="*/ 38107 h 1283495"/>
              <a:gd name="connsiteX4-297" fmla="*/ 1942632 w 1942632"/>
              <a:gd name="connsiteY4-298" fmla="*/ 960540 h 1283495"/>
              <a:gd name="connsiteX5-299" fmla="*/ 1919081 w 1942632"/>
              <a:gd name="connsiteY5-300" fmla="*/ 995690 h 1283495"/>
              <a:gd name="connsiteX6-301" fmla="*/ 1877553 w 1942632"/>
              <a:gd name="connsiteY6-302" fmla="*/ 987434 h 1283495"/>
              <a:gd name="connsiteX7-303" fmla="*/ 1819771 w 1942632"/>
              <a:gd name="connsiteY7-304" fmla="*/ 929652 h 1283495"/>
              <a:gd name="connsiteX8-305" fmla="*/ 1765689 w 1942632"/>
              <a:gd name="connsiteY8-306" fmla="*/ 929787 h 1283495"/>
              <a:gd name="connsiteX9-307" fmla="*/ 1427581 w 1942632"/>
              <a:gd name="connsiteY9-308" fmla="*/ 1272148 h 1283495"/>
              <a:gd name="connsiteX10-309" fmla="*/ 1400455 w 1942632"/>
              <a:gd name="connsiteY10-310" fmla="*/ 1283495 h 1283495"/>
              <a:gd name="connsiteX11-311" fmla="*/ 36397 w 1942632"/>
              <a:gd name="connsiteY11-312" fmla="*/ 1283495 h 1283495"/>
              <a:gd name="connsiteX12-313" fmla="*/ 1385 w 1942632"/>
              <a:gd name="connsiteY12-314" fmla="*/ 1260348 h 1283495"/>
              <a:gd name="connsiteX13-315" fmla="*/ 8920 w 1942632"/>
              <a:gd name="connsiteY13-316" fmla="*/ 1219033 h 1283495"/>
              <a:gd name="connsiteX14-317" fmla="*/ 1010873 w 1942632"/>
              <a:gd name="connsiteY14-318" fmla="*/ 173517 h 1283495"/>
              <a:gd name="connsiteX15-319" fmla="*/ 1010331 w 1942632"/>
              <a:gd name="connsiteY15-320" fmla="*/ 120212 h 1283495"/>
              <a:gd name="connsiteX16-321" fmla="*/ 955227 w 1942632"/>
              <a:gd name="connsiteY16-322" fmla="*/ 65108 h 1283495"/>
              <a:gd name="connsiteX17-323" fmla="*/ 946969 w 1942632"/>
              <a:gd name="connsiteY17-324" fmla="*/ 23530 h 1283495"/>
              <a:gd name="connsiteX0-325" fmla="*/ 946969 w 1942632"/>
              <a:gd name="connsiteY0-326" fmla="*/ 23530 h 1283495"/>
              <a:gd name="connsiteX1-327" fmla="*/ 982173 w 1942632"/>
              <a:gd name="connsiteY1-328" fmla="*/ 0 h 1283495"/>
              <a:gd name="connsiteX2-329" fmla="*/ 1904588 w 1942632"/>
              <a:gd name="connsiteY2-330" fmla="*/ 0 h 1283495"/>
              <a:gd name="connsiteX3-331" fmla="*/ 1942632 w 1942632"/>
              <a:gd name="connsiteY3-332" fmla="*/ 38107 h 1283495"/>
              <a:gd name="connsiteX4-333" fmla="*/ 1942632 w 1942632"/>
              <a:gd name="connsiteY4-334" fmla="*/ 960540 h 1283495"/>
              <a:gd name="connsiteX5-335" fmla="*/ 1919081 w 1942632"/>
              <a:gd name="connsiteY5-336" fmla="*/ 995690 h 1283495"/>
              <a:gd name="connsiteX6-337" fmla="*/ 1877553 w 1942632"/>
              <a:gd name="connsiteY6-338" fmla="*/ 987434 h 1283495"/>
              <a:gd name="connsiteX7-339" fmla="*/ 1819771 w 1942632"/>
              <a:gd name="connsiteY7-340" fmla="*/ 929652 h 1283495"/>
              <a:gd name="connsiteX8-341" fmla="*/ 1765689 w 1942632"/>
              <a:gd name="connsiteY8-342" fmla="*/ 929787 h 1283495"/>
              <a:gd name="connsiteX9-343" fmla="*/ 1427581 w 1942632"/>
              <a:gd name="connsiteY9-344" fmla="*/ 1272148 h 1283495"/>
              <a:gd name="connsiteX10-345" fmla="*/ 1400455 w 1942632"/>
              <a:gd name="connsiteY10-346" fmla="*/ 1283495 h 1283495"/>
              <a:gd name="connsiteX11-347" fmla="*/ 36397 w 1942632"/>
              <a:gd name="connsiteY11-348" fmla="*/ 1283495 h 1283495"/>
              <a:gd name="connsiteX12-349" fmla="*/ 1385 w 1942632"/>
              <a:gd name="connsiteY12-350" fmla="*/ 1260348 h 1283495"/>
              <a:gd name="connsiteX13-351" fmla="*/ 8920 w 1942632"/>
              <a:gd name="connsiteY13-352" fmla="*/ 1219033 h 1283495"/>
              <a:gd name="connsiteX14-353" fmla="*/ 1010873 w 1942632"/>
              <a:gd name="connsiteY14-354" fmla="*/ 173517 h 1283495"/>
              <a:gd name="connsiteX15-355" fmla="*/ 1010331 w 1942632"/>
              <a:gd name="connsiteY15-356" fmla="*/ 120212 h 1283495"/>
              <a:gd name="connsiteX16-357" fmla="*/ 955227 w 1942632"/>
              <a:gd name="connsiteY16-358" fmla="*/ 65108 h 1283495"/>
              <a:gd name="connsiteX17-359" fmla="*/ 946969 w 1942632"/>
              <a:gd name="connsiteY17-360" fmla="*/ 23530 h 1283495"/>
              <a:gd name="connsiteX0-361" fmla="*/ 946969 w 1942632"/>
              <a:gd name="connsiteY0-362" fmla="*/ 23530 h 1283495"/>
              <a:gd name="connsiteX1-363" fmla="*/ 982173 w 1942632"/>
              <a:gd name="connsiteY1-364" fmla="*/ 0 h 1283495"/>
              <a:gd name="connsiteX2-365" fmla="*/ 1904588 w 1942632"/>
              <a:gd name="connsiteY2-366" fmla="*/ 0 h 1283495"/>
              <a:gd name="connsiteX3-367" fmla="*/ 1942632 w 1942632"/>
              <a:gd name="connsiteY3-368" fmla="*/ 38107 h 1283495"/>
              <a:gd name="connsiteX4-369" fmla="*/ 1942632 w 1942632"/>
              <a:gd name="connsiteY4-370" fmla="*/ 960540 h 1283495"/>
              <a:gd name="connsiteX5-371" fmla="*/ 1919081 w 1942632"/>
              <a:gd name="connsiteY5-372" fmla="*/ 995690 h 1283495"/>
              <a:gd name="connsiteX6-373" fmla="*/ 1877553 w 1942632"/>
              <a:gd name="connsiteY6-374" fmla="*/ 987434 h 1283495"/>
              <a:gd name="connsiteX7-375" fmla="*/ 1819771 w 1942632"/>
              <a:gd name="connsiteY7-376" fmla="*/ 929652 h 1283495"/>
              <a:gd name="connsiteX8-377" fmla="*/ 1765689 w 1942632"/>
              <a:gd name="connsiteY8-378" fmla="*/ 929787 h 1283495"/>
              <a:gd name="connsiteX9-379" fmla="*/ 1427581 w 1942632"/>
              <a:gd name="connsiteY9-380" fmla="*/ 1272148 h 1283495"/>
              <a:gd name="connsiteX10-381" fmla="*/ 1400455 w 1942632"/>
              <a:gd name="connsiteY10-382" fmla="*/ 1283495 h 1283495"/>
              <a:gd name="connsiteX11-383" fmla="*/ 36397 w 1942632"/>
              <a:gd name="connsiteY11-384" fmla="*/ 1283495 h 1283495"/>
              <a:gd name="connsiteX12-385" fmla="*/ 1385 w 1942632"/>
              <a:gd name="connsiteY12-386" fmla="*/ 1260348 h 1283495"/>
              <a:gd name="connsiteX13-387" fmla="*/ 8920 w 1942632"/>
              <a:gd name="connsiteY13-388" fmla="*/ 1219033 h 1283495"/>
              <a:gd name="connsiteX14-389" fmla="*/ 1010873 w 1942632"/>
              <a:gd name="connsiteY14-390" fmla="*/ 173517 h 1283495"/>
              <a:gd name="connsiteX15-391" fmla="*/ 1010331 w 1942632"/>
              <a:gd name="connsiteY15-392" fmla="*/ 120212 h 1283495"/>
              <a:gd name="connsiteX16-393" fmla="*/ 955227 w 1942632"/>
              <a:gd name="connsiteY16-394" fmla="*/ 65108 h 1283495"/>
              <a:gd name="connsiteX17-395" fmla="*/ 946969 w 1942632"/>
              <a:gd name="connsiteY17-396" fmla="*/ 23530 h 1283495"/>
              <a:gd name="connsiteX0-397" fmla="*/ 946969 w 1942632"/>
              <a:gd name="connsiteY0-398" fmla="*/ 23530 h 1283495"/>
              <a:gd name="connsiteX1-399" fmla="*/ 982173 w 1942632"/>
              <a:gd name="connsiteY1-400" fmla="*/ 0 h 1283495"/>
              <a:gd name="connsiteX2-401" fmla="*/ 1904588 w 1942632"/>
              <a:gd name="connsiteY2-402" fmla="*/ 0 h 1283495"/>
              <a:gd name="connsiteX3-403" fmla="*/ 1942632 w 1942632"/>
              <a:gd name="connsiteY3-404" fmla="*/ 38107 h 1283495"/>
              <a:gd name="connsiteX4-405" fmla="*/ 1942632 w 1942632"/>
              <a:gd name="connsiteY4-406" fmla="*/ 960540 h 1283495"/>
              <a:gd name="connsiteX5-407" fmla="*/ 1919081 w 1942632"/>
              <a:gd name="connsiteY5-408" fmla="*/ 995690 h 1283495"/>
              <a:gd name="connsiteX6-409" fmla="*/ 1877553 w 1942632"/>
              <a:gd name="connsiteY6-410" fmla="*/ 987434 h 1283495"/>
              <a:gd name="connsiteX7-411" fmla="*/ 1819771 w 1942632"/>
              <a:gd name="connsiteY7-412" fmla="*/ 929652 h 1283495"/>
              <a:gd name="connsiteX8-413" fmla="*/ 1765689 w 1942632"/>
              <a:gd name="connsiteY8-414" fmla="*/ 929787 h 1283495"/>
              <a:gd name="connsiteX9-415" fmla="*/ 1427581 w 1942632"/>
              <a:gd name="connsiteY9-416" fmla="*/ 1272148 h 1283495"/>
              <a:gd name="connsiteX10-417" fmla="*/ 1400455 w 1942632"/>
              <a:gd name="connsiteY10-418" fmla="*/ 1283495 h 1283495"/>
              <a:gd name="connsiteX11-419" fmla="*/ 36397 w 1942632"/>
              <a:gd name="connsiteY11-420" fmla="*/ 1283495 h 1283495"/>
              <a:gd name="connsiteX12-421" fmla="*/ 1385 w 1942632"/>
              <a:gd name="connsiteY12-422" fmla="*/ 1260348 h 1283495"/>
              <a:gd name="connsiteX13-423" fmla="*/ 8920 w 1942632"/>
              <a:gd name="connsiteY13-424" fmla="*/ 1219033 h 1283495"/>
              <a:gd name="connsiteX14-425" fmla="*/ 1010873 w 1942632"/>
              <a:gd name="connsiteY14-426" fmla="*/ 173517 h 1283495"/>
              <a:gd name="connsiteX15-427" fmla="*/ 1010331 w 1942632"/>
              <a:gd name="connsiteY15-428" fmla="*/ 120212 h 1283495"/>
              <a:gd name="connsiteX16-429" fmla="*/ 955227 w 1942632"/>
              <a:gd name="connsiteY16-430" fmla="*/ 65108 h 1283495"/>
              <a:gd name="connsiteX17-431" fmla="*/ 946969 w 1942632"/>
              <a:gd name="connsiteY17-432" fmla="*/ 23530 h 1283495"/>
              <a:gd name="connsiteX0-433" fmla="*/ 946969 w 1942632"/>
              <a:gd name="connsiteY0-434" fmla="*/ 23530 h 1283495"/>
              <a:gd name="connsiteX1-435" fmla="*/ 982173 w 1942632"/>
              <a:gd name="connsiteY1-436" fmla="*/ 0 h 1283495"/>
              <a:gd name="connsiteX2-437" fmla="*/ 1904588 w 1942632"/>
              <a:gd name="connsiteY2-438" fmla="*/ 0 h 1283495"/>
              <a:gd name="connsiteX3-439" fmla="*/ 1942632 w 1942632"/>
              <a:gd name="connsiteY3-440" fmla="*/ 38107 h 1283495"/>
              <a:gd name="connsiteX4-441" fmla="*/ 1942632 w 1942632"/>
              <a:gd name="connsiteY4-442" fmla="*/ 960540 h 1283495"/>
              <a:gd name="connsiteX5-443" fmla="*/ 1919081 w 1942632"/>
              <a:gd name="connsiteY5-444" fmla="*/ 995690 h 1283495"/>
              <a:gd name="connsiteX6-445" fmla="*/ 1877553 w 1942632"/>
              <a:gd name="connsiteY6-446" fmla="*/ 987434 h 1283495"/>
              <a:gd name="connsiteX7-447" fmla="*/ 1819771 w 1942632"/>
              <a:gd name="connsiteY7-448" fmla="*/ 929652 h 1283495"/>
              <a:gd name="connsiteX8-449" fmla="*/ 1765689 w 1942632"/>
              <a:gd name="connsiteY8-450" fmla="*/ 929787 h 1283495"/>
              <a:gd name="connsiteX9-451" fmla="*/ 1427581 w 1942632"/>
              <a:gd name="connsiteY9-452" fmla="*/ 1272148 h 1283495"/>
              <a:gd name="connsiteX10-453" fmla="*/ 1400455 w 1942632"/>
              <a:gd name="connsiteY10-454" fmla="*/ 1283495 h 1283495"/>
              <a:gd name="connsiteX11-455" fmla="*/ 36397 w 1942632"/>
              <a:gd name="connsiteY11-456" fmla="*/ 1283495 h 1283495"/>
              <a:gd name="connsiteX12-457" fmla="*/ 1385 w 1942632"/>
              <a:gd name="connsiteY12-458" fmla="*/ 1260348 h 1283495"/>
              <a:gd name="connsiteX13-459" fmla="*/ 8920 w 1942632"/>
              <a:gd name="connsiteY13-460" fmla="*/ 1219033 h 1283495"/>
              <a:gd name="connsiteX14-461" fmla="*/ 1010873 w 1942632"/>
              <a:gd name="connsiteY14-462" fmla="*/ 173517 h 1283495"/>
              <a:gd name="connsiteX15-463" fmla="*/ 1010331 w 1942632"/>
              <a:gd name="connsiteY15-464" fmla="*/ 120212 h 1283495"/>
              <a:gd name="connsiteX16-465" fmla="*/ 955227 w 1942632"/>
              <a:gd name="connsiteY16-466" fmla="*/ 65108 h 1283495"/>
              <a:gd name="connsiteX17-467" fmla="*/ 946969 w 1942632"/>
              <a:gd name="connsiteY17-468" fmla="*/ 23530 h 1283495"/>
              <a:gd name="connsiteX0-469" fmla="*/ 946969 w 1942632"/>
              <a:gd name="connsiteY0-470" fmla="*/ 23530 h 1283495"/>
              <a:gd name="connsiteX1-471" fmla="*/ 982173 w 1942632"/>
              <a:gd name="connsiteY1-472" fmla="*/ 0 h 1283495"/>
              <a:gd name="connsiteX2-473" fmla="*/ 1904588 w 1942632"/>
              <a:gd name="connsiteY2-474" fmla="*/ 0 h 1283495"/>
              <a:gd name="connsiteX3-475" fmla="*/ 1942632 w 1942632"/>
              <a:gd name="connsiteY3-476" fmla="*/ 38107 h 1283495"/>
              <a:gd name="connsiteX4-477" fmla="*/ 1942632 w 1942632"/>
              <a:gd name="connsiteY4-478" fmla="*/ 960540 h 1283495"/>
              <a:gd name="connsiteX5-479" fmla="*/ 1919081 w 1942632"/>
              <a:gd name="connsiteY5-480" fmla="*/ 995690 h 1283495"/>
              <a:gd name="connsiteX6-481" fmla="*/ 1877553 w 1942632"/>
              <a:gd name="connsiteY6-482" fmla="*/ 987434 h 1283495"/>
              <a:gd name="connsiteX7-483" fmla="*/ 1819771 w 1942632"/>
              <a:gd name="connsiteY7-484" fmla="*/ 929652 h 1283495"/>
              <a:gd name="connsiteX8-485" fmla="*/ 1765689 w 1942632"/>
              <a:gd name="connsiteY8-486" fmla="*/ 929787 h 1283495"/>
              <a:gd name="connsiteX9-487" fmla="*/ 1427581 w 1942632"/>
              <a:gd name="connsiteY9-488" fmla="*/ 1272148 h 1283495"/>
              <a:gd name="connsiteX10-489" fmla="*/ 1400455 w 1942632"/>
              <a:gd name="connsiteY10-490" fmla="*/ 1283495 h 1283495"/>
              <a:gd name="connsiteX11-491" fmla="*/ 36397 w 1942632"/>
              <a:gd name="connsiteY11-492" fmla="*/ 1283495 h 1283495"/>
              <a:gd name="connsiteX12-493" fmla="*/ 1385 w 1942632"/>
              <a:gd name="connsiteY12-494" fmla="*/ 1260348 h 1283495"/>
              <a:gd name="connsiteX13-495" fmla="*/ 8920 w 1942632"/>
              <a:gd name="connsiteY13-496" fmla="*/ 1219033 h 1283495"/>
              <a:gd name="connsiteX14-497" fmla="*/ 1010873 w 1942632"/>
              <a:gd name="connsiteY14-498" fmla="*/ 173517 h 1283495"/>
              <a:gd name="connsiteX15-499" fmla="*/ 1010331 w 1942632"/>
              <a:gd name="connsiteY15-500" fmla="*/ 120212 h 1283495"/>
              <a:gd name="connsiteX16-501" fmla="*/ 955227 w 1942632"/>
              <a:gd name="connsiteY16-502" fmla="*/ 65108 h 1283495"/>
              <a:gd name="connsiteX17-503" fmla="*/ 946969 w 1942632"/>
              <a:gd name="connsiteY17-504" fmla="*/ 23530 h 1283495"/>
              <a:gd name="connsiteX0-505" fmla="*/ 946969 w 1942632"/>
              <a:gd name="connsiteY0-506" fmla="*/ 23530 h 1283495"/>
              <a:gd name="connsiteX1-507" fmla="*/ 982173 w 1942632"/>
              <a:gd name="connsiteY1-508" fmla="*/ 0 h 1283495"/>
              <a:gd name="connsiteX2-509" fmla="*/ 1904588 w 1942632"/>
              <a:gd name="connsiteY2-510" fmla="*/ 0 h 1283495"/>
              <a:gd name="connsiteX3-511" fmla="*/ 1942632 w 1942632"/>
              <a:gd name="connsiteY3-512" fmla="*/ 38107 h 1283495"/>
              <a:gd name="connsiteX4-513" fmla="*/ 1942632 w 1942632"/>
              <a:gd name="connsiteY4-514" fmla="*/ 960540 h 1283495"/>
              <a:gd name="connsiteX5-515" fmla="*/ 1919081 w 1942632"/>
              <a:gd name="connsiteY5-516" fmla="*/ 995690 h 1283495"/>
              <a:gd name="connsiteX6-517" fmla="*/ 1877553 w 1942632"/>
              <a:gd name="connsiteY6-518" fmla="*/ 987434 h 1283495"/>
              <a:gd name="connsiteX7-519" fmla="*/ 1819771 w 1942632"/>
              <a:gd name="connsiteY7-520" fmla="*/ 929652 h 1283495"/>
              <a:gd name="connsiteX8-521" fmla="*/ 1765689 w 1942632"/>
              <a:gd name="connsiteY8-522" fmla="*/ 929787 h 1283495"/>
              <a:gd name="connsiteX9-523" fmla="*/ 1427581 w 1942632"/>
              <a:gd name="connsiteY9-524" fmla="*/ 1272148 h 1283495"/>
              <a:gd name="connsiteX10-525" fmla="*/ 1400455 w 1942632"/>
              <a:gd name="connsiteY10-526" fmla="*/ 1283495 h 1283495"/>
              <a:gd name="connsiteX11-527" fmla="*/ 36397 w 1942632"/>
              <a:gd name="connsiteY11-528" fmla="*/ 1283495 h 1283495"/>
              <a:gd name="connsiteX12-529" fmla="*/ 1385 w 1942632"/>
              <a:gd name="connsiteY12-530" fmla="*/ 1260348 h 1283495"/>
              <a:gd name="connsiteX13-531" fmla="*/ 8920 w 1942632"/>
              <a:gd name="connsiteY13-532" fmla="*/ 1219033 h 1283495"/>
              <a:gd name="connsiteX14-533" fmla="*/ 1010873 w 1942632"/>
              <a:gd name="connsiteY14-534" fmla="*/ 173517 h 1283495"/>
              <a:gd name="connsiteX15-535" fmla="*/ 1010331 w 1942632"/>
              <a:gd name="connsiteY15-536" fmla="*/ 120212 h 1283495"/>
              <a:gd name="connsiteX16-537" fmla="*/ 955227 w 1942632"/>
              <a:gd name="connsiteY16-538" fmla="*/ 65108 h 1283495"/>
              <a:gd name="connsiteX17-539" fmla="*/ 946969 w 1942632"/>
              <a:gd name="connsiteY17-540" fmla="*/ 23530 h 1283495"/>
              <a:gd name="connsiteX0-541" fmla="*/ 946969 w 1942632"/>
              <a:gd name="connsiteY0-542" fmla="*/ 23530 h 1283495"/>
              <a:gd name="connsiteX1-543" fmla="*/ 982173 w 1942632"/>
              <a:gd name="connsiteY1-544" fmla="*/ 0 h 1283495"/>
              <a:gd name="connsiteX2-545" fmla="*/ 1904588 w 1942632"/>
              <a:gd name="connsiteY2-546" fmla="*/ 0 h 1283495"/>
              <a:gd name="connsiteX3-547" fmla="*/ 1942632 w 1942632"/>
              <a:gd name="connsiteY3-548" fmla="*/ 38107 h 1283495"/>
              <a:gd name="connsiteX4-549" fmla="*/ 1942632 w 1942632"/>
              <a:gd name="connsiteY4-550" fmla="*/ 960540 h 1283495"/>
              <a:gd name="connsiteX5-551" fmla="*/ 1919081 w 1942632"/>
              <a:gd name="connsiteY5-552" fmla="*/ 995690 h 1283495"/>
              <a:gd name="connsiteX6-553" fmla="*/ 1877553 w 1942632"/>
              <a:gd name="connsiteY6-554" fmla="*/ 987434 h 1283495"/>
              <a:gd name="connsiteX7-555" fmla="*/ 1819771 w 1942632"/>
              <a:gd name="connsiteY7-556" fmla="*/ 929652 h 1283495"/>
              <a:gd name="connsiteX8-557" fmla="*/ 1765689 w 1942632"/>
              <a:gd name="connsiteY8-558" fmla="*/ 929787 h 1283495"/>
              <a:gd name="connsiteX9-559" fmla="*/ 1427581 w 1942632"/>
              <a:gd name="connsiteY9-560" fmla="*/ 1272148 h 1283495"/>
              <a:gd name="connsiteX10-561" fmla="*/ 1400455 w 1942632"/>
              <a:gd name="connsiteY10-562" fmla="*/ 1283495 h 1283495"/>
              <a:gd name="connsiteX11-563" fmla="*/ 36397 w 1942632"/>
              <a:gd name="connsiteY11-564" fmla="*/ 1283495 h 1283495"/>
              <a:gd name="connsiteX12-565" fmla="*/ 1385 w 1942632"/>
              <a:gd name="connsiteY12-566" fmla="*/ 1260348 h 1283495"/>
              <a:gd name="connsiteX13-567" fmla="*/ 8920 w 1942632"/>
              <a:gd name="connsiteY13-568" fmla="*/ 1219033 h 1283495"/>
              <a:gd name="connsiteX14-569" fmla="*/ 1010873 w 1942632"/>
              <a:gd name="connsiteY14-570" fmla="*/ 173517 h 1283495"/>
              <a:gd name="connsiteX15-571" fmla="*/ 1010331 w 1942632"/>
              <a:gd name="connsiteY15-572" fmla="*/ 120212 h 1283495"/>
              <a:gd name="connsiteX16-573" fmla="*/ 955227 w 1942632"/>
              <a:gd name="connsiteY16-574" fmla="*/ 65108 h 1283495"/>
              <a:gd name="connsiteX17-575" fmla="*/ 946969 w 1942632"/>
              <a:gd name="connsiteY17-576" fmla="*/ 23530 h 1283495"/>
              <a:gd name="connsiteX0-577" fmla="*/ 946969 w 1942632"/>
              <a:gd name="connsiteY0-578" fmla="*/ 23530 h 1283495"/>
              <a:gd name="connsiteX1-579" fmla="*/ 982173 w 1942632"/>
              <a:gd name="connsiteY1-580" fmla="*/ 0 h 1283495"/>
              <a:gd name="connsiteX2-581" fmla="*/ 1904588 w 1942632"/>
              <a:gd name="connsiteY2-582" fmla="*/ 0 h 1283495"/>
              <a:gd name="connsiteX3-583" fmla="*/ 1942632 w 1942632"/>
              <a:gd name="connsiteY3-584" fmla="*/ 38107 h 1283495"/>
              <a:gd name="connsiteX4-585" fmla="*/ 1942632 w 1942632"/>
              <a:gd name="connsiteY4-586" fmla="*/ 960540 h 1283495"/>
              <a:gd name="connsiteX5-587" fmla="*/ 1919081 w 1942632"/>
              <a:gd name="connsiteY5-588" fmla="*/ 995690 h 1283495"/>
              <a:gd name="connsiteX6-589" fmla="*/ 1877553 w 1942632"/>
              <a:gd name="connsiteY6-590" fmla="*/ 987434 h 1283495"/>
              <a:gd name="connsiteX7-591" fmla="*/ 1819771 w 1942632"/>
              <a:gd name="connsiteY7-592" fmla="*/ 929652 h 1283495"/>
              <a:gd name="connsiteX8-593" fmla="*/ 1765689 w 1942632"/>
              <a:gd name="connsiteY8-594" fmla="*/ 929787 h 1283495"/>
              <a:gd name="connsiteX9-595" fmla="*/ 1427581 w 1942632"/>
              <a:gd name="connsiteY9-596" fmla="*/ 1272148 h 1283495"/>
              <a:gd name="connsiteX10-597" fmla="*/ 1400455 w 1942632"/>
              <a:gd name="connsiteY10-598" fmla="*/ 1283495 h 1283495"/>
              <a:gd name="connsiteX11-599" fmla="*/ 36397 w 1942632"/>
              <a:gd name="connsiteY11-600" fmla="*/ 1283495 h 1283495"/>
              <a:gd name="connsiteX12-601" fmla="*/ 1385 w 1942632"/>
              <a:gd name="connsiteY12-602" fmla="*/ 1260348 h 1283495"/>
              <a:gd name="connsiteX13-603" fmla="*/ 8920 w 1942632"/>
              <a:gd name="connsiteY13-604" fmla="*/ 1219033 h 1283495"/>
              <a:gd name="connsiteX14-605" fmla="*/ 1010873 w 1942632"/>
              <a:gd name="connsiteY14-606" fmla="*/ 173517 h 1283495"/>
              <a:gd name="connsiteX15-607" fmla="*/ 1010331 w 1942632"/>
              <a:gd name="connsiteY15-608" fmla="*/ 120212 h 1283495"/>
              <a:gd name="connsiteX16-609" fmla="*/ 955227 w 1942632"/>
              <a:gd name="connsiteY16-610" fmla="*/ 65108 h 1283495"/>
              <a:gd name="connsiteX17-611" fmla="*/ 946969 w 1942632"/>
              <a:gd name="connsiteY17-612" fmla="*/ 23530 h 1283495"/>
              <a:gd name="connsiteX0-613" fmla="*/ 946969 w 1942632"/>
              <a:gd name="connsiteY0-614" fmla="*/ 23530 h 1283495"/>
              <a:gd name="connsiteX1-615" fmla="*/ 982173 w 1942632"/>
              <a:gd name="connsiteY1-616" fmla="*/ 0 h 1283495"/>
              <a:gd name="connsiteX2-617" fmla="*/ 1904588 w 1942632"/>
              <a:gd name="connsiteY2-618" fmla="*/ 0 h 1283495"/>
              <a:gd name="connsiteX3-619" fmla="*/ 1942632 w 1942632"/>
              <a:gd name="connsiteY3-620" fmla="*/ 38107 h 1283495"/>
              <a:gd name="connsiteX4-621" fmla="*/ 1942632 w 1942632"/>
              <a:gd name="connsiteY4-622" fmla="*/ 960540 h 1283495"/>
              <a:gd name="connsiteX5-623" fmla="*/ 1919081 w 1942632"/>
              <a:gd name="connsiteY5-624" fmla="*/ 995690 h 1283495"/>
              <a:gd name="connsiteX6-625" fmla="*/ 1877553 w 1942632"/>
              <a:gd name="connsiteY6-626" fmla="*/ 987434 h 1283495"/>
              <a:gd name="connsiteX7-627" fmla="*/ 1819771 w 1942632"/>
              <a:gd name="connsiteY7-628" fmla="*/ 929652 h 1283495"/>
              <a:gd name="connsiteX8-629" fmla="*/ 1765689 w 1942632"/>
              <a:gd name="connsiteY8-630" fmla="*/ 929787 h 1283495"/>
              <a:gd name="connsiteX9-631" fmla="*/ 1427581 w 1942632"/>
              <a:gd name="connsiteY9-632" fmla="*/ 1272148 h 1283495"/>
              <a:gd name="connsiteX10-633" fmla="*/ 1400455 w 1942632"/>
              <a:gd name="connsiteY10-634" fmla="*/ 1283495 h 1283495"/>
              <a:gd name="connsiteX11-635" fmla="*/ 36397 w 1942632"/>
              <a:gd name="connsiteY11-636" fmla="*/ 1283495 h 1283495"/>
              <a:gd name="connsiteX12-637" fmla="*/ 1385 w 1942632"/>
              <a:gd name="connsiteY12-638" fmla="*/ 1260348 h 1283495"/>
              <a:gd name="connsiteX13-639" fmla="*/ 8920 w 1942632"/>
              <a:gd name="connsiteY13-640" fmla="*/ 1219033 h 1283495"/>
              <a:gd name="connsiteX14-641" fmla="*/ 1010873 w 1942632"/>
              <a:gd name="connsiteY14-642" fmla="*/ 173517 h 1283495"/>
              <a:gd name="connsiteX15-643" fmla="*/ 1010331 w 1942632"/>
              <a:gd name="connsiteY15-644" fmla="*/ 120212 h 1283495"/>
              <a:gd name="connsiteX16-645" fmla="*/ 955227 w 1942632"/>
              <a:gd name="connsiteY16-646" fmla="*/ 65108 h 1283495"/>
              <a:gd name="connsiteX17-647" fmla="*/ 946969 w 1942632"/>
              <a:gd name="connsiteY17-648" fmla="*/ 23530 h 1283495"/>
              <a:gd name="connsiteX0-649" fmla="*/ 946969 w 1942632"/>
              <a:gd name="connsiteY0-650" fmla="*/ 23530 h 1283495"/>
              <a:gd name="connsiteX1-651" fmla="*/ 982173 w 1942632"/>
              <a:gd name="connsiteY1-652" fmla="*/ 0 h 1283495"/>
              <a:gd name="connsiteX2-653" fmla="*/ 1904588 w 1942632"/>
              <a:gd name="connsiteY2-654" fmla="*/ 0 h 1283495"/>
              <a:gd name="connsiteX3-655" fmla="*/ 1942632 w 1942632"/>
              <a:gd name="connsiteY3-656" fmla="*/ 38107 h 1283495"/>
              <a:gd name="connsiteX4-657" fmla="*/ 1942632 w 1942632"/>
              <a:gd name="connsiteY4-658" fmla="*/ 960540 h 1283495"/>
              <a:gd name="connsiteX5-659" fmla="*/ 1919081 w 1942632"/>
              <a:gd name="connsiteY5-660" fmla="*/ 995690 h 1283495"/>
              <a:gd name="connsiteX6-661" fmla="*/ 1877553 w 1942632"/>
              <a:gd name="connsiteY6-662" fmla="*/ 987434 h 1283495"/>
              <a:gd name="connsiteX7-663" fmla="*/ 1819771 w 1942632"/>
              <a:gd name="connsiteY7-664" fmla="*/ 929652 h 1283495"/>
              <a:gd name="connsiteX8-665" fmla="*/ 1765689 w 1942632"/>
              <a:gd name="connsiteY8-666" fmla="*/ 929787 h 1283495"/>
              <a:gd name="connsiteX9-667" fmla="*/ 1427581 w 1942632"/>
              <a:gd name="connsiteY9-668" fmla="*/ 1272148 h 1283495"/>
              <a:gd name="connsiteX10-669" fmla="*/ 1400455 w 1942632"/>
              <a:gd name="connsiteY10-670" fmla="*/ 1283495 h 1283495"/>
              <a:gd name="connsiteX11-671" fmla="*/ 36397 w 1942632"/>
              <a:gd name="connsiteY11-672" fmla="*/ 1283495 h 1283495"/>
              <a:gd name="connsiteX12-673" fmla="*/ 1385 w 1942632"/>
              <a:gd name="connsiteY12-674" fmla="*/ 1260348 h 1283495"/>
              <a:gd name="connsiteX13-675" fmla="*/ 8920 w 1942632"/>
              <a:gd name="connsiteY13-676" fmla="*/ 1219033 h 1283495"/>
              <a:gd name="connsiteX14-677" fmla="*/ 1010873 w 1942632"/>
              <a:gd name="connsiteY14-678" fmla="*/ 173517 h 1283495"/>
              <a:gd name="connsiteX15-679" fmla="*/ 1010331 w 1942632"/>
              <a:gd name="connsiteY15-680" fmla="*/ 120212 h 1283495"/>
              <a:gd name="connsiteX16-681" fmla="*/ 955227 w 1942632"/>
              <a:gd name="connsiteY16-682" fmla="*/ 65108 h 1283495"/>
              <a:gd name="connsiteX17-683" fmla="*/ 946969 w 1942632"/>
              <a:gd name="connsiteY17-684" fmla="*/ 23530 h 1283495"/>
              <a:gd name="connsiteX0-685" fmla="*/ 946969 w 1942632"/>
              <a:gd name="connsiteY0-686" fmla="*/ 23530 h 1283495"/>
              <a:gd name="connsiteX1-687" fmla="*/ 982173 w 1942632"/>
              <a:gd name="connsiteY1-688" fmla="*/ 0 h 1283495"/>
              <a:gd name="connsiteX2-689" fmla="*/ 1904588 w 1942632"/>
              <a:gd name="connsiteY2-690" fmla="*/ 0 h 1283495"/>
              <a:gd name="connsiteX3-691" fmla="*/ 1942632 w 1942632"/>
              <a:gd name="connsiteY3-692" fmla="*/ 38107 h 1283495"/>
              <a:gd name="connsiteX4-693" fmla="*/ 1942632 w 1942632"/>
              <a:gd name="connsiteY4-694" fmla="*/ 960540 h 1283495"/>
              <a:gd name="connsiteX5-695" fmla="*/ 1919081 w 1942632"/>
              <a:gd name="connsiteY5-696" fmla="*/ 995690 h 1283495"/>
              <a:gd name="connsiteX6-697" fmla="*/ 1877553 w 1942632"/>
              <a:gd name="connsiteY6-698" fmla="*/ 987434 h 1283495"/>
              <a:gd name="connsiteX7-699" fmla="*/ 1819771 w 1942632"/>
              <a:gd name="connsiteY7-700" fmla="*/ 929652 h 1283495"/>
              <a:gd name="connsiteX8-701" fmla="*/ 1765689 w 1942632"/>
              <a:gd name="connsiteY8-702" fmla="*/ 929787 h 1283495"/>
              <a:gd name="connsiteX9-703" fmla="*/ 1427581 w 1942632"/>
              <a:gd name="connsiteY9-704" fmla="*/ 1272148 h 1283495"/>
              <a:gd name="connsiteX10-705" fmla="*/ 1400455 w 1942632"/>
              <a:gd name="connsiteY10-706" fmla="*/ 1283495 h 1283495"/>
              <a:gd name="connsiteX11-707" fmla="*/ 36397 w 1942632"/>
              <a:gd name="connsiteY11-708" fmla="*/ 1283495 h 1283495"/>
              <a:gd name="connsiteX12-709" fmla="*/ 1385 w 1942632"/>
              <a:gd name="connsiteY12-710" fmla="*/ 1260348 h 1283495"/>
              <a:gd name="connsiteX13-711" fmla="*/ 8920 w 1942632"/>
              <a:gd name="connsiteY13-712" fmla="*/ 1219033 h 1283495"/>
              <a:gd name="connsiteX14-713" fmla="*/ 1010873 w 1942632"/>
              <a:gd name="connsiteY14-714" fmla="*/ 173517 h 1283495"/>
              <a:gd name="connsiteX15-715" fmla="*/ 1010331 w 1942632"/>
              <a:gd name="connsiteY15-716" fmla="*/ 120212 h 1283495"/>
              <a:gd name="connsiteX16-717" fmla="*/ 955227 w 1942632"/>
              <a:gd name="connsiteY16-718" fmla="*/ 65108 h 1283495"/>
              <a:gd name="connsiteX17-719" fmla="*/ 946969 w 1942632"/>
              <a:gd name="connsiteY17-720" fmla="*/ 23530 h 1283495"/>
              <a:gd name="connsiteX0-721" fmla="*/ 946969 w 1942632"/>
              <a:gd name="connsiteY0-722" fmla="*/ 23530 h 1283495"/>
              <a:gd name="connsiteX1-723" fmla="*/ 982173 w 1942632"/>
              <a:gd name="connsiteY1-724" fmla="*/ 0 h 1283495"/>
              <a:gd name="connsiteX2-725" fmla="*/ 1904588 w 1942632"/>
              <a:gd name="connsiteY2-726" fmla="*/ 0 h 1283495"/>
              <a:gd name="connsiteX3-727" fmla="*/ 1942632 w 1942632"/>
              <a:gd name="connsiteY3-728" fmla="*/ 38107 h 1283495"/>
              <a:gd name="connsiteX4-729" fmla="*/ 1942632 w 1942632"/>
              <a:gd name="connsiteY4-730" fmla="*/ 960540 h 1283495"/>
              <a:gd name="connsiteX5-731" fmla="*/ 1919081 w 1942632"/>
              <a:gd name="connsiteY5-732" fmla="*/ 995690 h 1283495"/>
              <a:gd name="connsiteX6-733" fmla="*/ 1877553 w 1942632"/>
              <a:gd name="connsiteY6-734" fmla="*/ 987434 h 1283495"/>
              <a:gd name="connsiteX7-735" fmla="*/ 1819771 w 1942632"/>
              <a:gd name="connsiteY7-736" fmla="*/ 929652 h 1283495"/>
              <a:gd name="connsiteX8-737" fmla="*/ 1765689 w 1942632"/>
              <a:gd name="connsiteY8-738" fmla="*/ 929787 h 1283495"/>
              <a:gd name="connsiteX9-739" fmla="*/ 1427581 w 1942632"/>
              <a:gd name="connsiteY9-740" fmla="*/ 1272148 h 1283495"/>
              <a:gd name="connsiteX10-741" fmla="*/ 1400455 w 1942632"/>
              <a:gd name="connsiteY10-742" fmla="*/ 1283495 h 1283495"/>
              <a:gd name="connsiteX11-743" fmla="*/ 36397 w 1942632"/>
              <a:gd name="connsiteY11-744" fmla="*/ 1283495 h 1283495"/>
              <a:gd name="connsiteX12-745" fmla="*/ 1385 w 1942632"/>
              <a:gd name="connsiteY12-746" fmla="*/ 1260348 h 1283495"/>
              <a:gd name="connsiteX13-747" fmla="*/ 8920 w 1942632"/>
              <a:gd name="connsiteY13-748" fmla="*/ 1219033 h 1283495"/>
              <a:gd name="connsiteX14-749" fmla="*/ 1010873 w 1942632"/>
              <a:gd name="connsiteY14-750" fmla="*/ 173517 h 1283495"/>
              <a:gd name="connsiteX15-751" fmla="*/ 1010331 w 1942632"/>
              <a:gd name="connsiteY15-752" fmla="*/ 120212 h 1283495"/>
              <a:gd name="connsiteX16-753" fmla="*/ 955227 w 1942632"/>
              <a:gd name="connsiteY16-754" fmla="*/ 65108 h 1283495"/>
              <a:gd name="connsiteX17-755" fmla="*/ 946969 w 1942632"/>
              <a:gd name="connsiteY17-756" fmla="*/ 23530 h 1283495"/>
              <a:gd name="connsiteX0-757" fmla="*/ 946345 w 1942008"/>
              <a:gd name="connsiteY0-758" fmla="*/ 23530 h 1283495"/>
              <a:gd name="connsiteX1-759" fmla="*/ 981549 w 1942008"/>
              <a:gd name="connsiteY1-760" fmla="*/ 0 h 1283495"/>
              <a:gd name="connsiteX2-761" fmla="*/ 1903964 w 1942008"/>
              <a:gd name="connsiteY2-762" fmla="*/ 0 h 1283495"/>
              <a:gd name="connsiteX3-763" fmla="*/ 1942008 w 1942008"/>
              <a:gd name="connsiteY3-764" fmla="*/ 38107 h 1283495"/>
              <a:gd name="connsiteX4-765" fmla="*/ 1942008 w 1942008"/>
              <a:gd name="connsiteY4-766" fmla="*/ 960540 h 1283495"/>
              <a:gd name="connsiteX5-767" fmla="*/ 1918457 w 1942008"/>
              <a:gd name="connsiteY5-768" fmla="*/ 995690 h 1283495"/>
              <a:gd name="connsiteX6-769" fmla="*/ 1876929 w 1942008"/>
              <a:gd name="connsiteY6-770" fmla="*/ 987434 h 1283495"/>
              <a:gd name="connsiteX7-771" fmla="*/ 1819147 w 1942008"/>
              <a:gd name="connsiteY7-772" fmla="*/ 929652 h 1283495"/>
              <a:gd name="connsiteX8-773" fmla="*/ 1765065 w 1942008"/>
              <a:gd name="connsiteY8-774" fmla="*/ 929787 h 1283495"/>
              <a:gd name="connsiteX9-775" fmla="*/ 1426957 w 1942008"/>
              <a:gd name="connsiteY9-776" fmla="*/ 1272148 h 1283495"/>
              <a:gd name="connsiteX10-777" fmla="*/ 1399831 w 1942008"/>
              <a:gd name="connsiteY10-778" fmla="*/ 1283495 h 1283495"/>
              <a:gd name="connsiteX11-779" fmla="*/ 35773 w 1942008"/>
              <a:gd name="connsiteY11-780" fmla="*/ 1283495 h 1283495"/>
              <a:gd name="connsiteX12-781" fmla="*/ 761 w 1942008"/>
              <a:gd name="connsiteY12-782" fmla="*/ 1260348 h 1283495"/>
              <a:gd name="connsiteX13-783" fmla="*/ 8296 w 1942008"/>
              <a:gd name="connsiteY13-784" fmla="*/ 1219033 h 1283495"/>
              <a:gd name="connsiteX14-785" fmla="*/ 1010249 w 1942008"/>
              <a:gd name="connsiteY14-786" fmla="*/ 173517 h 1283495"/>
              <a:gd name="connsiteX15-787" fmla="*/ 1009707 w 1942008"/>
              <a:gd name="connsiteY15-788" fmla="*/ 120212 h 1283495"/>
              <a:gd name="connsiteX16-789" fmla="*/ 954603 w 1942008"/>
              <a:gd name="connsiteY16-790" fmla="*/ 65108 h 1283495"/>
              <a:gd name="connsiteX17-791" fmla="*/ 946345 w 1942008"/>
              <a:gd name="connsiteY17-792" fmla="*/ 23530 h 1283495"/>
              <a:gd name="connsiteX0-793" fmla="*/ 945771 w 1941434"/>
              <a:gd name="connsiteY0-794" fmla="*/ 23530 h 1283495"/>
              <a:gd name="connsiteX1-795" fmla="*/ 980975 w 1941434"/>
              <a:gd name="connsiteY1-796" fmla="*/ 0 h 1283495"/>
              <a:gd name="connsiteX2-797" fmla="*/ 1903390 w 1941434"/>
              <a:gd name="connsiteY2-798" fmla="*/ 0 h 1283495"/>
              <a:gd name="connsiteX3-799" fmla="*/ 1941434 w 1941434"/>
              <a:gd name="connsiteY3-800" fmla="*/ 38107 h 1283495"/>
              <a:gd name="connsiteX4-801" fmla="*/ 1941434 w 1941434"/>
              <a:gd name="connsiteY4-802" fmla="*/ 960540 h 1283495"/>
              <a:gd name="connsiteX5-803" fmla="*/ 1917883 w 1941434"/>
              <a:gd name="connsiteY5-804" fmla="*/ 995690 h 1283495"/>
              <a:gd name="connsiteX6-805" fmla="*/ 1876355 w 1941434"/>
              <a:gd name="connsiteY6-806" fmla="*/ 987434 h 1283495"/>
              <a:gd name="connsiteX7-807" fmla="*/ 1818573 w 1941434"/>
              <a:gd name="connsiteY7-808" fmla="*/ 929652 h 1283495"/>
              <a:gd name="connsiteX8-809" fmla="*/ 1764491 w 1941434"/>
              <a:gd name="connsiteY8-810" fmla="*/ 929787 h 1283495"/>
              <a:gd name="connsiteX9-811" fmla="*/ 1426383 w 1941434"/>
              <a:gd name="connsiteY9-812" fmla="*/ 1272148 h 1283495"/>
              <a:gd name="connsiteX10-813" fmla="*/ 1399257 w 1941434"/>
              <a:gd name="connsiteY10-814" fmla="*/ 1283495 h 1283495"/>
              <a:gd name="connsiteX11-815" fmla="*/ 35199 w 1941434"/>
              <a:gd name="connsiteY11-816" fmla="*/ 1283495 h 1283495"/>
              <a:gd name="connsiteX12-817" fmla="*/ 187 w 1941434"/>
              <a:gd name="connsiteY12-818" fmla="*/ 1260348 h 1283495"/>
              <a:gd name="connsiteX13-819" fmla="*/ 7722 w 1941434"/>
              <a:gd name="connsiteY13-820" fmla="*/ 1219033 h 1283495"/>
              <a:gd name="connsiteX14-821" fmla="*/ 1009675 w 1941434"/>
              <a:gd name="connsiteY14-822" fmla="*/ 173517 h 1283495"/>
              <a:gd name="connsiteX15-823" fmla="*/ 1009133 w 1941434"/>
              <a:gd name="connsiteY15-824" fmla="*/ 120212 h 1283495"/>
              <a:gd name="connsiteX16-825" fmla="*/ 954029 w 1941434"/>
              <a:gd name="connsiteY16-826" fmla="*/ 65108 h 1283495"/>
              <a:gd name="connsiteX17-827" fmla="*/ 945771 w 1941434"/>
              <a:gd name="connsiteY17-828" fmla="*/ 23530 h 1283495"/>
              <a:gd name="connsiteX0-829" fmla="*/ 946469 w 1942132"/>
              <a:gd name="connsiteY0-830" fmla="*/ 23530 h 1283495"/>
              <a:gd name="connsiteX1-831" fmla="*/ 981673 w 1942132"/>
              <a:gd name="connsiteY1-832" fmla="*/ 0 h 1283495"/>
              <a:gd name="connsiteX2-833" fmla="*/ 1904088 w 1942132"/>
              <a:gd name="connsiteY2-834" fmla="*/ 0 h 1283495"/>
              <a:gd name="connsiteX3-835" fmla="*/ 1942132 w 1942132"/>
              <a:gd name="connsiteY3-836" fmla="*/ 38107 h 1283495"/>
              <a:gd name="connsiteX4-837" fmla="*/ 1942132 w 1942132"/>
              <a:gd name="connsiteY4-838" fmla="*/ 960540 h 1283495"/>
              <a:gd name="connsiteX5-839" fmla="*/ 1918581 w 1942132"/>
              <a:gd name="connsiteY5-840" fmla="*/ 995690 h 1283495"/>
              <a:gd name="connsiteX6-841" fmla="*/ 1877053 w 1942132"/>
              <a:gd name="connsiteY6-842" fmla="*/ 987434 h 1283495"/>
              <a:gd name="connsiteX7-843" fmla="*/ 1819271 w 1942132"/>
              <a:gd name="connsiteY7-844" fmla="*/ 929652 h 1283495"/>
              <a:gd name="connsiteX8-845" fmla="*/ 1765189 w 1942132"/>
              <a:gd name="connsiteY8-846" fmla="*/ 929787 h 1283495"/>
              <a:gd name="connsiteX9-847" fmla="*/ 1427081 w 1942132"/>
              <a:gd name="connsiteY9-848" fmla="*/ 1272148 h 1283495"/>
              <a:gd name="connsiteX10-849" fmla="*/ 1399955 w 1942132"/>
              <a:gd name="connsiteY10-850" fmla="*/ 1283495 h 1283495"/>
              <a:gd name="connsiteX11-851" fmla="*/ 35897 w 1942132"/>
              <a:gd name="connsiteY11-852" fmla="*/ 1283495 h 1283495"/>
              <a:gd name="connsiteX12-853" fmla="*/ 885 w 1942132"/>
              <a:gd name="connsiteY12-854" fmla="*/ 1260348 h 1283495"/>
              <a:gd name="connsiteX13-855" fmla="*/ 8420 w 1942132"/>
              <a:gd name="connsiteY13-856" fmla="*/ 1219033 h 1283495"/>
              <a:gd name="connsiteX14-857" fmla="*/ 1010373 w 1942132"/>
              <a:gd name="connsiteY14-858" fmla="*/ 173517 h 1283495"/>
              <a:gd name="connsiteX15-859" fmla="*/ 1009831 w 1942132"/>
              <a:gd name="connsiteY15-860" fmla="*/ 120212 h 1283495"/>
              <a:gd name="connsiteX16-861" fmla="*/ 954727 w 1942132"/>
              <a:gd name="connsiteY16-862" fmla="*/ 65108 h 1283495"/>
              <a:gd name="connsiteX17-863" fmla="*/ 946469 w 1942132"/>
              <a:gd name="connsiteY17-864" fmla="*/ 23530 h 1283495"/>
              <a:gd name="connsiteX0-865" fmla="*/ 948287 w 1943950"/>
              <a:gd name="connsiteY0-866" fmla="*/ 23530 h 1283495"/>
              <a:gd name="connsiteX1-867" fmla="*/ 983491 w 1943950"/>
              <a:gd name="connsiteY1-868" fmla="*/ 0 h 1283495"/>
              <a:gd name="connsiteX2-869" fmla="*/ 1905906 w 1943950"/>
              <a:gd name="connsiteY2-870" fmla="*/ 0 h 1283495"/>
              <a:gd name="connsiteX3-871" fmla="*/ 1943950 w 1943950"/>
              <a:gd name="connsiteY3-872" fmla="*/ 38107 h 1283495"/>
              <a:gd name="connsiteX4-873" fmla="*/ 1943950 w 1943950"/>
              <a:gd name="connsiteY4-874" fmla="*/ 960540 h 1283495"/>
              <a:gd name="connsiteX5-875" fmla="*/ 1920399 w 1943950"/>
              <a:gd name="connsiteY5-876" fmla="*/ 995690 h 1283495"/>
              <a:gd name="connsiteX6-877" fmla="*/ 1878871 w 1943950"/>
              <a:gd name="connsiteY6-878" fmla="*/ 987434 h 1283495"/>
              <a:gd name="connsiteX7-879" fmla="*/ 1821089 w 1943950"/>
              <a:gd name="connsiteY7-880" fmla="*/ 929652 h 1283495"/>
              <a:gd name="connsiteX8-881" fmla="*/ 1767007 w 1943950"/>
              <a:gd name="connsiteY8-882" fmla="*/ 929787 h 1283495"/>
              <a:gd name="connsiteX9-883" fmla="*/ 1428899 w 1943950"/>
              <a:gd name="connsiteY9-884" fmla="*/ 1272148 h 1283495"/>
              <a:gd name="connsiteX10-885" fmla="*/ 1401773 w 1943950"/>
              <a:gd name="connsiteY10-886" fmla="*/ 1283495 h 1283495"/>
              <a:gd name="connsiteX11-887" fmla="*/ 37715 w 1943950"/>
              <a:gd name="connsiteY11-888" fmla="*/ 1283495 h 1283495"/>
              <a:gd name="connsiteX12-889" fmla="*/ 2703 w 1943950"/>
              <a:gd name="connsiteY12-890" fmla="*/ 1260348 h 1283495"/>
              <a:gd name="connsiteX13-891" fmla="*/ 10238 w 1943950"/>
              <a:gd name="connsiteY13-892" fmla="*/ 1219033 h 1283495"/>
              <a:gd name="connsiteX14-893" fmla="*/ 1012191 w 1943950"/>
              <a:gd name="connsiteY14-894" fmla="*/ 173517 h 1283495"/>
              <a:gd name="connsiteX15-895" fmla="*/ 1011649 w 1943950"/>
              <a:gd name="connsiteY15-896" fmla="*/ 120212 h 1283495"/>
              <a:gd name="connsiteX16-897" fmla="*/ 956545 w 1943950"/>
              <a:gd name="connsiteY16-898" fmla="*/ 65108 h 1283495"/>
              <a:gd name="connsiteX17-899" fmla="*/ 948287 w 1943950"/>
              <a:gd name="connsiteY17-900" fmla="*/ 23530 h 1283495"/>
              <a:gd name="connsiteX0-901" fmla="*/ 948287 w 1943950"/>
              <a:gd name="connsiteY0-902" fmla="*/ 23530 h 1283495"/>
              <a:gd name="connsiteX1-903" fmla="*/ 983491 w 1943950"/>
              <a:gd name="connsiteY1-904" fmla="*/ 0 h 1283495"/>
              <a:gd name="connsiteX2-905" fmla="*/ 1905906 w 1943950"/>
              <a:gd name="connsiteY2-906" fmla="*/ 0 h 1283495"/>
              <a:gd name="connsiteX3-907" fmla="*/ 1943950 w 1943950"/>
              <a:gd name="connsiteY3-908" fmla="*/ 38107 h 1283495"/>
              <a:gd name="connsiteX4-909" fmla="*/ 1943950 w 1943950"/>
              <a:gd name="connsiteY4-910" fmla="*/ 960540 h 1283495"/>
              <a:gd name="connsiteX5-911" fmla="*/ 1920399 w 1943950"/>
              <a:gd name="connsiteY5-912" fmla="*/ 995690 h 1283495"/>
              <a:gd name="connsiteX6-913" fmla="*/ 1878871 w 1943950"/>
              <a:gd name="connsiteY6-914" fmla="*/ 987434 h 1283495"/>
              <a:gd name="connsiteX7-915" fmla="*/ 1821089 w 1943950"/>
              <a:gd name="connsiteY7-916" fmla="*/ 929652 h 1283495"/>
              <a:gd name="connsiteX8-917" fmla="*/ 1767007 w 1943950"/>
              <a:gd name="connsiteY8-918" fmla="*/ 929787 h 1283495"/>
              <a:gd name="connsiteX9-919" fmla="*/ 1428899 w 1943950"/>
              <a:gd name="connsiteY9-920" fmla="*/ 1272148 h 1283495"/>
              <a:gd name="connsiteX10-921" fmla="*/ 1401773 w 1943950"/>
              <a:gd name="connsiteY10-922" fmla="*/ 1283495 h 1283495"/>
              <a:gd name="connsiteX11-923" fmla="*/ 37715 w 1943950"/>
              <a:gd name="connsiteY11-924" fmla="*/ 1283495 h 1283495"/>
              <a:gd name="connsiteX12-925" fmla="*/ 2703 w 1943950"/>
              <a:gd name="connsiteY12-926" fmla="*/ 1260348 h 1283495"/>
              <a:gd name="connsiteX13-927" fmla="*/ 10238 w 1943950"/>
              <a:gd name="connsiteY13-928" fmla="*/ 1219033 h 1283495"/>
              <a:gd name="connsiteX14-929" fmla="*/ 1012191 w 1943950"/>
              <a:gd name="connsiteY14-930" fmla="*/ 173517 h 1283495"/>
              <a:gd name="connsiteX15-931" fmla="*/ 1011649 w 1943950"/>
              <a:gd name="connsiteY15-932" fmla="*/ 120212 h 1283495"/>
              <a:gd name="connsiteX16-933" fmla="*/ 956545 w 1943950"/>
              <a:gd name="connsiteY16-934" fmla="*/ 65108 h 1283495"/>
              <a:gd name="connsiteX17-935" fmla="*/ 948287 w 1943950"/>
              <a:gd name="connsiteY17-936" fmla="*/ 23530 h 1283495"/>
              <a:gd name="connsiteX0-937" fmla="*/ 948287 w 1943950"/>
              <a:gd name="connsiteY0-938" fmla="*/ 23530 h 1283495"/>
              <a:gd name="connsiteX1-939" fmla="*/ 983491 w 1943950"/>
              <a:gd name="connsiteY1-940" fmla="*/ 0 h 1283495"/>
              <a:gd name="connsiteX2-941" fmla="*/ 1905906 w 1943950"/>
              <a:gd name="connsiteY2-942" fmla="*/ 0 h 1283495"/>
              <a:gd name="connsiteX3-943" fmla="*/ 1943950 w 1943950"/>
              <a:gd name="connsiteY3-944" fmla="*/ 38107 h 1283495"/>
              <a:gd name="connsiteX4-945" fmla="*/ 1943950 w 1943950"/>
              <a:gd name="connsiteY4-946" fmla="*/ 960540 h 1283495"/>
              <a:gd name="connsiteX5-947" fmla="*/ 1920399 w 1943950"/>
              <a:gd name="connsiteY5-948" fmla="*/ 995690 h 1283495"/>
              <a:gd name="connsiteX6-949" fmla="*/ 1878871 w 1943950"/>
              <a:gd name="connsiteY6-950" fmla="*/ 987434 h 1283495"/>
              <a:gd name="connsiteX7-951" fmla="*/ 1821089 w 1943950"/>
              <a:gd name="connsiteY7-952" fmla="*/ 929652 h 1283495"/>
              <a:gd name="connsiteX8-953" fmla="*/ 1767007 w 1943950"/>
              <a:gd name="connsiteY8-954" fmla="*/ 929787 h 1283495"/>
              <a:gd name="connsiteX9-955" fmla="*/ 1428899 w 1943950"/>
              <a:gd name="connsiteY9-956" fmla="*/ 1272148 h 1283495"/>
              <a:gd name="connsiteX10-957" fmla="*/ 1401773 w 1943950"/>
              <a:gd name="connsiteY10-958" fmla="*/ 1283495 h 1283495"/>
              <a:gd name="connsiteX11-959" fmla="*/ 37715 w 1943950"/>
              <a:gd name="connsiteY11-960" fmla="*/ 1283495 h 1283495"/>
              <a:gd name="connsiteX12-961" fmla="*/ 2703 w 1943950"/>
              <a:gd name="connsiteY12-962" fmla="*/ 1260348 h 1283495"/>
              <a:gd name="connsiteX13-963" fmla="*/ 10238 w 1943950"/>
              <a:gd name="connsiteY13-964" fmla="*/ 1219033 h 1283495"/>
              <a:gd name="connsiteX14-965" fmla="*/ 1012191 w 1943950"/>
              <a:gd name="connsiteY14-966" fmla="*/ 173517 h 1283495"/>
              <a:gd name="connsiteX15-967" fmla="*/ 1011649 w 1943950"/>
              <a:gd name="connsiteY15-968" fmla="*/ 120212 h 1283495"/>
              <a:gd name="connsiteX16-969" fmla="*/ 956545 w 1943950"/>
              <a:gd name="connsiteY16-970" fmla="*/ 65108 h 1283495"/>
              <a:gd name="connsiteX17-971" fmla="*/ 948287 w 1943950"/>
              <a:gd name="connsiteY17-972" fmla="*/ 23530 h 1283495"/>
              <a:gd name="connsiteX0-973" fmla="*/ 948287 w 1943950"/>
              <a:gd name="connsiteY0-974" fmla="*/ 23530 h 1283495"/>
              <a:gd name="connsiteX1-975" fmla="*/ 983491 w 1943950"/>
              <a:gd name="connsiteY1-976" fmla="*/ 0 h 1283495"/>
              <a:gd name="connsiteX2-977" fmla="*/ 1905906 w 1943950"/>
              <a:gd name="connsiteY2-978" fmla="*/ 0 h 1283495"/>
              <a:gd name="connsiteX3-979" fmla="*/ 1943950 w 1943950"/>
              <a:gd name="connsiteY3-980" fmla="*/ 38107 h 1283495"/>
              <a:gd name="connsiteX4-981" fmla="*/ 1943950 w 1943950"/>
              <a:gd name="connsiteY4-982" fmla="*/ 960540 h 1283495"/>
              <a:gd name="connsiteX5-983" fmla="*/ 1920399 w 1943950"/>
              <a:gd name="connsiteY5-984" fmla="*/ 995690 h 1283495"/>
              <a:gd name="connsiteX6-985" fmla="*/ 1878871 w 1943950"/>
              <a:gd name="connsiteY6-986" fmla="*/ 987434 h 1283495"/>
              <a:gd name="connsiteX7-987" fmla="*/ 1821089 w 1943950"/>
              <a:gd name="connsiteY7-988" fmla="*/ 929652 h 1283495"/>
              <a:gd name="connsiteX8-989" fmla="*/ 1767007 w 1943950"/>
              <a:gd name="connsiteY8-990" fmla="*/ 929787 h 1283495"/>
              <a:gd name="connsiteX9-991" fmla="*/ 1428899 w 1943950"/>
              <a:gd name="connsiteY9-992" fmla="*/ 1272148 h 1283495"/>
              <a:gd name="connsiteX10-993" fmla="*/ 1401773 w 1943950"/>
              <a:gd name="connsiteY10-994" fmla="*/ 1283495 h 1283495"/>
              <a:gd name="connsiteX11-995" fmla="*/ 37715 w 1943950"/>
              <a:gd name="connsiteY11-996" fmla="*/ 1283495 h 1283495"/>
              <a:gd name="connsiteX12-997" fmla="*/ 2703 w 1943950"/>
              <a:gd name="connsiteY12-998" fmla="*/ 1260348 h 1283495"/>
              <a:gd name="connsiteX13-999" fmla="*/ 10238 w 1943950"/>
              <a:gd name="connsiteY13-1000" fmla="*/ 1219033 h 1283495"/>
              <a:gd name="connsiteX14-1001" fmla="*/ 1012191 w 1943950"/>
              <a:gd name="connsiteY14-1002" fmla="*/ 173517 h 1283495"/>
              <a:gd name="connsiteX15-1003" fmla="*/ 1011649 w 1943950"/>
              <a:gd name="connsiteY15-1004" fmla="*/ 120212 h 1283495"/>
              <a:gd name="connsiteX16-1005" fmla="*/ 956545 w 1943950"/>
              <a:gd name="connsiteY16-1006" fmla="*/ 65108 h 1283495"/>
              <a:gd name="connsiteX17-1007" fmla="*/ 948287 w 1943950"/>
              <a:gd name="connsiteY17-1008" fmla="*/ 23530 h 1283495"/>
              <a:gd name="connsiteX0-1009" fmla="*/ 948287 w 1943950"/>
              <a:gd name="connsiteY0-1010" fmla="*/ 23530 h 1283495"/>
              <a:gd name="connsiteX1-1011" fmla="*/ 983491 w 1943950"/>
              <a:gd name="connsiteY1-1012" fmla="*/ 0 h 1283495"/>
              <a:gd name="connsiteX2-1013" fmla="*/ 1905906 w 1943950"/>
              <a:gd name="connsiteY2-1014" fmla="*/ 0 h 1283495"/>
              <a:gd name="connsiteX3-1015" fmla="*/ 1943950 w 1943950"/>
              <a:gd name="connsiteY3-1016" fmla="*/ 38107 h 1283495"/>
              <a:gd name="connsiteX4-1017" fmla="*/ 1943950 w 1943950"/>
              <a:gd name="connsiteY4-1018" fmla="*/ 960540 h 1283495"/>
              <a:gd name="connsiteX5-1019" fmla="*/ 1920399 w 1943950"/>
              <a:gd name="connsiteY5-1020" fmla="*/ 995690 h 1283495"/>
              <a:gd name="connsiteX6-1021" fmla="*/ 1878871 w 1943950"/>
              <a:gd name="connsiteY6-1022" fmla="*/ 987434 h 1283495"/>
              <a:gd name="connsiteX7-1023" fmla="*/ 1821089 w 1943950"/>
              <a:gd name="connsiteY7-1024" fmla="*/ 929652 h 1283495"/>
              <a:gd name="connsiteX8-1025" fmla="*/ 1767007 w 1943950"/>
              <a:gd name="connsiteY8-1026" fmla="*/ 929787 h 1283495"/>
              <a:gd name="connsiteX9-1027" fmla="*/ 1428899 w 1943950"/>
              <a:gd name="connsiteY9-1028" fmla="*/ 1272148 h 1283495"/>
              <a:gd name="connsiteX10-1029" fmla="*/ 1401773 w 1943950"/>
              <a:gd name="connsiteY10-1030" fmla="*/ 1283495 h 1283495"/>
              <a:gd name="connsiteX11-1031" fmla="*/ 37715 w 1943950"/>
              <a:gd name="connsiteY11-1032" fmla="*/ 1283495 h 1283495"/>
              <a:gd name="connsiteX12-1033" fmla="*/ 2703 w 1943950"/>
              <a:gd name="connsiteY12-1034" fmla="*/ 1260348 h 1283495"/>
              <a:gd name="connsiteX13-1035" fmla="*/ 10238 w 1943950"/>
              <a:gd name="connsiteY13-1036" fmla="*/ 1219033 h 1283495"/>
              <a:gd name="connsiteX14-1037" fmla="*/ 1012191 w 1943950"/>
              <a:gd name="connsiteY14-1038" fmla="*/ 173517 h 1283495"/>
              <a:gd name="connsiteX15-1039" fmla="*/ 1011649 w 1943950"/>
              <a:gd name="connsiteY15-1040" fmla="*/ 120212 h 1283495"/>
              <a:gd name="connsiteX16-1041" fmla="*/ 956545 w 1943950"/>
              <a:gd name="connsiteY16-1042" fmla="*/ 65108 h 1283495"/>
              <a:gd name="connsiteX17-1043" fmla="*/ 948287 w 1943950"/>
              <a:gd name="connsiteY17-1044" fmla="*/ 23530 h 1283495"/>
              <a:gd name="connsiteX0-1045" fmla="*/ 948287 w 1943950"/>
              <a:gd name="connsiteY0-1046" fmla="*/ 23530 h 1283495"/>
              <a:gd name="connsiteX1-1047" fmla="*/ 983491 w 1943950"/>
              <a:gd name="connsiteY1-1048" fmla="*/ 0 h 1283495"/>
              <a:gd name="connsiteX2-1049" fmla="*/ 1905906 w 1943950"/>
              <a:gd name="connsiteY2-1050" fmla="*/ 0 h 1283495"/>
              <a:gd name="connsiteX3-1051" fmla="*/ 1943950 w 1943950"/>
              <a:gd name="connsiteY3-1052" fmla="*/ 38107 h 1283495"/>
              <a:gd name="connsiteX4-1053" fmla="*/ 1943950 w 1943950"/>
              <a:gd name="connsiteY4-1054" fmla="*/ 960540 h 1283495"/>
              <a:gd name="connsiteX5-1055" fmla="*/ 1920399 w 1943950"/>
              <a:gd name="connsiteY5-1056" fmla="*/ 995690 h 1283495"/>
              <a:gd name="connsiteX6-1057" fmla="*/ 1878871 w 1943950"/>
              <a:gd name="connsiteY6-1058" fmla="*/ 987434 h 1283495"/>
              <a:gd name="connsiteX7-1059" fmla="*/ 1821089 w 1943950"/>
              <a:gd name="connsiteY7-1060" fmla="*/ 929652 h 1283495"/>
              <a:gd name="connsiteX8-1061" fmla="*/ 1767007 w 1943950"/>
              <a:gd name="connsiteY8-1062" fmla="*/ 929787 h 1283495"/>
              <a:gd name="connsiteX9-1063" fmla="*/ 1428899 w 1943950"/>
              <a:gd name="connsiteY9-1064" fmla="*/ 1272148 h 1283495"/>
              <a:gd name="connsiteX10-1065" fmla="*/ 1401773 w 1943950"/>
              <a:gd name="connsiteY10-1066" fmla="*/ 1283495 h 1283495"/>
              <a:gd name="connsiteX11-1067" fmla="*/ 37715 w 1943950"/>
              <a:gd name="connsiteY11-1068" fmla="*/ 1283495 h 1283495"/>
              <a:gd name="connsiteX12-1069" fmla="*/ 2703 w 1943950"/>
              <a:gd name="connsiteY12-1070" fmla="*/ 1260348 h 1283495"/>
              <a:gd name="connsiteX13-1071" fmla="*/ 10238 w 1943950"/>
              <a:gd name="connsiteY13-1072" fmla="*/ 1219033 h 1283495"/>
              <a:gd name="connsiteX14-1073" fmla="*/ 1012191 w 1943950"/>
              <a:gd name="connsiteY14-1074" fmla="*/ 173517 h 1283495"/>
              <a:gd name="connsiteX15-1075" fmla="*/ 1011649 w 1943950"/>
              <a:gd name="connsiteY15-1076" fmla="*/ 120212 h 1283495"/>
              <a:gd name="connsiteX16-1077" fmla="*/ 956545 w 1943950"/>
              <a:gd name="connsiteY16-1078" fmla="*/ 65108 h 1283495"/>
              <a:gd name="connsiteX17-1079" fmla="*/ 948287 w 1943950"/>
              <a:gd name="connsiteY17-1080" fmla="*/ 23530 h 1283495"/>
              <a:gd name="connsiteX0-1081" fmla="*/ 948287 w 1943950"/>
              <a:gd name="connsiteY0-1082" fmla="*/ 23530 h 1283495"/>
              <a:gd name="connsiteX1-1083" fmla="*/ 983491 w 1943950"/>
              <a:gd name="connsiteY1-1084" fmla="*/ 0 h 1283495"/>
              <a:gd name="connsiteX2-1085" fmla="*/ 1905906 w 1943950"/>
              <a:gd name="connsiteY2-1086" fmla="*/ 0 h 1283495"/>
              <a:gd name="connsiteX3-1087" fmla="*/ 1943950 w 1943950"/>
              <a:gd name="connsiteY3-1088" fmla="*/ 38107 h 1283495"/>
              <a:gd name="connsiteX4-1089" fmla="*/ 1943950 w 1943950"/>
              <a:gd name="connsiteY4-1090" fmla="*/ 960540 h 1283495"/>
              <a:gd name="connsiteX5-1091" fmla="*/ 1920399 w 1943950"/>
              <a:gd name="connsiteY5-1092" fmla="*/ 995690 h 1283495"/>
              <a:gd name="connsiteX6-1093" fmla="*/ 1878871 w 1943950"/>
              <a:gd name="connsiteY6-1094" fmla="*/ 987434 h 1283495"/>
              <a:gd name="connsiteX7-1095" fmla="*/ 1821089 w 1943950"/>
              <a:gd name="connsiteY7-1096" fmla="*/ 929652 h 1283495"/>
              <a:gd name="connsiteX8-1097" fmla="*/ 1767007 w 1943950"/>
              <a:gd name="connsiteY8-1098" fmla="*/ 929787 h 1283495"/>
              <a:gd name="connsiteX9-1099" fmla="*/ 1428899 w 1943950"/>
              <a:gd name="connsiteY9-1100" fmla="*/ 1272148 h 1283495"/>
              <a:gd name="connsiteX10-1101" fmla="*/ 1401773 w 1943950"/>
              <a:gd name="connsiteY10-1102" fmla="*/ 1283495 h 1283495"/>
              <a:gd name="connsiteX11-1103" fmla="*/ 37715 w 1943950"/>
              <a:gd name="connsiteY11-1104" fmla="*/ 1283495 h 1283495"/>
              <a:gd name="connsiteX12-1105" fmla="*/ 2703 w 1943950"/>
              <a:gd name="connsiteY12-1106" fmla="*/ 1260348 h 1283495"/>
              <a:gd name="connsiteX13-1107" fmla="*/ 10238 w 1943950"/>
              <a:gd name="connsiteY13-1108" fmla="*/ 1219033 h 1283495"/>
              <a:gd name="connsiteX14-1109" fmla="*/ 1012191 w 1943950"/>
              <a:gd name="connsiteY14-1110" fmla="*/ 173517 h 1283495"/>
              <a:gd name="connsiteX15-1111" fmla="*/ 1011649 w 1943950"/>
              <a:gd name="connsiteY15-1112" fmla="*/ 120212 h 1283495"/>
              <a:gd name="connsiteX16-1113" fmla="*/ 956545 w 1943950"/>
              <a:gd name="connsiteY16-1114" fmla="*/ 65108 h 1283495"/>
              <a:gd name="connsiteX17-1115" fmla="*/ 948287 w 1943950"/>
              <a:gd name="connsiteY17-1116" fmla="*/ 23530 h 1283495"/>
              <a:gd name="connsiteX0-1117" fmla="*/ 948287 w 1943950"/>
              <a:gd name="connsiteY0-1118" fmla="*/ 23530 h 1283495"/>
              <a:gd name="connsiteX1-1119" fmla="*/ 983491 w 1943950"/>
              <a:gd name="connsiteY1-1120" fmla="*/ 0 h 1283495"/>
              <a:gd name="connsiteX2-1121" fmla="*/ 1905906 w 1943950"/>
              <a:gd name="connsiteY2-1122" fmla="*/ 0 h 1283495"/>
              <a:gd name="connsiteX3-1123" fmla="*/ 1943950 w 1943950"/>
              <a:gd name="connsiteY3-1124" fmla="*/ 38107 h 1283495"/>
              <a:gd name="connsiteX4-1125" fmla="*/ 1943950 w 1943950"/>
              <a:gd name="connsiteY4-1126" fmla="*/ 960540 h 1283495"/>
              <a:gd name="connsiteX5-1127" fmla="*/ 1920399 w 1943950"/>
              <a:gd name="connsiteY5-1128" fmla="*/ 995690 h 1283495"/>
              <a:gd name="connsiteX6-1129" fmla="*/ 1878871 w 1943950"/>
              <a:gd name="connsiteY6-1130" fmla="*/ 987434 h 1283495"/>
              <a:gd name="connsiteX7-1131" fmla="*/ 1821089 w 1943950"/>
              <a:gd name="connsiteY7-1132" fmla="*/ 929652 h 1283495"/>
              <a:gd name="connsiteX8-1133" fmla="*/ 1767007 w 1943950"/>
              <a:gd name="connsiteY8-1134" fmla="*/ 929787 h 1283495"/>
              <a:gd name="connsiteX9-1135" fmla="*/ 1428899 w 1943950"/>
              <a:gd name="connsiteY9-1136" fmla="*/ 1272148 h 1283495"/>
              <a:gd name="connsiteX10-1137" fmla="*/ 1401773 w 1943950"/>
              <a:gd name="connsiteY10-1138" fmla="*/ 1283495 h 1283495"/>
              <a:gd name="connsiteX11-1139" fmla="*/ 37715 w 1943950"/>
              <a:gd name="connsiteY11-1140" fmla="*/ 1283495 h 1283495"/>
              <a:gd name="connsiteX12-1141" fmla="*/ 2703 w 1943950"/>
              <a:gd name="connsiteY12-1142" fmla="*/ 1260348 h 1283495"/>
              <a:gd name="connsiteX13-1143" fmla="*/ 10238 w 1943950"/>
              <a:gd name="connsiteY13-1144" fmla="*/ 1219033 h 1283495"/>
              <a:gd name="connsiteX14-1145" fmla="*/ 1012191 w 1943950"/>
              <a:gd name="connsiteY14-1146" fmla="*/ 173517 h 1283495"/>
              <a:gd name="connsiteX15-1147" fmla="*/ 1011649 w 1943950"/>
              <a:gd name="connsiteY15-1148" fmla="*/ 120212 h 1283495"/>
              <a:gd name="connsiteX16-1149" fmla="*/ 956545 w 1943950"/>
              <a:gd name="connsiteY16-1150" fmla="*/ 65108 h 1283495"/>
              <a:gd name="connsiteX17-1151" fmla="*/ 948287 w 1943950"/>
              <a:gd name="connsiteY17-1152" fmla="*/ 23530 h 12834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1943950" h="1283495">
                <a:moveTo>
                  <a:pt x="948287" y="23530"/>
                </a:moveTo>
                <a:cubicBezTo>
                  <a:pt x="953755" y="10319"/>
                  <a:pt x="969194" y="1"/>
                  <a:pt x="983491" y="0"/>
                </a:cubicBezTo>
                <a:cubicBezTo>
                  <a:pt x="997788" y="1"/>
                  <a:pt x="1883585" y="1"/>
                  <a:pt x="1905906" y="0"/>
                </a:cubicBezTo>
                <a:cubicBezTo>
                  <a:pt x="1928228" y="1"/>
                  <a:pt x="1943950" y="15786"/>
                  <a:pt x="1943950" y="38107"/>
                </a:cubicBezTo>
                <a:cubicBezTo>
                  <a:pt x="1943950" y="60429"/>
                  <a:pt x="1943950" y="946245"/>
                  <a:pt x="1943950" y="960540"/>
                </a:cubicBezTo>
                <a:cubicBezTo>
                  <a:pt x="1943950" y="974838"/>
                  <a:pt x="1933606" y="990217"/>
                  <a:pt x="1920399" y="995690"/>
                </a:cubicBezTo>
                <a:cubicBezTo>
                  <a:pt x="1907192" y="1001165"/>
                  <a:pt x="1888980" y="997544"/>
                  <a:pt x="1878871" y="987434"/>
                </a:cubicBezTo>
                <a:cubicBezTo>
                  <a:pt x="1868762" y="977325"/>
                  <a:pt x="1836949" y="945513"/>
                  <a:pt x="1821089" y="929652"/>
                </a:cubicBezTo>
                <a:cubicBezTo>
                  <a:pt x="1805230" y="913793"/>
                  <a:pt x="1782767" y="913830"/>
                  <a:pt x="1767007" y="929787"/>
                </a:cubicBezTo>
                <a:cubicBezTo>
                  <a:pt x="1751246" y="945747"/>
                  <a:pt x="1436154" y="1264803"/>
                  <a:pt x="1428899" y="1272148"/>
                </a:cubicBezTo>
                <a:cubicBezTo>
                  <a:pt x="1421644" y="1279495"/>
                  <a:pt x="1412098" y="1283496"/>
                  <a:pt x="1401773" y="1283495"/>
                </a:cubicBezTo>
                <a:cubicBezTo>
                  <a:pt x="1391448" y="1283496"/>
                  <a:pt x="51905" y="1283496"/>
                  <a:pt x="37715" y="1283495"/>
                </a:cubicBezTo>
                <a:cubicBezTo>
                  <a:pt x="23524" y="1283496"/>
                  <a:pt x="8273" y="1273401"/>
                  <a:pt x="2703" y="1260348"/>
                </a:cubicBezTo>
                <a:cubicBezTo>
                  <a:pt x="-2866" y="1247297"/>
                  <a:pt x="420" y="1229279"/>
                  <a:pt x="10238" y="1219033"/>
                </a:cubicBezTo>
                <a:cubicBezTo>
                  <a:pt x="20057" y="1208788"/>
                  <a:pt x="997013" y="189355"/>
                  <a:pt x="1012191" y="173517"/>
                </a:cubicBezTo>
                <a:cubicBezTo>
                  <a:pt x="1027369" y="157680"/>
                  <a:pt x="1027160" y="135724"/>
                  <a:pt x="1011649" y="120212"/>
                </a:cubicBezTo>
                <a:cubicBezTo>
                  <a:pt x="996137" y="104701"/>
                  <a:pt x="966655" y="75219"/>
                  <a:pt x="956545" y="65108"/>
                </a:cubicBezTo>
                <a:cubicBezTo>
                  <a:pt x="946436" y="55000"/>
                  <a:pt x="942820" y="36740"/>
                  <a:pt x="948287" y="23530"/>
                </a:cubicBezTo>
                <a:close/>
              </a:path>
            </a:pathLst>
          </a:custGeom>
          <a:gradFill>
            <a:gsLst>
              <a:gs pos="90000">
                <a:schemeClr val="accent2">
                  <a:lumMod val="60000"/>
                  <a:lumOff val="40000"/>
                  <a:alpha val="100000"/>
                </a:schemeClr>
              </a:gs>
              <a:gs pos="0">
                <a:schemeClr val="accent2">
                  <a:alpha val="100000"/>
                </a:schemeClr>
              </a:gs>
            </a:gsLst>
            <a:lin ang="18900000" scaled="false"/>
          </a:gradFill>
          <a:ln>
            <a:noFill/>
          </a:ln>
          <a:effectLst>
            <a:outerShdw blurRad="63500" dist="38100" dir="8100000" algn="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683895" tIns="71755" rIns="144145" bIns="36195" numCol="1" spcCol="0" rtlCol="0" fromWordArt="false" anchor="ctr" anchorCtr="false" forceAA="false" compatLnSpc="true">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0"/>
              </a:spcBef>
              <a:spcAft>
                <a:spcPct val="0"/>
              </a:spcAft>
            </a:pPr>
            <a:r>
              <a:rPr lang="en-US" altLang="zh-CN" sz="2800" b="1">
                <a:solidFill>
                  <a:srgbClr val="FFFFFF"/>
                </a:solidFill>
                <a:latin typeface="+mn-ea"/>
                <a:cs typeface="+mn-ea"/>
                <a:sym typeface="+mn-ea"/>
              </a:rPr>
              <a:t>06</a:t>
            </a:r>
            <a:endParaRPr lang="en-US" altLang="zh-CN" sz="2800" b="1">
              <a:solidFill>
                <a:srgbClr val="FFFFFF"/>
              </a:solidFill>
              <a:latin typeface="+mn-ea"/>
              <a:cs typeface="+mn-ea"/>
              <a:sym typeface="+mn-ea"/>
            </a:endParaRPr>
          </a:p>
        </p:txBody>
      </p:sp>
      <p:sp>
        <p:nvSpPr>
          <p:cNvPr id="34" name="椭圆 9"/>
          <p:cNvSpPr/>
          <p:nvPr>
            <p:custDataLst>
              <p:tags r:id="rId9"/>
            </p:custDataLst>
          </p:nvPr>
        </p:nvSpPr>
        <p:spPr>
          <a:xfrm>
            <a:off x="5658063" y="2706817"/>
            <a:ext cx="240613" cy="240613"/>
          </a:xfrm>
          <a:prstGeom prst="ellipse">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chemeClr val="lt1"/>
              </a:solidFill>
            </a:endParaRPr>
          </a:p>
        </p:txBody>
      </p:sp>
      <p:sp>
        <p:nvSpPr>
          <p:cNvPr id="35" name="椭圆 17"/>
          <p:cNvSpPr/>
          <p:nvPr>
            <p:custDataLst>
              <p:tags r:id="rId10"/>
            </p:custDataLst>
          </p:nvPr>
        </p:nvSpPr>
        <p:spPr>
          <a:xfrm rot="5400000">
            <a:off x="5733811" y="2782565"/>
            <a:ext cx="88480" cy="88480"/>
          </a:xfrm>
          <a:prstGeom prst="ellips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chemeClr val="lt1"/>
              </a:solidFill>
            </a:endParaRPr>
          </a:p>
        </p:txBody>
      </p:sp>
      <p:cxnSp>
        <p:nvCxnSpPr>
          <p:cNvPr id="36" name="直接连接符 21"/>
          <p:cNvCxnSpPr/>
          <p:nvPr>
            <p:custDataLst>
              <p:tags r:id="rId11"/>
            </p:custDataLst>
          </p:nvPr>
        </p:nvCxnSpPr>
        <p:spPr>
          <a:xfrm>
            <a:off x="5778369" y="2946794"/>
            <a:ext cx="11458" cy="1458321"/>
          </a:xfrm>
          <a:prstGeom prst="line">
            <a:avLst/>
          </a:prstGeom>
          <a:ln w="31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7" name="矩形 14"/>
          <p:cNvSpPr/>
          <p:nvPr>
            <p:custDataLst>
              <p:tags r:id="rId12"/>
            </p:custDataLst>
          </p:nvPr>
        </p:nvSpPr>
        <p:spPr>
          <a:xfrm>
            <a:off x="3300071" y="1720811"/>
            <a:ext cx="2076405" cy="1292183"/>
          </a:xfrm>
          <a:prstGeom prst="rect">
            <a:avLst/>
          </a:prstGeom>
          <a:noFill/>
        </p:spPr>
        <p:txBody>
          <a:bodyPr wrap="square" lIns="0" tIns="0" rIns="0" bIns="0" rtlCol="0" anchor="b" anchorCtr="false">
            <a:noAutofit/>
          </a:bodyPr>
          <a:lstStyle/>
          <a:p>
            <a:pPr algn="just">
              <a:spcBef>
                <a:spcPct val="0"/>
              </a:spcBef>
              <a:spcAft>
                <a:spcPct val="0"/>
              </a:spcAft>
            </a:pPr>
            <a:r>
              <a:rPr lang="zh-CN" altLang="en-US" sz="2000" b="1" dirty="0">
                <a:solidFill>
                  <a:schemeClr val="accent2"/>
                </a:solidFill>
                <a:latin typeface="+mn-ea"/>
                <a:cs typeface="+mn-ea"/>
                <a:sym typeface="+mn-ea"/>
              </a:rPr>
              <a:t>《益阳市党政机关商务接待管理办法（试行）》（益管发〔</a:t>
            </a:r>
            <a:r>
              <a:rPr lang="en-US" altLang="zh-CN" sz="2000" b="1" dirty="0">
                <a:solidFill>
                  <a:schemeClr val="accent2"/>
                </a:solidFill>
                <a:latin typeface="+mn-ea"/>
                <a:cs typeface="+mn-ea"/>
                <a:sym typeface="+mn-ea"/>
              </a:rPr>
              <a:t>2023</a:t>
            </a:r>
            <a:r>
              <a:rPr lang="zh-CN" altLang="en-US" sz="2000" b="1" dirty="0">
                <a:solidFill>
                  <a:schemeClr val="accent2"/>
                </a:solidFill>
                <a:latin typeface="+mn-ea"/>
                <a:cs typeface="+mn-ea"/>
                <a:sym typeface="+mn-ea"/>
              </a:rPr>
              <a:t>〕</a:t>
            </a:r>
            <a:r>
              <a:rPr lang="en-US" altLang="zh-CN" sz="2000" b="1" dirty="0">
                <a:solidFill>
                  <a:schemeClr val="accent2"/>
                </a:solidFill>
                <a:latin typeface="+mn-ea"/>
                <a:cs typeface="+mn-ea"/>
                <a:sym typeface="+mn-ea"/>
              </a:rPr>
              <a:t>15</a:t>
            </a:r>
            <a:r>
              <a:rPr lang="zh-CN" altLang="en-US" sz="2000" b="1" dirty="0">
                <a:solidFill>
                  <a:schemeClr val="accent2"/>
                </a:solidFill>
                <a:latin typeface="+mn-ea"/>
                <a:cs typeface="+mn-ea"/>
                <a:sym typeface="+mn-ea"/>
              </a:rPr>
              <a:t>号）</a:t>
            </a:r>
            <a:endParaRPr lang="zh-CN" altLang="en-US" sz="2000" b="1" dirty="0">
              <a:solidFill>
                <a:schemeClr val="accent2"/>
              </a:solidFill>
              <a:latin typeface="+mn-ea"/>
              <a:cs typeface="+mn-ea"/>
              <a:sym typeface="+mn-ea"/>
            </a:endParaRPr>
          </a:p>
        </p:txBody>
      </p:sp>
      <p:sp>
        <p:nvSpPr>
          <p:cNvPr id="41" name="矩形 15"/>
          <p:cNvSpPr/>
          <p:nvPr>
            <p:custDataLst>
              <p:tags r:id="rId13"/>
            </p:custDataLst>
          </p:nvPr>
        </p:nvSpPr>
        <p:spPr>
          <a:xfrm>
            <a:off x="3121025" y="3098165"/>
            <a:ext cx="2490470" cy="842010"/>
          </a:xfrm>
          <a:prstGeom prst="rect">
            <a:avLst/>
          </a:prstGeom>
          <a:noFill/>
        </p:spPr>
        <p:txBody>
          <a:bodyPr wrap="square" lIns="0" tIns="0" rIns="0" bIns="0" rtlCol="0" anchor="t" anchorCtr="false">
            <a:noAutofit/>
          </a:bodyPr>
          <a:lstStyle/>
          <a:p>
            <a:pPr algn="just">
              <a:lnSpc>
                <a:spcPct val="130000"/>
              </a:lnSpc>
              <a:spcBef>
                <a:spcPct val="0"/>
              </a:spcBef>
              <a:spcAft>
                <a:spcPct val="0"/>
              </a:spcAft>
            </a:pPr>
            <a:r>
              <a:rPr lang="en-US" altLang="en-US" sz="1600" dirty="0">
                <a:solidFill>
                  <a:schemeClr val="tx1">
                    <a:lumMod val="85000"/>
                    <a:lumOff val="15000"/>
                  </a:schemeClr>
                </a:solidFill>
                <a:latin typeface="+mn-ea"/>
                <a:cs typeface="+mn-ea"/>
                <a:sym typeface="+mn-ea"/>
              </a:rPr>
              <a:t>2023</a:t>
            </a:r>
            <a:r>
              <a:rPr lang="zh-CN" altLang="en-US" sz="1600" dirty="0">
                <a:solidFill>
                  <a:schemeClr val="tx1">
                    <a:lumMod val="85000"/>
                    <a:lumOff val="15000"/>
                  </a:schemeClr>
                </a:solidFill>
                <a:latin typeface="+mn-ea"/>
                <a:cs typeface="+mn-ea"/>
                <a:sym typeface="+mn-ea"/>
              </a:rPr>
              <a:t>年</a:t>
            </a:r>
            <a:r>
              <a:rPr lang="en-US" altLang="zh-CN" sz="1600" dirty="0">
                <a:solidFill>
                  <a:schemeClr val="tx1">
                    <a:lumMod val="85000"/>
                    <a:lumOff val="15000"/>
                  </a:schemeClr>
                </a:solidFill>
                <a:latin typeface="+mn-ea"/>
                <a:cs typeface="+mn-ea"/>
                <a:sym typeface="+mn-ea"/>
              </a:rPr>
              <a:t>7</a:t>
            </a:r>
            <a:r>
              <a:rPr lang="zh-CN" altLang="en-US" sz="1600" dirty="0">
                <a:solidFill>
                  <a:schemeClr val="tx1">
                    <a:lumMod val="85000"/>
                    <a:lumOff val="15000"/>
                  </a:schemeClr>
                </a:solidFill>
                <a:latin typeface="+mn-ea"/>
                <a:cs typeface="+mn-ea"/>
                <a:sym typeface="+mn-ea"/>
              </a:rPr>
              <a:t>月益阳市机关事务管理局、益阳市财政局、益阳市商务局发布（内部）</a:t>
            </a:r>
            <a:endParaRPr lang="zh-CN" altLang="en-US" sz="1600">
              <a:solidFill>
                <a:schemeClr val="tx1">
                  <a:lumMod val="85000"/>
                  <a:lumOff val="15000"/>
                </a:schemeClr>
              </a:solidFill>
              <a:latin typeface="+mn-ea"/>
              <a:cs typeface="+mn-ea"/>
              <a:sym typeface="+mn-ea"/>
            </a:endParaRPr>
          </a:p>
        </p:txBody>
      </p:sp>
      <p:sp>
        <p:nvSpPr>
          <p:cNvPr id="42" name="任意多边形: 形状 45"/>
          <p:cNvSpPr/>
          <p:nvPr>
            <p:custDataLst>
              <p:tags r:id="rId14"/>
            </p:custDataLst>
          </p:nvPr>
        </p:nvSpPr>
        <p:spPr>
          <a:xfrm>
            <a:off x="6704540" y="4399386"/>
            <a:ext cx="1942730" cy="1282635"/>
          </a:xfrm>
          <a:custGeom>
            <a:avLst/>
            <a:gdLst>
              <a:gd name="connsiteX0" fmla="*/ 946969 w 1942632"/>
              <a:gd name="connsiteY0" fmla="*/ 23530 h 1283495"/>
              <a:gd name="connsiteX1" fmla="*/ 982173 w 1942632"/>
              <a:gd name="connsiteY1" fmla="*/ 0 h 1283495"/>
              <a:gd name="connsiteX2" fmla="*/ 1904588 w 1942632"/>
              <a:gd name="connsiteY2" fmla="*/ 0 h 1283495"/>
              <a:gd name="connsiteX3" fmla="*/ 1942632 w 1942632"/>
              <a:gd name="connsiteY3" fmla="*/ 38107 h 1283495"/>
              <a:gd name="connsiteX4" fmla="*/ 1942632 w 1942632"/>
              <a:gd name="connsiteY4" fmla="*/ 960540 h 1283495"/>
              <a:gd name="connsiteX5" fmla="*/ 1919081 w 1942632"/>
              <a:gd name="connsiteY5" fmla="*/ 995690 h 1283495"/>
              <a:gd name="connsiteX6" fmla="*/ 1877553 w 1942632"/>
              <a:gd name="connsiteY6" fmla="*/ 987434 h 1283495"/>
              <a:gd name="connsiteX7" fmla="*/ 1819771 w 1942632"/>
              <a:gd name="connsiteY7" fmla="*/ 929652 h 1283495"/>
              <a:gd name="connsiteX8" fmla="*/ 1765689 w 1942632"/>
              <a:gd name="connsiteY8" fmla="*/ 929787 h 1283495"/>
              <a:gd name="connsiteX9" fmla="*/ 1427581 w 1942632"/>
              <a:gd name="connsiteY9" fmla="*/ 1272148 h 1283495"/>
              <a:gd name="connsiteX10" fmla="*/ 1400455 w 1942632"/>
              <a:gd name="connsiteY10" fmla="*/ 1283495 h 1283495"/>
              <a:gd name="connsiteX11" fmla="*/ 36397 w 1942632"/>
              <a:gd name="connsiteY11" fmla="*/ 1283495 h 1283495"/>
              <a:gd name="connsiteX12" fmla="*/ 1385 w 1942632"/>
              <a:gd name="connsiteY12" fmla="*/ 1260348 h 1283495"/>
              <a:gd name="connsiteX13" fmla="*/ 8920 w 1942632"/>
              <a:gd name="connsiteY13" fmla="*/ 1219033 h 1283495"/>
              <a:gd name="connsiteX14" fmla="*/ 1010873 w 1942632"/>
              <a:gd name="connsiteY14" fmla="*/ 173517 h 1283495"/>
              <a:gd name="connsiteX15" fmla="*/ 1010331 w 1942632"/>
              <a:gd name="connsiteY15" fmla="*/ 120212 h 1283495"/>
              <a:gd name="connsiteX16" fmla="*/ 955227 w 1942632"/>
              <a:gd name="connsiteY16" fmla="*/ 65108 h 1283495"/>
              <a:gd name="connsiteX17" fmla="*/ 946969 w 1942632"/>
              <a:gd name="connsiteY17" fmla="*/ 23530 h 1283495"/>
              <a:gd name="connsiteX0-1" fmla="*/ 946969 w 1942632"/>
              <a:gd name="connsiteY0-2" fmla="*/ 23530 h 1283495"/>
              <a:gd name="connsiteX1-3" fmla="*/ 982173 w 1942632"/>
              <a:gd name="connsiteY1-4" fmla="*/ 0 h 1283495"/>
              <a:gd name="connsiteX2-5" fmla="*/ 1904588 w 1942632"/>
              <a:gd name="connsiteY2-6" fmla="*/ 0 h 1283495"/>
              <a:gd name="connsiteX3-7" fmla="*/ 1942632 w 1942632"/>
              <a:gd name="connsiteY3-8" fmla="*/ 38107 h 1283495"/>
              <a:gd name="connsiteX4-9" fmla="*/ 1942632 w 1942632"/>
              <a:gd name="connsiteY4-10" fmla="*/ 960540 h 1283495"/>
              <a:gd name="connsiteX5-11" fmla="*/ 1919081 w 1942632"/>
              <a:gd name="connsiteY5-12" fmla="*/ 995690 h 1283495"/>
              <a:gd name="connsiteX6-13" fmla="*/ 1877553 w 1942632"/>
              <a:gd name="connsiteY6-14" fmla="*/ 987434 h 1283495"/>
              <a:gd name="connsiteX7-15" fmla="*/ 1819771 w 1942632"/>
              <a:gd name="connsiteY7-16" fmla="*/ 929652 h 1283495"/>
              <a:gd name="connsiteX8-17" fmla="*/ 1765689 w 1942632"/>
              <a:gd name="connsiteY8-18" fmla="*/ 929787 h 1283495"/>
              <a:gd name="connsiteX9-19" fmla="*/ 1427581 w 1942632"/>
              <a:gd name="connsiteY9-20" fmla="*/ 1272148 h 1283495"/>
              <a:gd name="connsiteX10-21" fmla="*/ 1400455 w 1942632"/>
              <a:gd name="connsiteY10-22" fmla="*/ 1283495 h 1283495"/>
              <a:gd name="connsiteX11-23" fmla="*/ 36397 w 1942632"/>
              <a:gd name="connsiteY11-24" fmla="*/ 1283495 h 1283495"/>
              <a:gd name="connsiteX12-25" fmla="*/ 1385 w 1942632"/>
              <a:gd name="connsiteY12-26" fmla="*/ 1260348 h 1283495"/>
              <a:gd name="connsiteX13-27" fmla="*/ 8920 w 1942632"/>
              <a:gd name="connsiteY13-28" fmla="*/ 1219033 h 1283495"/>
              <a:gd name="connsiteX14-29" fmla="*/ 1010873 w 1942632"/>
              <a:gd name="connsiteY14-30" fmla="*/ 173517 h 1283495"/>
              <a:gd name="connsiteX15-31" fmla="*/ 1010331 w 1942632"/>
              <a:gd name="connsiteY15-32" fmla="*/ 120212 h 1283495"/>
              <a:gd name="connsiteX16-33" fmla="*/ 955227 w 1942632"/>
              <a:gd name="connsiteY16-34" fmla="*/ 65108 h 1283495"/>
              <a:gd name="connsiteX17-35" fmla="*/ 946969 w 1942632"/>
              <a:gd name="connsiteY17-36" fmla="*/ 23530 h 1283495"/>
              <a:gd name="connsiteX0-37" fmla="*/ 946969 w 1942632"/>
              <a:gd name="connsiteY0-38" fmla="*/ 23530 h 1283495"/>
              <a:gd name="connsiteX1-39" fmla="*/ 982173 w 1942632"/>
              <a:gd name="connsiteY1-40" fmla="*/ 0 h 1283495"/>
              <a:gd name="connsiteX2-41" fmla="*/ 1904588 w 1942632"/>
              <a:gd name="connsiteY2-42" fmla="*/ 0 h 1283495"/>
              <a:gd name="connsiteX3-43" fmla="*/ 1942632 w 1942632"/>
              <a:gd name="connsiteY3-44" fmla="*/ 38107 h 1283495"/>
              <a:gd name="connsiteX4-45" fmla="*/ 1942632 w 1942632"/>
              <a:gd name="connsiteY4-46" fmla="*/ 960540 h 1283495"/>
              <a:gd name="connsiteX5-47" fmla="*/ 1919081 w 1942632"/>
              <a:gd name="connsiteY5-48" fmla="*/ 995690 h 1283495"/>
              <a:gd name="connsiteX6-49" fmla="*/ 1877553 w 1942632"/>
              <a:gd name="connsiteY6-50" fmla="*/ 987434 h 1283495"/>
              <a:gd name="connsiteX7-51" fmla="*/ 1819771 w 1942632"/>
              <a:gd name="connsiteY7-52" fmla="*/ 929652 h 1283495"/>
              <a:gd name="connsiteX8-53" fmla="*/ 1765689 w 1942632"/>
              <a:gd name="connsiteY8-54" fmla="*/ 929787 h 1283495"/>
              <a:gd name="connsiteX9-55" fmla="*/ 1427581 w 1942632"/>
              <a:gd name="connsiteY9-56" fmla="*/ 1272148 h 1283495"/>
              <a:gd name="connsiteX10-57" fmla="*/ 1400455 w 1942632"/>
              <a:gd name="connsiteY10-58" fmla="*/ 1283495 h 1283495"/>
              <a:gd name="connsiteX11-59" fmla="*/ 36397 w 1942632"/>
              <a:gd name="connsiteY11-60" fmla="*/ 1283495 h 1283495"/>
              <a:gd name="connsiteX12-61" fmla="*/ 1385 w 1942632"/>
              <a:gd name="connsiteY12-62" fmla="*/ 1260348 h 1283495"/>
              <a:gd name="connsiteX13-63" fmla="*/ 8920 w 1942632"/>
              <a:gd name="connsiteY13-64" fmla="*/ 1219033 h 1283495"/>
              <a:gd name="connsiteX14-65" fmla="*/ 1010873 w 1942632"/>
              <a:gd name="connsiteY14-66" fmla="*/ 173517 h 1283495"/>
              <a:gd name="connsiteX15-67" fmla="*/ 1010331 w 1942632"/>
              <a:gd name="connsiteY15-68" fmla="*/ 120212 h 1283495"/>
              <a:gd name="connsiteX16-69" fmla="*/ 955227 w 1942632"/>
              <a:gd name="connsiteY16-70" fmla="*/ 65108 h 1283495"/>
              <a:gd name="connsiteX17-71" fmla="*/ 946969 w 1942632"/>
              <a:gd name="connsiteY17-72" fmla="*/ 23530 h 1283495"/>
              <a:gd name="connsiteX0-73" fmla="*/ 946969 w 1942632"/>
              <a:gd name="connsiteY0-74" fmla="*/ 23530 h 1283495"/>
              <a:gd name="connsiteX1-75" fmla="*/ 982173 w 1942632"/>
              <a:gd name="connsiteY1-76" fmla="*/ 0 h 1283495"/>
              <a:gd name="connsiteX2-77" fmla="*/ 1904588 w 1942632"/>
              <a:gd name="connsiteY2-78" fmla="*/ 0 h 1283495"/>
              <a:gd name="connsiteX3-79" fmla="*/ 1942632 w 1942632"/>
              <a:gd name="connsiteY3-80" fmla="*/ 38107 h 1283495"/>
              <a:gd name="connsiteX4-81" fmla="*/ 1942632 w 1942632"/>
              <a:gd name="connsiteY4-82" fmla="*/ 960540 h 1283495"/>
              <a:gd name="connsiteX5-83" fmla="*/ 1919081 w 1942632"/>
              <a:gd name="connsiteY5-84" fmla="*/ 995690 h 1283495"/>
              <a:gd name="connsiteX6-85" fmla="*/ 1877553 w 1942632"/>
              <a:gd name="connsiteY6-86" fmla="*/ 987434 h 1283495"/>
              <a:gd name="connsiteX7-87" fmla="*/ 1819771 w 1942632"/>
              <a:gd name="connsiteY7-88" fmla="*/ 929652 h 1283495"/>
              <a:gd name="connsiteX8-89" fmla="*/ 1765689 w 1942632"/>
              <a:gd name="connsiteY8-90" fmla="*/ 929787 h 1283495"/>
              <a:gd name="connsiteX9-91" fmla="*/ 1427581 w 1942632"/>
              <a:gd name="connsiteY9-92" fmla="*/ 1272148 h 1283495"/>
              <a:gd name="connsiteX10-93" fmla="*/ 1400455 w 1942632"/>
              <a:gd name="connsiteY10-94" fmla="*/ 1283495 h 1283495"/>
              <a:gd name="connsiteX11-95" fmla="*/ 36397 w 1942632"/>
              <a:gd name="connsiteY11-96" fmla="*/ 1283495 h 1283495"/>
              <a:gd name="connsiteX12-97" fmla="*/ 1385 w 1942632"/>
              <a:gd name="connsiteY12-98" fmla="*/ 1260348 h 1283495"/>
              <a:gd name="connsiteX13-99" fmla="*/ 8920 w 1942632"/>
              <a:gd name="connsiteY13-100" fmla="*/ 1219033 h 1283495"/>
              <a:gd name="connsiteX14-101" fmla="*/ 1010873 w 1942632"/>
              <a:gd name="connsiteY14-102" fmla="*/ 173517 h 1283495"/>
              <a:gd name="connsiteX15-103" fmla="*/ 1010331 w 1942632"/>
              <a:gd name="connsiteY15-104" fmla="*/ 120212 h 1283495"/>
              <a:gd name="connsiteX16-105" fmla="*/ 955227 w 1942632"/>
              <a:gd name="connsiteY16-106" fmla="*/ 65108 h 1283495"/>
              <a:gd name="connsiteX17-107" fmla="*/ 946969 w 1942632"/>
              <a:gd name="connsiteY17-108" fmla="*/ 23530 h 1283495"/>
              <a:gd name="connsiteX0-109" fmla="*/ 946969 w 1942632"/>
              <a:gd name="connsiteY0-110" fmla="*/ 23530 h 1283495"/>
              <a:gd name="connsiteX1-111" fmla="*/ 982173 w 1942632"/>
              <a:gd name="connsiteY1-112" fmla="*/ 0 h 1283495"/>
              <a:gd name="connsiteX2-113" fmla="*/ 1904588 w 1942632"/>
              <a:gd name="connsiteY2-114" fmla="*/ 0 h 1283495"/>
              <a:gd name="connsiteX3-115" fmla="*/ 1942632 w 1942632"/>
              <a:gd name="connsiteY3-116" fmla="*/ 38107 h 1283495"/>
              <a:gd name="connsiteX4-117" fmla="*/ 1942632 w 1942632"/>
              <a:gd name="connsiteY4-118" fmla="*/ 960540 h 1283495"/>
              <a:gd name="connsiteX5-119" fmla="*/ 1919081 w 1942632"/>
              <a:gd name="connsiteY5-120" fmla="*/ 995690 h 1283495"/>
              <a:gd name="connsiteX6-121" fmla="*/ 1877553 w 1942632"/>
              <a:gd name="connsiteY6-122" fmla="*/ 987434 h 1283495"/>
              <a:gd name="connsiteX7-123" fmla="*/ 1819771 w 1942632"/>
              <a:gd name="connsiteY7-124" fmla="*/ 929652 h 1283495"/>
              <a:gd name="connsiteX8-125" fmla="*/ 1765689 w 1942632"/>
              <a:gd name="connsiteY8-126" fmla="*/ 929787 h 1283495"/>
              <a:gd name="connsiteX9-127" fmla="*/ 1427581 w 1942632"/>
              <a:gd name="connsiteY9-128" fmla="*/ 1272148 h 1283495"/>
              <a:gd name="connsiteX10-129" fmla="*/ 1400455 w 1942632"/>
              <a:gd name="connsiteY10-130" fmla="*/ 1283495 h 1283495"/>
              <a:gd name="connsiteX11-131" fmla="*/ 36397 w 1942632"/>
              <a:gd name="connsiteY11-132" fmla="*/ 1283495 h 1283495"/>
              <a:gd name="connsiteX12-133" fmla="*/ 1385 w 1942632"/>
              <a:gd name="connsiteY12-134" fmla="*/ 1260348 h 1283495"/>
              <a:gd name="connsiteX13-135" fmla="*/ 8920 w 1942632"/>
              <a:gd name="connsiteY13-136" fmla="*/ 1219033 h 1283495"/>
              <a:gd name="connsiteX14-137" fmla="*/ 1010873 w 1942632"/>
              <a:gd name="connsiteY14-138" fmla="*/ 173517 h 1283495"/>
              <a:gd name="connsiteX15-139" fmla="*/ 1010331 w 1942632"/>
              <a:gd name="connsiteY15-140" fmla="*/ 120212 h 1283495"/>
              <a:gd name="connsiteX16-141" fmla="*/ 955227 w 1942632"/>
              <a:gd name="connsiteY16-142" fmla="*/ 65108 h 1283495"/>
              <a:gd name="connsiteX17-143" fmla="*/ 946969 w 1942632"/>
              <a:gd name="connsiteY17-144" fmla="*/ 23530 h 1283495"/>
              <a:gd name="connsiteX0-145" fmla="*/ 946969 w 1942632"/>
              <a:gd name="connsiteY0-146" fmla="*/ 23530 h 1283495"/>
              <a:gd name="connsiteX1-147" fmla="*/ 982173 w 1942632"/>
              <a:gd name="connsiteY1-148" fmla="*/ 0 h 1283495"/>
              <a:gd name="connsiteX2-149" fmla="*/ 1904588 w 1942632"/>
              <a:gd name="connsiteY2-150" fmla="*/ 0 h 1283495"/>
              <a:gd name="connsiteX3-151" fmla="*/ 1942632 w 1942632"/>
              <a:gd name="connsiteY3-152" fmla="*/ 38107 h 1283495"/>
              <a:gd name="connsiteX4-153" fmla="*/ 1942632 w 1942632"/>
              <a:gd name="connsiteY4-154" fmla="*/ 960540 h 1283495"/>
              <a:gd name="connsiteX5-155" fmla="*/ 1919081 w 1942632"/>
              <a:gd name="connsiteY5-156" fmla="*/ 995690 h 1283495"/>
              <a:gd name="connsiteX6-157" fmla="*/ 1877553 w 1942632"/>
              <a:gd name="connsiteY6-158" fmla="*/ 987434 h 1283495"/>
              <a:gd name="connsiteX7-159" fmla="*/ 1819771 w 1942632"/>
              <a:gd name="connsiteY7-160" fmla="*/ 929652 h 1283495"/>
              <a:gd name="connsiteX8-161" fmla="*/ 1765689 w 1942632"/>
              <a:gd name="connsiteY8-162" fmla="*/ 929787 h 1283495"/>
              <a:gd name="connsiteX9-163" fmla="*/ 1427581 w 1942632"/>
              <a:gd name="connsiteY9-164" fmla="*/ 1272148 h 1283495"/>
              <a:gd name="connsiteX10-165" fmla="*/ 1400455 w 1942632"/>
              <a:gd name="connsiteY10-166" fmla="*/ 1283495 h 1283495"/>
              <a:gd name="connsiteX11-167" fmla="*/ 36397 w 1942632"/>
              <a:gd name="connsiteY11-168" fmla="*/ 1283495 h 1283495"/>
              <a:gd name="connsiteX12-169" fmla="*/ 1385 w 1942632"/>
              <a:gd name="connsiteY12-170" fmla="*/ 1260348 h 1283495"/>
              <a:gd name="connsiteX13-171" fmla="*/ 8920 w 1942632"/>
              <a:gd name="connsiteY13-172" fmla="*/ 1219033 h 1283495"/>
              <a:gd name="connsiteX14-173" fmla="*/ 1010873 w 1942632"/>
              <a:gd name="connsiteY14-174" fmla="*/ 173517 h 1283495"/>
              <a:gd name="connsiteX15-175" fmla="*/ 1010331 w 1942632"/>
              <a:gd name="connsiteY15-176" fmla="*/ 120212 h 1283495"/>
              <a:gd name="connsiteX16-177" fmla="*/ 955227 w 1942632"/>
              <a:gd name="connsiteY16-178" fmla="*/ 65108 h 1283495"/>
              <a:gd name="connsiteX17-179" fmla="*/ 946969 w 1942632"/>
              <a:gd name="connsiteY17-180" fmla="*/ 23530 h 1283495"/>
              <a:gd name="connsiteX0-181" fmla="*/ 946969 w 1942632"/>
              <a:gd name="connsiteY0-182" fmla="*/ 23530 h 1283495"/>
              <a:gd name="connsiteX1-183" fmla="*/ 982173 w 1942632"/>
              <a:gd name="connsiteY1-184" fmla="*/ 0 h 1283495"/>
              <a:gd name="connsiteX2-185" fmla="*/ 1904588 w 1942632"/>
              <a:gd name="connsiteY2-186" fmla="*/ 0 h 1283495"/>
              <a:gd name="connsiteX3-187" fmla="*/ 1942632 w 1942632"/>
              <a:gd name="connsiteY3-188" fmla="*/ 38107 h 1283495"/>
              <a:gd name="connsiteX4-189" fmla="*/ 1942632 w 1942632"/>
              <a:gd name="connsiteY4-190" fmla="*/ 960540 h 1283495"/>
              <a:gd name="connsiteX5-191" fmla="*/ 1919081 w 1942632"/>
              <a:gd name="connsiteY5-192" fmla="*/ 995690 h 1283495"/>
              <a:gd name="connsiteX6-193" fmla="*/ 1877553 w 1942632"/>
              <a:gd name="connsiteY6-194" fmla="*/ 987434 h 1283495"/>
              <a:gd name="connsiteX7-195" fmla="*/ 1819771 w 1942632"/>
              <a:gd name="connsiteY7-196" fmla="*/ 929652 h 1283495"/>
              <a:gd name="connsiteX8-197" fmla="*/ 1765689 w 1942632"/>
              <a:gd name="connsiteY8-198" fmla="*/ 929787 h 1283495"/>
              <a:gd name="connsiteX9-199" fmla="*/ 1427581 w 1942632"/>
              <a:gd name="connsiteY9-200" fmla="*/ 1272148 h 1283495"/>
              <a:gd name="connsiteX10-201" fmla="*/ 1400455 w 1942632"/>
              <a:gd name="connsiteY10-202" fmla="*/ 1283495 h 1283495"/>
              <a:gd name="connsiteX11-203" fmla="*/ 36397 w 1942632"/>
              <a:gd name="connsiteY11-204" fmla="*/ 1283495 h 1283495"/>
              <a:gd name="connsiteX12-205" fmla="*/ 1385 w 1942632"/>
              <a:gd name="connsiteY12-206" fmla="*/ 1260348 h 1283495"/>
              <a:gd name="connsiteX13-207" fmla="*/ 8920 w 1942632"/>
              <a:gd name="connsiteY13-208" fmla="*/ 1219033 h 1283495"/>
              <a:gd name="connsiteX14-209" fmla="*/ 1010873 w 1942632"/>
              <a:gd name="connsiteY14-210" fmla="*/ 173517 h 1283495"/>
              <a:gd name="connsiteX15-211" fmla="*/ 1010331 w 1942632"/>
              <a:gd name="connsiteY15-212" fmla="*/ 120212 h 1283495"/>
              <a:gd name="connsiteX16-213" fmla="*/ 955227 w 1942632"/>
              <a:gd name="connsiteY16-214" fmla="*/ 65108 h 1283495"/>
              <a:gd name="connsiteX17-215" fmla="*/ 946969 w 1942632"/>
              <a:gd name="connsiteY17-216" fmla="*/ 23530 h 1283495"/>
              <a:gd name="connsiteX0-217" fmla="*/ 946969 w 1942632"/>
              <a:gd name="connsiteY0-218" fmla="*/ 23530 h 1283495"/>
              <a:gd name="connsiteX1-219" fmla="*/ 982173 w 1942632"/>
              <a:gd name="connsiteY1-220" fmla="*/ 0 h 1283495"/>
              <a:gd name="connsiteX2-221" fmla="*/ 1904588 w 1942632"/>
              <a:gd name="connsiteY2-222" fmla="*/ 0 h 1283495"/>
              <a:gd name="connsiteX3-223" fmla="*/ 1942632 w 1942632"/>
              <a:gd name="connsiteY3-224" fmla="*/ 38107 h 1283495"/>
              <a:gd name="connsiteX4-225" fmla="*/ 1942632 w 1942632"/>
              <a:gd name="connsiteY4-226" fmla="*/ 960540 h 1283495"/>
              <a:gd name="connsiteX5-227" fmla="*/ 1919081 w 1942632"/>
              <a:gd name="connsiteY5-228" fmla="*/ 995690 h 1283495"/>
              <a:gd name="connsiteX6-229" fmla="*/ 1877553 w 1942632"/>
              <a:gd name="connsiteY6-230" fmla="*/ 987434 h 1283495"/>
              <a:gd name="connsiteX7-231" fmla="*/ 1819771 w 1942632"/>
              <a:gd name="connsiteY7-232" fmla="*/ 929652 h 1283495"/>
              <a:gd name="connsiteX8-233" fmla="*/ 1765689 w 1942632"/>
              <a:gd name="connsiteY8-234" fmla="*/ 929787 h 1283495"/>
              <a:gd name="connsiteX9-235" fmla="*/ 1427581 w 1942632"/>
              <a:gd name="connsiteY9-236" fmla="*/ 1272148 h 1283495"/>
              <a:gd name="connsiteX10-237" fmla="*/ 1400455 w 1942632"/>
              <a:gd name="connsiteY10-238" fmla="*/ 1283495 h 1283495"/>
              <a:gd name="connsiteX11-239" fmla="*/ 36397 w 1942632"/>
              <a:gd name="connsiteY11-240" fmla="*/ 1283495 h 1283495"/>
              <a:gd name="connsiteX12-241" fmla="*/ 1385 w 1942632"/>
              <a:gd name="connsiteY12-242" fmla="*/ 1260348 h 1283495"/>
              <a:gd name="connsiteX13-243" fmla="*/ 8920 w 1942632"/>
              <a:gd name="connsiteY13-244" fmla="*/ 1219033 h 1283495"/>
              <a:gd name="connsiteX14-245" fmla="*/ 1010873 w 1942632"/>
              <a:gd name="connsiteY14-246" fmla="*/ 173517 h 1283495"/>
              <a:gd name="connsiteX15-247" fmla="*/ 1010331 w 1942632"/>
              <a:gd name="connsiteY15-248" fmla="*/ 120212 h 1283495"/>
              <a:gd name="connsiteX16-249" fmla="*/ 955227 w 1942632"/>
              <a:gd name="connsiteY16-250" fmla="*/ 65108 h 1283495"/>
              <a:gd name="connsiteX17-251" fmla="*/ 946969 w 1942632"/>
              <a:gd name="connsiteY17-252" fmla="*/ 23530 h 1283495"/>
              <a:gd name="connsiteX0-253" fmla="*/ 946969 w 1942632"/>
              <a:gd name="connsiteY0-254" fmla="*/ 23530 h 1283495"/>
              <a:gd name="connsiteX1-255" fmla="*/ 982173 w 1942632"/>
              <a:gd name="connsiteY1-256" fmla="*/ 0 h 1283495"/>
              <a:gd name="connsiteX2-257" fmla="*/ 1904588 w 1942632"/>
              <a:gd name="connsiteY2-258" fmla="*/ 0 h 1283495"/>
              <a:gd name="connsiteX3-259" fmla="*/ 1942632 w 1942632"/>
              <a:gd name="connsiteY3-260" fmla="*/ 38107 h 1283495"/>
              <a:gd name="connsiteX4-261" fmla="*/ 1942632 w 1942632"/>
              <a:gd name="connsiteY4-262" fmla="*/ 960540 h 1283495"/>
              <a:gd name="connsiteX5-263" fmla="*/ 1919081 w 1942632"/>
              <a:gd name="connsiteY5-264" fmla="*/ 995690 h 1283495"/>
              <a:gd name="connsiteX6-265" fmla="*/ 1877553 w 1942632"/>
              <a:gd name="connsiteY6-266" fmla="*/ 987434 h 1283495"/>
              <a:gd name="connsiteX7-267" fmla="*/ 1819771 w 1942632"/>
              <a:gd name="connsiteY7-268" fmla="*/ 929652 h 1283495"/>
              <a:gd name="connsiteX8-269" fmla="*/ 1765689 w 1942632"/>
              <a:gd name="connsiteY8-270" fmla="*/ 929787 h 1283495"/>
              <a:gd name="connsiteX9-271" fmla="*/ 1427581 w 1942632"/>
              <a:gd name="connsiteY9-272" fmla="*/ 1272148 h 1283495"/>
              <a:gd name="connsiteX10-273" fmla="*/ 1400455 w 1942632"/>
              <a:gd name="connsiteY10-274" fmla="*/ 1283495 h 1283495"/>
              <a:gd name="connsiteX11-275" fmla="*/ 36397 w 1942632"/>
              <a:gd name="connsiteY11-276" fmla="*/ 1283495 h 1283495"/>
              <a:gd name="connsiteX12-277" fmla="*/ 1385 w 1942632"/>
              <a:gd name="connsiteY12-278" fmla="*/ 1260348 h 1283495"/>
              <a:gd name="connsiteX13-279" fmla="*/ 8920 w 1942632"/>
              <a:gd name="connsiteY13-280" fmla="*/ 1219033 h 1283495"/>
              <a:gd name="connsiteX14-281" fmla="*/ 1010873 w 1942632"/>
              <a:gd name="connsiteY14-282" fmla="*/ 173517 h 1283495"/>
              <a:gd name="connsiteX15-283" fmla="*/ 1010331 w 1942632"/>
              <a:gd name="connsiteY15-284" fmla="*/ 120212 h 1283495"/>
              <a:gd name="connsiteX16-285" fmla="*/ 955227 w 1942632"/>
              <a:gd name="connsiteY16-286" fmla="*/ 65108 h 1283495"/>
              <a:gd name="connsiteX17-287" fmla="*/ 946969 w 1942632"/>
              <a:gd name="connsiteY17-288" fmla="*/ 23530 h 1283495"/>
              <a:gd name="connsiteX0-289" fmla="*/ 946969 w 1942632"/>
              <a:gd name="connsiteY0-290" fmla="*/ 23530 h 1283495"/>
              <a:gd name="connsiteX1-291" fmla="*/ 982173 w 1942632"/>
              <a:gd name="connsiteY1-292" fmla="*/ 0 h 1283495"/>
              <a:gd name="connsiteX2-293" fmla="*/ 1904588 w 1942632"/>
              <a:gd name="connsiteY2-294" fmla="*/ 0 h 1283495"/>
              <a:gd name="connsiteX3-295" fmla="*/ 1942632 w 1942632"/>
              <a:gd name="connsiteY3-296" fmla="*/ 38107 h 1283495"/>
              <a:gd name="connsiteX4-297" fmla="*/ 1942632 w 1942632"/>
              <a:gd name="connsiteY4-298" fmla="*/ 960540 h 1283495"/>
              <a:gd name="connsiteX5-299" fmla="*/ 1919081 w 1942632"/>
              <a:gd name="connsiteY5-300" fmla="*/ 995690 h 1283495"/>
              <a:gd name="connsiteX6-301" fmla="*/ 1877553 w 1942632"/>
              <a:gd name="connsiteY6-302" fmla="*/ 987434 h 1283495"/>
              <a:gd name="connsiteX7-303" fmla="*/ 1819771 w 1942632"/>
              <a:gd name="connsiteY7-304" fmla="*/ 929652 h 1283495"/>
              <a:gd name="connsiteX8-305" fmla="*/ 1765689 w 1942632"/>
              <a:gd name="connsiteY8-306" fmla="*/ 929787 h 1283495"/>
              <a:gd name="connsiteX9-307" fmla="*/ 1427581 w 1942632"/>
              <a:gd name="connsiteY9-308" fmla="*/ 1272148 h 1283495"/>
              <a:gd name="connsiteX10-309" fmla="*/ 1400455 w 1942632"/>
              <a:gd name="connsiteY10-310" fmla="*/ 1283495 h 1283495"/>
              <a:gd name="connsiteX11-311" fmla="*/ 36397 w 1942632"/>
              <a:gd name="connsiteY11-312" fmla="*/ 1283495 h 1283495"/>
              <a:gd name="connsiteX12-313" fmla="*/ 1385 w 1942632"/>
              <a:gd name="connsiteY12-314" fmla="*/ 1260348 h 1283495"/>
              <a:gd name="connsiteX13-315" fmla="*/ 8920 w 1942632"/>
              <a:gd name="connsiteY13-316" fmla="*/ 1219033 h 1283495"/>
              <a:gd name="connsiteX14-317" fmla="*/ 1010873 w 1942632"/>
              <a:gd name="connsiteY14-318" fmla="*/ 173517 h 1283495"/>
              <a:gd name="connsiteX15-319" fmla="*/ 1010331 w 1942632"/>
              <a:gd name="connsiteY15-320" fmla="*/ 120212 h 1283495"/>
              <a:gd name="connsiteX16-321" fmla="*/ 955227 w 1942632"/>
              <a:gd name="connsiteY16-322" fmla="*/ 65108 h 1283495"/>
              <a:gd name="connsiteX17-323" fmla="*/ 946969 w 1942632"/>
              <a:gd name="connsiteY17-324" fmla="*/ 23530 h 1283495"/>
              <a:gd name="connsiteX0-325" fmla="*/ 946969 w 1942632"/>
              <a:gd name="connsiteY0-326" fmla="*/ 23530 h 1283495"/>
              <a:gd name="connsiteX1-327" fmla="*/ 982173 w 1942632"/>
              <a:gd name="connsiteY1-328" fmla="*/ 0 h 1283495"/>
              <a:gd name="connsiteX2-329" fmla="*/ 1904588 w 1942632"/>
              <a:gd name="connsiteY2-330" fmla="*/ 0 h 1283495"/>
              <a:gd name="connsiteX3-331" fmla="*/ 1942632 w 1942632"/>
              <a:gd name="connsiteY3-332" fmla="*/ 38107 h 1283495"/>
              <a:gd name="connsiteX4-333" fmla="*/ 1942632 w 1942632"/>
              <a:gd name="connsiteY4-334" fmla="*/ 960540 h 1283495"/>
              <a:gd name="connsiteX5-335" fmla="*/ 1919081 w 1942632"/>
              <a:gd name="connsiteY5-336" fmla="*/ 995690 h 1283495"/>
              <a:gd name="connsiteX6-337" fmla="*/ 1877553 w 1942632"/>
              <a:gd name="connsiteY6-338" fmla="*/ 987434 h 1283495"/>
              <a:gd name="connsiteX7-339" fmla="*/ 1819771 w 1942632"/>
              <a:gd name="connsiteY7-340" fmla="*/ 929652 h 1283495"/>
              <a:gd name="connsiteX8-341" fmla="*/ 1765689 w 1942632"/>
              <a:gd name="connsiteY8-342" fmla="*/ 929787 h 1283495"/>
              <a:gd name="connsiteX9-343" fmla="*/ 1427581 w 1942632"/>
              <a:gd name="connsiteY9-344" fmla="*/ 1272148 h 1283495"/>
              <a:gd name="connsiteX10-345" fmla="*/ 1400455 w 1942632"/>
              <a:gd name="connsiteY10-346" fmla="*/ 1283495 h 1283495"/>
              <a:gd name="connsiteX11-347" fmla="*/ 36397 w 1942632"/>
              <a:gd name="connsiteY11-348" fmla="*/ 1283495 h 1283495"/>
              <a:gd name="connsiteX12-349" fmla="*/ 1385 w 1942632"/>
              <a:gd name="connsiteY12-350" fmla="*/ 1260348 h 1283495"/>
              <a:gd name="connsiteX13-351" fmla="*/ 8920 w 1942632"/>
              <a:gd name="connsiteY13-352" fmla="*/ 1219033 h 1283495"/>
              <a:gd name="connsiteX14-353" fmla="*/ 1010873 w 1942632"/>
              <a:gd name="connsiteY14-354" fmla="*/ 173517 h 1283495"/>
              <a:gd name="connsiteX15-355" fmla="*/ 1010331 w 1942632"/>
              <a:gd name="connsiteY15-356" fmla="*/ 120212 h 1283495"/>
              <a:gd name="connsiteX16-357" fmla="*/ 955227 w 1942632"/>
              <a:gd name="connsiteY16-358" fmla="*/ 65108 h 1283495"/>
              <a:gd name="connsiteX17-359" fmla="*/ 946969 w 1942632"/>
              <a:gd name="connsiteY17-360" fmla="*/ 23530 h 1283495"/>
              <a:gd name="connsiteX0-361" fmla="*/ 946969 w 1942632"/>
              <a:gd name="connsiteY0-362" fmla="*/ 23530 h 1283495"/>
              <a:gd name="connsiteX1-363" fmla="*/ 982173 w 1942632"/>
              <a:gd name="connsiteY1-364" fmla="*/ 0 h 1283495"/>
              <a:gd name="connsiteX2-365" fmla="*/ 1904588 w 1942632"/>
              <a:gd name="connsiteY2-366" fmla="*/ 0 h 1283495"/>
              <a:gd name="connsiteX3-367" fmla="*/ 1942632 w 1942632"/>
              <a:gd name="connsiteY3-368" fmla="*/ 38107 h 1283495"/>
              <a:gd name="connsiteX4-369" fmla="*/ 1942632 w 1942632"/>
              <a:gd name="connsiteY4-370" fmla="*/ 960540 h 1283495"/>
              <a:gd name="connsiteX5-371" fmla="*/ 1919081 w 1942632"/>
              <a:gd name="connsiteY5-372" fmla="*/ 995690 h 1283495"/>
              <a:gd name="connsiteX6-373" fmla="*/ 1877553 w 1942632"/>
              <a:gd name="connsiteY6-374" fmla="*/ 987434 h 1283495"/>
              <a:gd name="connsiteX7-375" fmla="*/ 1819771 w 1942632"/>
              <a:gd name="connsiteY7-376" fmla="*/ 929652 h 1283495"/>
              <a:gd name="connsiteX8-377" fmla="*/ 1765689 w 1942632"/>
              <a:gd name="connsiteY8-378" fmla="*/ 929787 h 1283495"/>
              <a:gd name="connsiteX9-379" fmla="*/ 1427581 w 1942632"/>
              <a:gd name="connsiteY9-380" fmla="*/ 1272148 h 1283495"/>
              <a:gd name="connsiteX10-381" fmla="*/ 1400455 w 1942632"/>
              <a:gd name="connsiteY10-382" fmla="*/ 1283495 h 1283495"/>
              <a:gd name="connsiteX11-383" fmla="*/ 36397 w 1942632"/>
              <a:gd name="connsiteY11-384" fmla="*/ 1283495 h 1283495"/>
              <a:gd name="connsiteX12-385" fmla="*/ 1385 w 1942632"/>
              <a:gd name="connsiteY12-386" fmla="*/ 1260348 h 1283495"/>
              <a:gd name="connsiteX13-387" fmla="*/ 8920 w 1942632"/>
              <a:gd name="connsiteY13-388" fmla="*/ 1219033 h 1283495"/>
              <a:gd name="connsiteX14-389" fmla="*/ 1010873 w 1942632"/>
              <a:gd name="connsiteY14-390" fmla="*/ 173517 h 1283495"/>
              <a:gd name="connsiteX15-391" fmla="*/ 1010331 w 1942632"/>
              <a:gd name="connsiteY15-392" fmla="*/ 120212 h 1283495"/>
              <a:gd name="connsiteX16-393" fmla="*/ 955227 w 1942632"/>
              <a:gd name="connsiteY16-394" fmla="*/ 65108 h 1283495"/>
              <a:gd name="connsiteX17-395" fmla="*/ 946969 w 1942632"/>
              <a:gd name="connsiteY17-396" fmla="*/ 23530 h 1283495"/>
              <a:gd name="connsiteX0-397" fmla="*/ 946969 w 1942632"/>
              <a:gd name="connsiteY0-398" fmla="*/ 23530 h 1283495"/>
              <a:gd name="connsiteX1-399" fmla="*/ 982173 w 1942632"/>
              <a:gd name="connsiteY1-400" fmla="*/ 0 h 1283495"/>
              <a:gd name="connsiteX2-401" fmla="*/ 1904588 w 1942632"/>
              <a:gd name="connsiteY2-402" fmla="*/ 0 h 1283495"/>
              <a:gd name="connsiteX3-403" fmla="*/ 1942632 w 1942632"/>
              <a:gd name="connsiteY3-404" fmla="*/ 38107 h 1283495"/>
              <a:gd name="connsiteX4-405" fmla="*/ 1942632 w 1942632"/>
              <a:gd name="connsiteY4-406" fmla="*/ 960540 h 1283495"/>
              <a:gd name="connsiteX5-407" fmla="*/ 1919081 w 1942632"/>
              <a:gd name="connsiteY5-408" fmla="*/ 995690 h 1283495"/>
              <a:gd name="connsiteX6-409" fmla="*/ 1877553 w 1942632"/>
              <a:gd name="connsiteY6-410" fmla="*/ 987434 h 1283495"/>
              <a:gd name="connsiteX7-411" fmla="*/ 1819771 w 1942632"/>
              <a:gd name="connsiteY7-412" fmla="*/ 929652 h 1283495"/>
              <a:gd name="connsiteX8-413" fmla="*/ 1765689 w 1942632"/>
              <a:gd name="connsiteY8-414" fmla="*/ 929787 h 1283495"/>
              <a:gd name="connsiteX9-415" fmla="*/ 1427581 w 1942632"/>
              <a:gd name="connsiteY9-416" fmla="*/ 1272148 h 1283495"/>
              <a:gd name="connsiteX10-417" fmla="*/ 1400455 w 1942632"/>
              <a:gd name="connsiteY10-418" fmla="*/ 1283495 h 1283495"/>
              <a:gd name="connsiteX11-419" fmla="*/ 36397 w 1942632"/>
              <a:gd name="connsiteY11-420" fmla="*/ 1283495 h 1283495"/>
              <a:gd name="connsiteX12-421" fmla="*/ 1385 w 1942632"/>
              <a:gd name="connsiteY12-422" fmla="*/ 1260348 h 1283495"/>
              <a:gd name="connsiteX13-423" fmla="*/ 8920 w 1942632"/>
              <a:gd name="connsiteY13-424" fmla="*/ 1219033 h 1283495"/>
              <a:gd name="connsiteX14-425" fmla="*/ 1010873 w 1942632"/>
              <a:gd name="connsiteY14-426" fmla="*/ 173517 h 1283495"/>
              <a:gd name="connsiteX15-427" fmla="*/ 1010331 w 1942632"/>
              <a:gd name="connsiteY15-428" fmla="*/ 120212 h 1283495"/>
              <a:gd name="connsiteX16-429" fmla="*/ 955227 w 1942632"/>
              <a:gd name="connsiteY16-430" fmla="*/ 65108 h 1283495"/>
              <a:gd name="connsiteX17-431" fmla="*/ 946969 w 1942632"/>
              <a:gd name="connsiteY17-432" fmla="*/ 23530 h 1283495"/>
              <a:gd name="connsiteX0-433" fmla="*/ 946969 w 1942632"/>
              <a:gd name="connsiteY0-434" fmla="*/ 23530 h 1283495"/>
              <a:gd name="connsiteX1-435" fmla="*/ 982173 w 1942632"/>
              <a:gd name="connsiteY1-436" fmla="*/ 0 h 1283495"/>
              <a:gd name="connsiteX2-437" fmla="*/ 1904588 w 1942632"/>
              <a:gd name="connsiteY2-438" fmla="*/ 0 h 1283495"/>
              <a:gd name="connsiteX3-439" fmla="*/ 1942632 w 1942632"/>
              <a:gd name="connsiteY3-440" fmla="*/ 38107 h 1283495"/>
              <a:gd name="connsiteX4-441" fmla="*/ 1942632 w 1942632"/>
              <a:gd name="connsiteY4-442" fmla="*/ 960540 h 1283495"/>
              <a:gd name="connsiteX5-443" fmla="*/ 1919081 w 1942632"/>
              <a:gd name="connsiteY5-444" fmla="*/ 995690 h 1283495"/>
              <a:gd name="connsiteX6-445" fmla="*/ 1877553 w 1942632"/>
              <a:gd name="connsiteY6-446" fmla="*/ 987434 h 1283495"/>
              <a:gd name="connsiteX7-447" fmla="*/ 1819771 w 1942632"/>
              <a:gd name="connsiteY7-448" fmla="*/ 929652 h 1283495"/>
              <a:gd name="connsiteX8-449" fmla="*/ 1765689 w 1942632"/>
              <a:gd name="connsiteY8-450" fmla="*/ 929787 h 1283495"/>
              <a:gd name="connsiteX9-451" fmla="*/ 1427581 w 1942632"/>
              <a:gd name="connsiteY9-452" fmla="*/ 1272148 h 1283495"/>
              <a:gd name="connsiteX10-453" fmla="*/ 1400455 w 1942632"/>
              <a:gd name="connsiteY10-454" fmla="*/ 1283495 h 1283495"/>
              <a:gd name="connsiteX11-455" fmla="*/ 36397 w 1942632"/>
              <a:gd name="connsiteY11-456" fmla="*/ 1283495 h 1283495"/>
              <a:gd name="connsiteX12-457" fmla="*/ 1385 w 1942632"/>
              <a:gd name="connsiteY12-458" fmla="*/ 1260348 h 1283495"/>
              <a:gd name="connsiteX13-459" fmla="*/ 8920 w 1942632"/>
              <a:gd name="connsiteY13-460" fmla="*/ 1219033 h 1283495"/>
              <a:gd name="connsiteX14-461" fmla="*/ 1010873 w 1942632"/>
              <a:gd name="connsiteY14-462" fmla="*/ 173517 h 1283495"/>
              <a:gd name="connsiteX15-463" fmla="*/ 1010331 w 1942632"/>
              <a:gd name="connsiteY15-464" fmla="*/ 120212 h 1283495"/>
              <a:gd name="connsiteX16-465" fmla="*/ 955227 w 1942632"/>
              <a:gd name="connsiteY16-466" fmla="*/ 65108 h 1283495"/>
              <a:gd name="connsiteX17-467" fmla="*/ 946969 w 1942632"/>
              <a:gd name="connsiteY17-468" fmla="*/ 23530 h 1283495"/>
              <a:gd name="connsiteX0-469" fmla="*/ 946969 w 1942632"/>
              <a:gd name="connsiteY0-470" fmla="*/ 23530 h 1283495"/>
              <a:gd name="connsiteX1-471" fmla="*/ 982173 w 1942632"/>
              <a:gd name="connsiteY1-472" fmla="*/ 0 h 1283495"/>
              <a:gd name="connsiteX2-473" fmla="*/ 1904588 w 1942632"/>
              <a:gd name="connsiteY2-474" fmla="*/ 0 h 1283495"/>
              <a:gd name="connsiteX3-475" fmla="*/ 1942632 w 1942632"/>
              <a:gd name="connsiteY3-476" fmla="*/ 38107 h 1283495"/>
              <a:gd name="connsiteX4-477" fmla="*/ 1942632 w 1942632"/>
              <a:gd name="connsiteY4-478" fmla="*/ 960540 h 1283495"/>
              <a:gd name="connsiteX5-479" fmla="*/ 1919081 w 1942632"/>
              <a:gd name="connsiteY5-480" fmla="*/ 995690 h 1283495"/>
              <a:gd name="connsiteX6-481" fmla="*/ 1877553 w 1942632"/>
              <a:gd name="connsiteY6-482" fmla="*/ 987434 h 1283495"/>
              <a:gd name="connsiteX7-483" fmla="*/ 1819771 w 1942632"/>
              <a:gd name="connsiteY7-484" fmla="*/ 929652 h 1283495"/>
              <a:gd name="connsiteX8-485" fmla="*/ 1765689 w 1942632"/>
              <a:gd name="connsiteY8-486" fmla="*/ 929787 h 1283495"/>
              <a:gd name="connsiteX9-487" fmla="*/ 1427581 w 1942632"/>
              <a:gd name="connsiteY9-488" fmla="*/ 1272148 h 1283495"/>
              <a:gd name="connsiteX10-489" fmla="*/ 1400455 w 1942632"/>
              <a:gd name="connsiteY10-490" fmla="*/ 1283495 h 1283495"/>
              <a:gd name="connsiteX11-491" fmla="*/ 36397 w 1942632"/>
              <a:gd name="connsiteY11-492" fmla="*/ 1283495 h 1283495"/>
              <a:gd name="connsiteX12-493" fmla="*/ 1385 w 1942632"/>
              <a:gd name="connsiteY12-494" fmla="*/ 1260348 h 1283495"/>
              <a:gd name="connsiteX13-495" fmla="*/ 8920 w 1942632"/>
              <a:gd name="connsiteY13-496" fmla="*/ 1219033 h 1283495"/>
              <a:gd name="connsiteX14-497" fmla="*/ 1010873 w 1942632"/>
              <a:gd name="connsiteY14-498" fmla="*/ 173517 h 1283495"/>
              <a:gd name="connsiteX15-499" fmla="*/ 1010331 w 1942632"/>
              <a:gd name="connsiteY15-500" fmla="*/ 120212 h 1283495"/>
              <a:gd name="connsiteX16-501" fmla="*/ 955227 w 1942632"/>
              <a:gd name="connsiteY16-502" fmla="*/ 65108 h 1283495"/>
              <a:gd name="connsiteX17-503" fmla="*/ 946969 w 1942632"/>
              <a:gd name="connsiteY17-504" fmla="*/ 23530 h 1283495"/>
              <a:gd name="connsiteX0-505" fmla="*/ 946969 w 1942632"/>
              <a:gd name="connsiteY0-506" fmla="*/ 23530 h 1283495"/>
              <a:gd name="connsiteX1-507" fmla="*/ 982173 w 1942632"/>
              <a:gd name="connsiteY1-508" fmla="*/ 0 h 1283495"/>
              <a:gd name="connsiteX2-509" fmla="*/ 1904588 w 1942632"/>
              <a:gd name="connsiteY2-510" fmla="*/ 0 h 1283495"/>
              <a:gd name="connsiteX3-511" fmla="*/ 1942632 w 1942632"/>
              <a:gd name="connsiteY3-512" fmla="*/ 38107 h 1283495"/>
              <a:gd name="connsiteX4-513" fmla="*/ 1942632 w 1942632"/>
              <a:gd name="connsiteY4-514" fmla="*/ 960540 h 1283495"/>
              <a:gd name="connsiteX5-515" fmla="*/ 1919081 w 1942632"/>
              <a:gd name="connsiteY5-516" fmla="*/ 995690 h 1283495"/>
              <a:gd name="connsiteX6-517" fmla="*/ 1877553 w 1942632"/>
              <a:gd name="connsiteY6-518" fmla="*/ 987434 h 1283495"/>
              <a:gd name="connsiteX7-519" fmla="*/ 1819771 w 1942632"/>
              <a:gd name="connsiteY7-520" fmla="*/ 929652 h 1283495"/>
              <a:gd name="connsiteX8-521" fmla="*/ 1765689 w 1942632"/>
              <a:gd name="connsiteY8-522" fmla="*/ 929787 h 1283495"/>
              <a:gd name="connsiteX9-523" fmla="*/ 1427581 w 1942632"/>
              <a:gd name="connsiteY9-524" fmla="*/ 1272148 h 1283495"/>
              <a:gd name="connsiteX10-525" fmla="*/ 1400455 w 1942632"/>
              <a:gd name="connsiteY10-526" fmla="*/ 1283495 h 1283495"/>
              <a:gd name="connsiteX11-527" fmla="*/ 36397 w 1942632"/>
              <a:gd name="connsiteY11-528" fmla="*/ 1283495 h 1283495"/>
              <a:gd name="connsiteX12-529" fmla="*/ 1385 w 1942632"/>
              <a:gd name="connsiteY12-530" fmla="*/ 1260348 h 1283495"/>
              <a:gd name="connsiteX13-531" fmla="*/ 8920 w 1942632"/>
              <a:gd name="connsiteY13-532" fmla="*/ 1219033 h 1283495"/>
              <a:gd name="connsiteX14-533" fmla="*/ 1010873 w 1942632"/>
              <a:gd name="connsiteY14-534" fmla="*/ 173517 h 1283495"/>
              <a:gd name="connsiteX15-535" fmla="*/ 1010331 w 1942632"/>
              <a:gd name="connsiteY15-536" fmla="*/ 120212 h 1283495"/>
              <a:gd name="connsiteX16-537" fmla="*/ 955227 w 1942632"/>
              <a:gd name="connsiteY16-538" fmla="*/ 65108 h 1283495"/>
              <a:gd name="connsiteX17-539" fmla="*/ 946969 w 1942632"/>
              <a:gd name="connsiteY17-540" fmla="*/ 23530 h 1283495"/>
              <a:gd name="connsiteX0-541" fmla="*/ 946969 w 1942632"/>
              <a:gd name="connsiteY0-542" fmla="*/ 23530 h 1283495"/>
              <a:gd name="connsiteX1-543" fmla="*/ 982173 w 1942632"/>
              <a:gd name="connsiteY1-544" fmla="*/ 0 h 1283495"/>
              <a:gd name="connsiteX2-545" fmla="*/ 1904588 w 1942632"/>
              <a:gd name="connsiteY2-546" fmla="*/ 0 h 1283495"/>
              <a:gd name="connsiteX3-547" fmla="*/ 1942632 w 1942632"/>
              <a:gd name="connsiteY3-548" fmla="*/ 38107 h 1283495"/>
              <a:gd name="connsiteX4-549" fmla="*/ 1942632 w 1942632"/>
              <a:gd name="connsiteY4-550" fmla="*/ 960540 h 1283495"/>
              <a:gd name="connsiteX5-551" fmla="*/ 1919081 w 1942632"/>
              <a:gd name="connsiteY5-552" fmla="*/ 995690 h 1283495"/>
              <a:gd name="connsiteX6-553" fmla="*/ 1877553 w 1942632"/>
              <a:gd name="connsiteY6-554" fmla="*/ 987434 h 1283495"/>
              <a:gd name="connsiteX7-555" fmla="*/ 1819771 w 1942632"/>
              <a:gd name="connsiteY7-556" fmla="*/ 929652 h 1283495"/>
              <a:gd name="connsiteX8-557" fmla="*/ 1765689 w 1942632"/>
              <a:gd name="connsiteY8-558" fmla="*/ 929787 h 1283495"/>
              <a:gd name="connsiteX9-559" fmla="*/ 1427581 w 1942632"/>
              <a:gd name="connsiteY9-560" fmla="*/ 1272148 h 1283495"/>
              <a:gd name="connsiteX10-561" fmla="*/ 1400455 w 1942632"/>
              <a:gd name="connsiteY10-562" fmla="*/ 1283495 h 1283495"/>
              <a:gd name="connsiteX11-563" fmla="*/ 36397 w 1942632"/>
              <a:gd name="connsiteY11-564" fmla="*/ 1283495 h 1283495"/>
              <a:gd name="connsiteX12-565" fmla="*/ 1385 w 1942632"/>
              <a:gd name="connsiteY12-566" fmla="*/ 1260348 h 1283495"/>
              <a:gd name="connsiteX13-567" fmla="*/ 8920 w 1942632"/>
              <a:gd name="connsiteY13-568" fmla="*/ 1219033 h 1283495"/>
              <a:gd name="connsiteX14-569" fmla="*/ 1010873 w 1942632"/>
              <a:gd name="connsiteY14-570" fmla="*/ 173517 h 1283495"/>
              <a:gd name="connsiteX15-571" fmla="*/ 1010331 w 1942632"/>
              <a:gd name="connsiteY15-572" fmla="*/ 120212 h 1283495"/>
              <a:gd name="connsiteX16-573" fmla="*/ 955227 w 1942632"/>
              <a:gd name="connsiteY16-574" fmla="*/ 65108 h 1283495"/>
              <a:gd name="connsiteX17-575" fmla="*/ 946969 w 1942632"/>
              <a:gd name="connsiteY17-576" fmla="*/ 23530 h 1283495"/>
              <a:gd name="connsiteX0-577" fmla="*/ 946969 w 1942632"/>
              <a:gd name="connsiteY0-578" fmla="*/ 23530 h 1283495"/>
              <a:gd name="connsiteX1-579" fmla="*/ 982173 w 1942632"/>
              <a:gd name="connsiteY1-580" fmla="*/ 0 h 1283495"/>
              <a:gd name="connsiteX2-581" fmla="*/ 1904588 w 1942632"/>
              <a:gd name="connsiteY2-582" fmla="*/ 0 h 1283495"/>
              <a:gd name="connsiteX3-583" fmla="*/ 1942632 w 1942632"/>
              <a:gd name="connsiteY3-584" fmla="*/ 38107 h 1283495"/>
              <a:gd name="connsiteX4-585" fmla="*/ 1942632 w 1942632"/>
              <a:gd name="connsiteY4-586" fmla="*/ 960540 h 1283495"/>
              <a:gd name="connsiteX5-587" fmla="*/ 1919081 w 1942632"/>
              <a:gd name="connsiteY5-588" fmla="*/ 995690 h 1283495"/>
              <a:gd name="connsiteX6-589" fmla="*/ 1877553 w 1942632"/>
              <a:gd name="connsiteY6-590" fmla="*/ 987434 h 1283495"/>
              <a:gd name="connsiteX7-591" fmla="*/ 1819771 w 1942632"/>
              <a:gd name="connsiteY7-592" fmla="*/ 929652 h 1283495"/>
              <a:gd name="connsiteX8-593" fmla="*/ 1765689 w 1942632"/>
              <a:gd name="connsiteY8-594" fmla="*/ 929787 h 1283495"/>
              <a:gd name="connsiteX9-595" fmla="*/ 1427581 w 1942632"/>
              <a:gd name="connsiteY9-596" fmla="*/ 1272148 h 1283495"/>
              <a:gd name="connsiteX10-597" fmla="*/ 1400455 w 1942632"/>
              <a:gd name="connsiteY10-598" fmla="*/ 1283495 h 1283495"/>
              <a:gd name="connsiteX11-599" fmla="*/ 36397 w 1942632"/>
              <a:gd name="connsiteY11-600" fmla="*/ 1283495 h 1283495"/>
              <a:gd name="connsiteX12-601" fmla="*/ 1385 w 1942632"/>
              <a:gd name="connsiteY12-602" fmla="*/ 1260348 h 1283495"/>
              <a:gd name="connsiteX13-603" fmla="*/ 8920 w 1942632"/>
              <a:gd name="connsiteY13-604" fmla="*/ 1219033 h 1283495"/>
              <a:gd name="connsiteX14-605" fmla="*/ 1010873 w 1942632"/>
              <a:gd name="connsiteY14-606" fmla="*/ 173517 h 1283495"/>
              <a:gd name="connsiteX15-607" fmla="*/ 1010331 w 1942632"/>
              <a:gd name="connsiteY15-608" fmla="*/ 120212 h 1283495"/>
              <a:gd name="connsiteX16-609" fmla="*/ 955227 w 1942632"/>
              <a:gd name="connsiteY16-610" fmla="*/ 65108 h 1283495"/>
              <a:gd name="connsiteX17-611" fmla="*/ 946969 w 1942632"/>
              <a:gd name="connsiteY17-612" fmla="*/ 23530 h 1283495"/>
              <a:gd name="connsiteX0-613" fmla="*/ 946969 w 1942632"/>
              <a:gd name="connsiteY0-614" fmla="*/ 23530 h 1283495"/>
              <a:gd name="connsiteX1-615" fmla="*/ 982173 w 1942632"/>
              <a:gd name="connsiteY1-616" fmla="*/ 0 h 1283495"/>
              <a:gd name="connsiteX2-617" fmla="*/ 1904588 w 1942632"/>
              <a:gd name="connsiteY2-618" fmla="*/ 0 h 1283495"/>
              <a:gd name="connsiteX3-619" fmla="*/ 1942632 w 1942632"/>
              <a:gd name="connsiteY3-620" fmla="*/ 38107 h 1283495"/>
              <a:gd name="connsiteX4-621" fmla="*/ 1942632 w 1942632"/>
              <a:gd name="connsiteY4-622" fmla="*/ 960540 h 1283495"/>
              <a:gd name="connsiteX5-623" fmla="*/ 1919081 w 1942632"/>
              <a:gd name="connsiteY5-624" fmla="*/ 995690 h 1283495"/>
              <a:gd name="connsiteX6-625" fmla="*/ 1877553 w 1942632"/>
              <a:gd name="connsiteY6-626" fmla="*/ 987434 h 1283495"/>
              <a:gd name="connsiteX7-627" fmla="*/ 1819771 w 1942632"/>
              <a:gd name="connsiteY7-628" fmla="*/ 929652 h 1283495"/>
              <a:gd name="connsiteX8-629" fmla="*/ 1765689 w 1942632"/>
              <a:gd name="connsiteY8-630" fmla="*/ 929787 h 1283495"/>
              <a:gd name="connsiteX9-631" fmla="*/ 1427581 w 1942632"/>
              <a:gd name="connsiteY9-632" fmla="*/ 1272148 h 1283495"/>
              <a:gd name="connsiteX10-633" fmla="*/ 1400455 w 1942632"/>
              <a:gd name="connsiteY10-634" fmla="*/ 1283495 h 1283495"/>
              <a:gd name="connsiteX11-635" fmla="*/ 36397 w 1942632"/>
              <a:gd name="connsiteY11-636" fmla="*/ 1283495 h 1283495"/>
              <a:gd name="connsiteX12-637" fmla="*/ 1385 w 1942632"/>
              <a:gd name="connsiteY12-638" fmla="*/ 1260348 h 1283495"/>
              <a:gd name="connsiteX13-639" fmla="*/ 8920 w 1942632"/>
              <a:gd name="connsiteY13-640" fmla="*/ 1219033 h 1283495"/>
              <a:gd name="connsiteX14-641" fmla="*/ 1010873 w 1942632"/>
              <a:gd name="connsiteY14-642" fmla="*/ 173517 h 1283495"/>
              <a:gd name="connsiteX15-643" fmla="*/ 1010331 w 1942632"/>
              <a:gd name="connsiteY15-644" fmla="*/ 120212 h 1283495"/>
              <a:gd name="connsiteX16-645" fmla="*/ 955227 w 1942632"/>
              <a:gd name="connsiteY16-646" fmla="*/ 65108 h 1283495"/>
              <a:gd name="connsiteX17-647" fmla="*/ 946969 w 1942632"/>
              <a:gd name="connsiteY17-648" fmla="*/ 23530 h 1283495"/>
              <a:gd name="connsiteX0-649" fmla="*/ 946969 w 1942632"/>
              <a:gd name="connsiteY0-650" fmla="*/ 23530 h 1283495"/>
              <a:gd name="connsiteX1-651" fmla="*/ 982173 w 1942632"/>
              <a:gd name="connsiteY1-652" fmla="*/ 0 h 1283495"/>
              <a:gd name="connsiteX2-653" fmla="*/ 1904588 w 1942632"/>
              <a:gd name="connsiteY2-654" fmla="*/ 0 h 1283495"/>
              <a:gd name="connsiteX3-655" fmla="*/ 1942632 w 1942632"/>
              <a:gd name="connsiteY3-656" fmla="*/ 38107 h 1283495"/>
              <a:gd name="connsiteX4-657" fmla="*/ 1942632 w 1942632"/>
              <a:gd name="connsiteY4-658" fmla="*/ 960540 h 1283495"/>
              <a:gd name="connsiteX5-659" fmla="*/ 1919081 w 1942632"/>
              <a:gd name="connsiteY5-660" fmla="*/ 995690 h 1283495"/>
              <a:gd name="connsiteX6-661" fmla="*/ 1877553 w 1942632"/>
              <a:gd name="connsiteY6-662" fmla="*/ 987434 h 1283495"/>
              <a:gd name="connsiteX7-663" fmla="*/ 1819771 w 1942632"/>
              <a:gd name="connsiteY7-664" fmla="*/ 929652 h 1283495"/>
              <a:gd name="connsiteX8-665" fmla="*/ 1765689 w 1942632"/>
              <a:gd name="connsiteY8-666" fmla="*/ 929787 h 1283495"/>
              <a:gd name="connsiteX9-667" fmla="*/ 1427581 w 1942632"/>
              <a:gd name="connsiteY9-668" fmla="*/ 1272148 h 1283495"/>
              <a:gd name="connsiteX10-669" fmla="*/ 1400455 w 1942632"/>
              <a:gd name="connsiteY10-670" fmla="*/ 1283495 h 1283495"/>
              <a:gd name="connsiteX11-671" fmla="*/ 36397 w 1942632"/>
              <a:gd name="connsiteY11-672" fmla="*/ 1283495 h 1283495"/>
              <a:gd name="connsiteX12-673" fmla="*/ 1385 w 1942632"/>
              <a:gd name="connsiteY12-674" fmla="*/ 1260348 h 1283495"/>
              <a:gd name="connsiteX13-675" fmla="*/ 8920 w 1942632"/>
              <a:gd name="connsiteY13-676" fmla="*/ 1219033 h 1283495"/>
              <a:gd name="connsiteX14-677" fmla="*/ 1010873 w 1942632"/>
              <a:gd name="connsiteY14-678" fmla="*/ 173517 h 1283495"/>
              <a:gd name="connsiteX15-679" fmla="*/ 1010331 w 1942632"/>
              <a:gd name="connsiteY15-680" fmla="*/ 120212 h 1283495"/>
              <a:gd name="connsiteX16-681" fmla="*/ 955227 w 1942632"/>
              <a:gd name="connsiteY16-682" fmla="*/ 65108 h 1283495"/>
              <a:gd name="connsiteX17-683" fmla="*/ 946969 w 1942632"/>
              <a:gd name="connsiteY17-684" fmla="*/ 23530 h 1283495"/>
              <a:gd name="connsiteX0-685" fmla="*/ 946969 w 1942632"/>
              <a:gd name="connsiteY0-686" fmla="*/ 23530 h 1283495"/>
              <a:gd name="connsiteX1-687" fmla="*/ 982173 w 1942632"/>
              <a:gd name="connsiteY1-688" fmla="*/ 0 h 1283495"/>
              <a:gd name="connsiteX2-689" fmla="*/ 1904588 w 1942632"/>
              <a:gd name="connsiteY2-690" fmla="*/ 0 h 1283495"/>
              <a:gd name="connsiteX3-691" fmla="*/ 1942632 w 1942632"/>
              <a:gd name="connsiteY3-692" fmla="*/ 38107 h 1283495"/>
              <a:gd name="connsiteX4-693" fmla="*/ 1942632 w 1942632"/>
              <a:gd name="connsiteY4-694" fmla="*/ 960540 h 1283495"/>
              <a:gd name="connsiteX5-695" fmla="*/ 1919081 w 1942632"/>
              <a:gd name="connsiteY5-696" fmla="*/ 995690 h 1283495"/>
              <a:gd name="connsiteX6-697" fmla="*/ 1877553 w 1942632"/>
              <a:gd name="connsiteY6-698" fmla="*/ 987434 h 1283495"/>
              <a:gd name="connsiteX7-699" fmla="*/ 1819771 w 1942632"/>
              <a:gd name="connsiteY7-700" fmla="*/ 929652 h 1283495"/>
              <a:gd name="connsiteX8-701" fmla="*/ 1765689 w 1942632"/>
              <a:gd name="connsiteY8-702" fmla="*/ 929787 h 1283495"/>
              <a:gd name="connsiteX9-703" fmla="*/ 1427581 w 1942632"/>
              <a:gd name="connsiteY9-704" fmla="*/ 1272148 h 1283495"/>
              <a:gd name="connsiteX10-705" fmla="*/ 1400455 w 1942632"/>
              <a:gd name="connsiteY10-706" fmla="*/ 1283495 h 1283495"/>
              <a:gd name="connsiteX11-707" fmla="*/ 36397 w 1942632"/>
              <a:gd name="connsiteY11-708" fmla="*/ 1283495 h 1283495"/>
              <a:gd name="connsiteX12-709" fmla="*/ 1385 w 1942632"/>
              <a:gd name="connsiteY12-710" fmla="*/ 1260348 h 1283495"/>
              <a:gd name="connsiteX13-711" fmla="*/ 8920 w 1942632"/>
              <a:gd name="connsiteY13-712" fmla="*/ 1219033 h 1283495"/>
              <a:gd name="connsiteX14-713" fmla="*/ 1010873 w 1942632"/>
              <a:gd name="connsiteY14-714" fmla="*/ 173517 h 1283495"/>
              <a:gd name="connsiteX15-715" fmla="*/ 1010331 w 1942632"/>
              <a:gd name="connsiteY15-716" fmla="*/ 120212 h 1283495"/>
              <a:gd name="connsiteX16-717" fmla="*/ 955227 w 1942632"/>
              <a:gd name="connsiteY16-718" fmla="*/ 65108 h 1283495"/>
              <a:gd name="connsiteX17-719" fmla="*/ 946969 w 1942632"/>
              <a:gd name="connsiteY17-720" fmla="*/ 23530 h 1283495"/>
              <a:gd name="connsiteX0-721" fmla="*/ 946969 w 1942632"/>
              <a:gd name="connsiteY0-722" fmla="*/ 23530 h 1283495"/>
              <a:gd name="connsiteX1-723" fmla="*/ 982173 w 1942632"/>
              <a:gd name="connsiteY1-724" fmla="*/ 0 h 1283495"/>
              <a:gd name="connsiteX2-725" fmla="*/ 1904588 w 1942632"/>
              <a:gd name="connsiteY2-726" fmla="*/ 0 h 1283495"/>
              <a:gd name="connsiteX3-727" fmla="*/ 1942632 w 1942632"/>
              <a:gd name="connsiteY3-728" fmla="*/ 38107 h 1283495"/>
              <a:gd name="connsiteX4-729" fmla="*/ 1942632 w 1942632"/>
              <a:gd name="connsiteY4-730" fmla="*/ 960540 h 1283495"/>
              <a:gd name="connsiteX5-731" fmla="*/ 1919081 w 1942632"/>
              <a:gd name="connsiteY5-732" fmla="*/ 995690 h 1283495"/>
              <a:gd name="connsiteX6-733" fmla="*/ 1877553 w 1942632"/>
              <a:gd name="connsiteY6-734" fmla="*/ 987434 h 1283495"/>
              <a:gd name="connsiteX7-735" fmla="*/ 1819771 w 1942632"/>
              <a:gd name="connsiteY7-736" fmla="*/ 929652 h 1283495"/>
              <a:gd name="connsiteX8-737" fmla="*/ 1765689 w 1942632"/>
              <a:gd name="connsiteY8-738" fmla="*/ 929787 h 1283495"/>
              <a:gd name="connsiteX9-739" fmla="*/ 1427581 w 1942632"/>
              <a:gd name="connsiteY9-740" fmla="*/ 1272148 h 1283495"/>
              <a:gd name="connsiteX10-741" fmla="*/ 1400455 w 1942632"/>
              <a:gd name="connsiteY10-742" fmla="*/ 1283495 h 1283495"/>
              <a:gd name="connsiteX11-743" fmla="*/ 36397 w 1942632"/>
              <a:gd name="connsiteY11-744" fmla="*/ 1283495 h 1283495"/>
              <a:gd name="connsiteX12-745" fmla="*/ 1385 w 1942632"/>
              <a:gd name="connsiteY12-746" fmla="*/ 1260348 h 1283495"/>
              <a:gd name="connsiteX13-747" fmla="*/ 8920 w 1942632"/>
              <a:gd name="connsiteY13-748" fmla="*/ 1219033 h 1283495"/>
              <a:gd name="connsiteX14-749" fmla="*/ 1010873 w 1942632"/>
              <a:gd name="connsiteY14-750" fmla="*/ 173517 h 1283495"/>
              <a:gd name="connsiteX15-751" fmla="*/ 1010331 w 1942632"/>
              <a:gd name="connsiteY15-752" fmla="*/ 120212 h 1283495"/>
              <a:gd name="connsiteX16-753" fmla="*/ 955227 w 1942632"/>
              <a:gd name="connsiteY16-754" fmla="*/ 65108 h 1283495"/>
              <a:gd name="connsiteX17-755" fmla="*/ 946969 w 1942632"/>
              <a:gd name="connsiteY17-756" fmla="*/ 23530 h 1283495"/>
              <a:gd name="connsiteX0-757" fmla="*/ 946345 w 1942008"/>
              <a:gd name="connsiteY0-758" fmla="*/ 23530 h 1283495"/>
              <a:gd name="connsiteX1-759" fmla="*/ 981549 w 1942008"/>
              <a:gd name="connsiteY1-760" fmla="*/ 0 h 1283495"/>
              <a:gd name="connsiteX2-761" fmla="*/ 1903964 w 1942008"/>
              <a:gd name="connsiteY2-762" fmla="*/ 0 h 1283495"/>
              <a:gd name="connsiteX3-763" fmla="*/ 1942008 w 1942008"/>
              <a:gd name="connsiteY3-764" fmla="*/ 38107 h 1283495"/>
              <a:gd name="connsiteX4-765" fmla="*/ 1942008 w 1942008"/>
              <a:gd name="connsiteY4-766" fmla="*/ 960540 h 1283495"/>
              <a:gd name="connsiteX5-767" fmla="*/ 1918457 w 1942008"/>
              <a:gd name="connsiteY5-768" fmla="*/ 995690 h 1283495"/>
              <a:gd name="connsiteX6-769" fmla="*/ 1876929 w 1942008"/>
              <a:gd name="connsiteY6-770" fmla="*/ 987434 h 1283495"/>
              <a:gd name="connsiteX7-771" fmla="*/ 1819147 w 1942008"/>
              <a:gd name="connsiteY7-772" fmla="*/ 929652 h 1283495"/>
              <a:gd name="connsiteX8-773" fmla="*/ 1765065 w 1942008"/>
              <a:gd name="connsiteY8-774" fmla="*/ 929787 h 1283495"/>
              <a:gd name="connsiteX9-775" fmla="*/ 1426957 w 1942008"/>
              <a:gd name="connsiteY9-776" fmla="*/ 1272148 h 1283495"/>
              <a:gd name="connsiteX10-777" fmla="*/ 1399831 w 1942008"/>
              <a:gd name="connsiteY10-778" fmla="*/ 1283495 h 1283495"/>
              <a:gd name="connsiteX11-779" fmla="*/ 35773 w 1942008"/>
              <a:gd name="connsiteY11-780" fmla="*/ 1283495 h 1283495"/>
              <a:gd name="connsiteX12-781" fmla="*/ 761 w 1942008"/>
              <a:gd name="connsiteY12-782" fmla="*/ 1260348 h 1283495"/>
              <a:gd name="connsiteX13-783" fmla="*/ 8296 w 1942008"/>
              <a:gd name="connsiteY13-784" fmla="*/ 1219033 h 1283495"/>
              <a:gd name="connsiteX14-785" fmla="*/ 1010249 w 1942008"/>
              <a:gd name="connsiteY14-786" fmla="*/ 173517 h 1283495"/>
              <a:gd name="connsiteX15-787" fmla="*/ 1009707 w 1942008"/>
              <a:gd name="connsiteY15-788" fmla="*/ 120212 h 1283495"/>
              <a:gd name="connsiteX16-789" fmla="*/ 954603 w 1942008"/>
              <a:gd name="connsiteY16-790" fmla="*/ 65108 h 1283495"/>
              <a:gd name="connsiteX17-791" fmla="*/ 946345 w 1942008"/>
              <a:gd name="connsiteY17-792" fmla="*/ 23530 h 1283495"/>
              <a:gd name="connsiteX0-793" fmla="*/ 945771 w 1941434"/>
              <a:gd name="connsiteY0-794" fmla="*/ 23530 h 1283495"/>
              <a:gd name="connsiteX1-795" fmla="*/ 980975 w 1941434"/>
              <a:gd name="connsiteY1-796" fmla="*/ 0 h 1283495"/>
              <a:gd name="connsiteX2-797" fmla="*/ 1903390 w 1941434"/>
              <a:gd name="connsiteY2-798" fmla="*/ 0 h 1283495"/>
              <a:gd name="connsiteX3-799" fmla="*/ 1941434 w 1941434"/>
              <a:gd name="connsiteY3-800" fmla="*/ 38107 h 1283495"/>
              <a:gd name="connsiteX4-801" fmla="*/ 1941434 w 1941434"/>
              <a:gd name="connsiteY4-802" fmla="*/ 960540 h 1283495"/>
              <a:gd name="connsiteX5-803" fmla="*/ 1917883 w 1941434"/>
              <a:gd name="connsiteY5-804" fmla="*/ 995690 h 1283495"/>
              <a:gd name="connsiteX6-805" fmla="*/ 1876355 w 1941434"/>
              <a:gd name="connsiteY6-806" fmla="*/ 987434 h 1283495"/>
              <a:gd name="connsiteX7-807" fmla="*/ 1818573 w 1941434"/>
              <a:gd name="connsiteY7-808" fmla="*/ 929652 h 1283495"/>
              <a:gd name="connsiteX8-809" fmla="*/ 1764491 w 1941434"/>
              <a:gd name="connsiteY8-810" fmla="*/ 929787 h 1283495"/>
              <a:gd name="connsiteX9-811" fmla="*/ 1426383 w 1941434"/>
              <a:gd name="connsiteY9-812" fmla="*/ 1272148 h 1283495"/>
              <a:gd name="connsiteX10-813" fmla="*/ 1399257 w 1941434"/>
              <a:gd name="connsiteY10-814" fmla="*/ 1283495 h 1283495"/>
              <a:gd name="connsiteX11-815" fmla="*/ 35199 w 1941434"/>
              <a:gd name="connsiteY11-816" fmla="*/ 1283495 h 1283495"/>
              <a:gd name="connsiteX12-817" fmla="*/ 187 w 1941434"/>
              <a:gd name="connsiteY12-818" fmla="*/ 1260348 h 1283495"/>
              <a:gd name="connsiteX13-819" fmla="*/ 7722 w 1941434"/>
              <a:gd name="connsiteY13-820" fmla="*/ 1219033 h 1283495"/>
              <a:gd name="connsiteX14-821" fmla="*/ 1009675 w 1941434"/>
              <a:gd name="connsiteY14-822" fmla="*/ 173517 h 1283495"/>
              <a:gd name="connsiteX15-823" fmla="*/ 1009133 w 1941434"/>
              <a:gd name="connsiteY15-824" fmla="*/ 120212 h 1283495"/>
              <a:gd name="connsiteX16-825" fmla="*/ 954029 w 1941434"/>
              <a:gd name="connsiteY16-826" fmla="*/ 65108 h 1283495"/>
              <a:gd name="connsiteX17-827" fmla="*/ 945771 w 1941434"/>
              <a:gd name="connsiteY17-828" fmla="*/ 23530 h 1283495"/>
              <a:gd name="connsiteX0-829" fmla="*/ 946469 w 1942132"/>
              <a:gd name="connsiteY0-830" fmla="*/ 23530 h 1283495"/>
              <a:gd name="connsiteX1-831" fmla="*/ 981673 w 1942132"/>
              <a:gd name="connsiteY1-832" fmla="*/ 0 h 1283495"/>
              <a:gd name="connsiteX2-833" fmla="*/ 1904088 w 1942132"/>
              <a:gd name="connsiteY2-834" fmla="*/ 0 h 1283495"/>
              <a:gd name="connsiteX3-835" fmla="*/ 1942132 w 1942132"/>
              <a:gd name="connsiteY3-836" fmla="*/ 38107 h 1283495"/>
              <a:gd name="connsiteX4-837" fmla="*/ 1942132 w 1942132"/>
              <a:gd name="connsiteY4-838" fmla="*/ 960540 h 1283495"/>
              <a:gd name="connsiteX5-839" fmla="*/ 1918581 w 1942132"/>
              <a:gd name="connsiteY5-840" fmla="*/ 995690 h 1283495"/>
              <a:gd name="connsiteX6-841" fmla="*/ 1877053 w 1942132"/>
              <a:gd name="connsiteY6-842" fmla="*/ 987434 h 1283495"/>
              <a:gd name="connsiteX7-843" fmla="*/ 1819271 w 1942132"/>
              <a:gd name="connsiteY7-844" fmla="*/ 929652 h 1283495"/>
              <a:gd name="connsiteX8-845" fmla="*/ 1765189 w 1942132"/>
              <a:gd name="connsiteY8-846" fmla="*/ 929787 h 1283495"/>
              <a:gd name="connsiteX9-847" fmla="*/ 1427081 w 1942132"/>
              <a:gd name="connsiteY9-848" fmla="*/ 1272148 h 1283495"/>
              <a:gd name="connsiteX10-849" fmla="*/ 1399955 w 1942132"/>
              <a:gd name="connsiteY10-850" fmla="*/ 1283495 h 1283495"/>
              <a:gd name="connsiteX11-851" fmla="*/ 35897 w 1942132"/>
              <a:gd name="connsiteY11-852" fmla="*/ 1283495 h 1283495"/>
              <a:gd name="connsiteX12-853" fmla="*/ 885 w 1942132"/>
              <a:gd name="connsiteY12-854" fmla="*/ 1260348 h 1283495"/>
              <a:gd name="connsiteX13-855" fmla="*/ 8420 w 1942132"/>
              <a:gd name="connsiteY13-856" fmla="*/ 1219033 h 1283495"/>
              <a:gd name="connsiteX14-857" fmla="*/ 1010373 w 1942132"/>
              <a:gd name="connsiteY14-858" fmla="*/ 173517 h 1283495"/>
              <a:gd name="connsiteX15-859" fmla="*/ 1009831 w 1942132"/>
              <a:gd name="connsiteY15-860" fmla="*/ 120212 h 1283495"/>
              <a:gd name="connsiteX16-861" fmla="*/ 954727 w 1942132"/>
              <a:gd name="connsiteY16-862" fmla="*/ 65108 h 1283495"/>
              <a:gd name="connsiteX17-863" fmla="*/ 946469 w 1942132"/>
              <a:gd name="connsiteY17-864" fmla="*/ 23530 h 1283495"/>
              <a:gd name="connsiteX0-865" fmla="*/ 948287 w 1943950"/>
              <a:gd name="connsiteY0-866" fmla="*/ 23530 h 1283495"/>
              <a:gd name="connsiteX1-867" fmla="*/ 983491 w 1943950"/>
              <a:gd name="connsiteY1-868" fmla="*/ 0 h 1283495"/>
              <a:gd name="connsiteX2-869" fmla="*/ 1905906 w 1943950"/>
              <a:gd name="connsiteY2-870" fmla="*/ 0 h 1283495"/>
              <a:gd name="connsiteX3-871" fmla="*/ 1943950 w 1943950"/>
              <a:gd name="connsiteY3-872" fmla="*/ 38107 h 1283495"/>
              <a:gd name="connsiteX4-873" fmla="*/ 1943950 w 1943950"/>
              <a:gd name="connsiteY4-874" fmla="*/ 960540 h 1283495"/>
              <a:gd name="connsiteX5-875" fmla="*/ 1920399 w 1943950"/>
              <a:gd name="connsiteY5-876" fmla="*/ 995690 h 1283495"/>
              <a:gd name="connsiteX6-877" fmla="*/ 1878871 w 1943950"/>
              <a:gd name="connsiteY6-878" fmla="*/ 987434 h 1283495"/>
              <a:gd name="connsiteX7-879" fmla="*/ 1821089 w 1943950"/>
              <a:gd name="connsiteY7-880" fmla="*/ 929652 h 1283495"/>
              <a:gd name="connsiteX8-881" fmla="*/ 1767007 w 1943950"/>
              <a:gd name="connsiteY8-882" fmla="*/ 929787 h 1283495"/>
              <a:gd name="connsiteX9-883" fmla="*/ 1428899 w 1943950"/>
              <a:gd name="connsiteY9-884" fmla="*/ 1272148 h 1283495"/>
              <a:gd name="connsiteX10-885" fmla="*/ 1401773 w 1943950"/>
              <a:gd name="connsiteY10-886" fmla="*/ 1283495 h 1283495"/>
              <a:gd name="connsiteX11-887" fmla="*/ 37715 w 1943950"/>
              <a:gd name="connsiteY11-888" fmla="*/ 1283495 h 1283495"/>
              <a:gd name="connsiteX12-889" fmla="*/ 2703 w 1943950"/>
              <a:gd name="connsiteY12-890" fmla="*/ 1260348 h 1283495"/>
              <a:gd name="connsiteX13-891" fmla="*/ 10238 w 1943950"/>
              <a:gd name="connsiteY13-892" fmla="*/ 1219033 h 1283495"/>
              <a:gd name="connsiteX14-893" fmla="*/ 1012191 w 1943950"/>
              <a:gd name="connsiteY14-894" fmla="*/ 173517 h 1283495"/>
              <a:gd name="connsiteX15-895" fmla="*/ 1011649 w 1943950"/>
              <a:gd name="connsiteY15-896" fmla="*/ 120212 h 1283495"/>
              <a:gd name="connsiteX16-897" fmla="*/ 956545 w 1943950"/>
              <a:gd name="connsiteY16-898" fmla="*/ 65108 h 1283495"/>
              <a:gd name="connsiteX17-899" fmla="*/ 948287 w 1943950"/>
              <a:gd name="connsiteY17-900" fmla="*/ 23530 h 1283495"/>
              <a:gd name="connsiteX0-901" fmla="*/ 948287 w 1943950"/>
              <a:gd name="connsiteY0-902" fmla="*/ 23530 h 1283495"/>
              <a:gd name="connsiteX1-903" fmla="*/ 983491 w 1943950"/>
              <a:gd name="connsiteY1-904" fmla="*/ 0 h 1283495"/>
              <a:gd name="connsiteX2-905" fmla="*/ 1905906 w 1943950"/>
              <a:gd name="connsiteY2-906" fmla="*/ 0 h 1283495"/>
              <a:gd name="connsiteX3-907" fmla="*/ 1943950 w 1943950"/>
              <a:gd name="connsiteY3-908" fmla="*/ 38107 h 1283495"/>
              <a:gd name="connsiteX4-909" fmla="*/ 1943950 w 1943950"/>
              <a:gd name="connsiteY4-910" fmla="*/ 960540 h 1283495"/>
              <a:gd name="connsiteX5-911" fmla="*/ 1920399 w 1943950"/>
              <a:gd name="connsiteY5-912" fmla="*/ 995690 h 1283495"/>
              <a:gd name="connsiteX6-913" fmla="*/ 1878871 w 1943950"/>
              <a:gd name="connsiteY6-914" fmla="*/ 987434 h 1283495"/>
              <a:gd name="connsiteX7-915" fmla="*/ 1821089 w 1943950"/>
              <a:gd name="connsiteY7-916" fmla="*/ 929652 h 1283495"/>
              <a:gd name="connsiteX8-917" fmla="*/ 1767007 w 1943950"/>
              <a:gd name="connsiteY8-918" fmla="*/ 929787 h 1283495"/>
              <a:gd name="connsiteX9-919" fmla="*/ 1428899 w 1943950"/>
              <a:gd name="connsiteY9-920" fmla="*/ 1272148 h 1283495"/>
              <a:gd name="connsiteX10-921" fmla="*/ 1401773 w 1943950"/>
              <a:gd name="connsiteY10-922" fmla="*/ 1283495 h 1283495"/>
              <a:gd name="connsiteX11-923" fmla="*/ 37715 w 1943950"/>
              <a:gd name="connsiteY11-924" fmla="*/ 1283495 h 1283495"/>
              <a:gd name="connsiteX12-925" fmla="*/ 2703 w 1943950"/>
              <a:gd name="connsiteY12-926" fmla="*/ 1260348 h 1283495"/>
              <a:gd name="connsiteX13-927" fmla="*/ 10238 w 1943950"/>
              <a:gd name="connsiteY13-928" fmla="*/ 1219033 h 1283495"/>
              <a:gd name="connsiteX14-929" fmla="*/ 1012191 w 1943950"/>
              <a:gd name="connsiteY14-930" fmla="*/ 173517 h 1283495"/>
              <a:gd name="connsiteX15-931" fmla="*/ 1011649 w 1943950"/>
              <a:gd name="connsiteY15-932" fmla="*/ 120212 h 1283495"/>
              <a:gd name="connsiteX16-933" fmla="*/ 956545 w 1943950"/>
              <a:gd name="connsiteY16-934" fmla="*/ 65108 h 1283495"/>
              <a:gd name="connsiteX17-935" fmla="*/ 948287 w 1943950"/>
              <a:gd name="connsiteY17-936" fmla="*/ 23530 h 1283495"/>
              <a:gd name="connsiteX0-937" fmla="*/ 948287 w 1943950"/>
              <a:gd name="connsiteY0-938" fmla="*/ 23530 h 1283495"/>
              <a:gd name="connsiteX1-939" fmla="*/ 983491 w 1943950"/>
              <a:gd name="connsiteY1-940" fmla="*/ 0 h 1283495"/>
              <a:gd name="connsiteX2-941" fmla="*/ 1905906 w 1943950"/>
              <a:gd name="connsiteY2-942" fmla="*/ 0 h 1283495"/>
              <a:gd name="connsiteX3-943" fmla="*/ 1943950 w 1943950"/>
              <a:gd name="connsiteY3-944" fmla="*/ 38107 h 1283495"/>
              <a:gd name="connsiteX4-945" fmla="*/ 1943950 w 1943950"/>
              <a:gd name="connsiteY4-946" fmla="*/ 960540 h 1283495"/>
              <a:gd name="connsiteX5-947" fmla="*/ 1920399 w 1943950"/>
              <a:gd name="connsiteY5-948" fmla="*/ 995690 h 1283495"/>
              <a:gd name="connsiteX6-949" fmla="*/ 1878871 w 1943950"/>
              <a:gd name="connsiteY6-950" fmla="*/ 987434 h 1283495"/>
              <a:gd name="connsiteX7-951" fmla="*/ 1821089 w 1943950"/>
              <a:gd name="connsiteY7-952" fmla="*/ 929652 h 1283495"/>
              <a:gd name="connsiteX8-953" fmla="*/ 1767007 w 1943950"/>
              <a:gd name="connsiteY8-954" fmla="*/ 929787 h 1283495"/>
              <a:gd name="connsiteX9-955" fmla="*/ 1428899 w 1943950"/>
              <a:gd name="connsiteY9-956" fmla="*/ 1272148 h 1283495"/>
              <a:gd name="connsiteX10-957" fmla="*/ 1401773 w 1943950"/>
              <a:gd name="connsiteY10-958" fmla="*/ 1283495 h 1283495"/>
              <a:gd name="connsiteX11-959" fmla="*/ 37715 w 1943950"/>
              <a:gd name="connsiteY11-960" fmla="*/ 1283495 h 1283495"/>
              <a:gd name="connsiteX12-961" fmla="*/ 2703 w 1943950"/>
              <a:gd name="connsiteY12-962" fmla="*/ 1260348 h 1283495"/>
              <a:gd name="connsiteX13-963" fmla="*/ 10238 w 1943950"/>
              <a:gd name="connsiteY13-964" fmla="*/ 1219033 h 1283495"/>
              <a:gd name="connsiteX14-965" fmla="*/ 1012191 w 1943950"/>
              <a:gd name="connsiteY14-966" fmla="*/ 173517 h 1283495"/>
              <a:gd name="connsiteX15-967" fmla="*/ 1011649 w 1943950"/>
              <a:gd name="connsiteY15-968" fmla="*/ 120212 h 1283495"/>
              <a:gd name="connsiteX16-969" fmla="*/ 956545 w 1943950"/>
              <a:gd name="connsiteY16-970" fmla="*/ 65108 h 1283495"/>
              <a:gd name="connsiteX17-971" fmla="*/ 948287 w 1943950"/>
              <a:gd name="connsiteY17-972" fmla="*/ 23530 h 1283495"/>
              <a:gd name="connsiteX0-973" fmla="*/ 948287 w 1943950"/>
              <a:gd name="connsiteY0-974" fmla="*/ 23530 h 1283495"/>
              <a:gd name="connsiteX1-975" fmla="*/ 983491 w 1943950"/>
              <a:gd name="connsiteY1-976" fmla="*/ 0 h 1283495"/>
              <a:gd name="connsiteX2-977" fmla="*/ 1905906 w 1943950"/>
              <a:gd name="connsiteY2-978" fmla="*/ 0 h 1283495"/>
              <a:gd name="connsiteX3-979" fmla="*/ 1943950 w 1943950"/>
              <a:gd name="connsiteY3-980" fmla="*/ 38107 h 1283495"/>
              <a:gd name="connsiteX4-981" fmla="*/ 1943950 w 1943950"/>
              <a:gd name="connsiteY4-982" fmla="*/ 960540 h 1283495"/>
              <a:gd name="connsiteX5-983" fmla="*/ 1920399 w 1943950"/>
              <a:gd name="connsiteY5-984" fmla="*/ 995690 h 1283495"/>
              <a:gd name="connsiteX6-985" fmla="*/ 1878871 w 1943950"/>
              <a:gd name="connsiteY6-986" fmla="*/ 987434 h 1283495"/>
              <a:gd name="connsiteX7-987" fmla="*/ 1821089 w 1943950"/>
              <a:gd name="connsiteY7-988" fmla="*/ 929652 h 1283495"/>
              <a:gd name="connsiteX8-989" fmla="*/ 1767007 w 1943950"/>
              <a:gd name="connsiteY8-990" fmla="*/ 929787 h 1283495"/>
              <a:gd name="connsiteX9-991" fmla="*/ 1428899 w 1943950"/>
              <a:gd name="connsiteY9-992" fmla="*/ 1272148 h 1283495"/>
              <a:gd name="connsiteX10-993" fmla="*/ 1401773 w 1943950"/>
              <a:gd name="connsiteY10-994" fmla="*/ 1283495 h 1283495"/>
              <a:gd name="connsiteX11-995" fmla="*/ 37715 w 1943950"/>
              <a:gd name="connsiteY11-996" fmla="*/ 1283495 h 1283495"/>
              <a:gd name="connsiteX12-997" fmla="*/ 2703 w 1943950"/>
              <a:gd name="connsiteY12-998" fmla="*/ 1260348 h 1283495"/>
              <a:gd name="connsiteX13-999" fmla="*/ 10238 w 1943950"/>
              <a:gd name="connsiteY13-1000" fmla="*/ 1219033 h 1283495"/>
              <a:gd name="connsiteX14-1001" fmla="*/ 1012191 w 1943950"/>
              <a:gd name="connsiteY14-1002" fmla="*/ 173517 h 1283495"/>
              <a:gd name="connsiteX15-1003" fmla="*/ 1011649 w 1943950"/>
              <a:gd name="connsiteY15-1004" fmla="*/ 120212 h 1283495"/>
              <a:gd name="connsiteX16-1005" fmla="*/ 956545 w 1943950"/>
              <a:gd name="connsiteY16-1006" fmla="*/ 65108 h 1283495"/>
              <a:gd name="connsiteX17-1007" fmla="*/ 948287 w 1943950"/>
              <a:gd name="connsiteY17-1008" fmla="*/ 23530 h 1283495"/>
              <a:gd name="connsiteX0-1009" fmla="*/ 948287 w 1943950"/>
              <a:gd name="connsiteY0-1010" fmla="*/ 23530 h 1283495"/>
              <a:gd name="connsiteX1-1011" fmla="*/ 983491 w 1943950"/>
              <a:gd name="connsiteY1-1012" fmla="*/ 0 h 1283495"/>
              <a:gd name="connsiteX2-1013" fmla="*/ 1905906 w 1943950"/>
              <a:gd name="connsiteY2-1014" fmla="*/ 0 h 1283495"/>
              <a:gd name="connsiteX3-1015" fmla="*/ 1943950 w 1943950"/>
              <a:gd name="connsiteY3-1016" fmla="*/ 38107 h 1283495"/>
              <a:gd name="connsiteX4-1017" fmla="*/ 1943950 w 1943950"/>
              <a:gd name="connsiteY4-1018" fmla="*/ 960540 h 1283495"/>
              <a:gd name="connsiteX5-1019" fmla="*/ 1920399 w 1943950"/>
              <a:gd name="connsiteY5-1020" fmla="*/ 995690 h 1283495"/>
              <a:gd name="connsiteX6-1021" fmla="*/ 1878871 w 1943950"/>
              <a:gd name="connsiteY6-1022" fmla="*/ 987434 h 1283495"/>
              <a:gd name="connsiteX7-1023" fmla="*/ 1821089 w 1943950"/>
              <a:gd name="connsiteY7-1024" fmla="*/ 929652 h 1283495"/>
              <a:gd name="connsiteX8-1025" fmla="*/ 1767007 w 1943950"/>
              <a:gd name="connsiteY8-1026" fmla="*/ 929787 h 1283495"/>
              <a:gd name="connsiteX9-1027" fmla="*/ 1428899 w 1943950"/>
              <a:gd name="connsiteY9-1028" fmla="*/ 1272148 h 1283495"/>
              <a:gd name="connsiteX10-1029" fmla="*/ 1401773 w 1943950"/>
              <a:gd name="connsiteY10-1030" fmla="*/ 1283495 h 1283495"/>
              <a:gd name="connsiteX11-1031" fmla="*/ 37715 w 1943950"/>
              <a:gd name="connsiteY11-1032" fmla="*/ 1283495 h 1283495"/>
              <a:gd name="connsiteX12-1033" fmla="*/ 2703 w 1943950"/>
              <a:gd name="connsiteY12-1034" fmla="*/ 1260348 h 1283495"/>
              <a:gd name="connsiteX13-1035" fmla="*/ 10238 w 1943950"/>
              <a:gd name="connsiteY13-1036" fmla="*/ 1219033 h 1283495"/>
              <a:gd name="connsiteX14-1037" fmla="*/ 1012191 w 1943950"/>
              <a:gd name="connsiteY14-1038" fmla="*/ 173517 h 1283495"/>
              <a:gd name="connsiteX15-1039" fmla="*/ 1011649 w 1943950"/>
              <a:gd name="connsiteY15-1040" fmla="*/ 120212 h 1283495"/>
              <a:gd name="connsiteX16-1041" fmla="*/ 956545 w 1943950"/>
              <a:gd name="connsiteY16-1042" fmla="*/ 65108 h 1283495"/>
              <a:gd name="connsiteX17-1043" fmla="*/ 948287 w 1943950"/>
              <a:gd name="connsiteY17-1044" fmla="*/ 23530 h 1283495"/>
              <a:gd name="connsiteX0-1045" fmla="*/ 948287 w 1943950"/>
              <a:gd name="connsiteY0-1046" fmla="*/ 23530 h 1283495"/>
              <a:gd name="connsiteX1-1047" fmla="*/ 983491 w 1943950"/>
              <a:gd name="connsiteY1-1048" fmla="*/ 0 h 1283495"/>
              <a:gd name="connsiteX2-1049" fmla="*/ 1905906 w 1943950"/>
              <a:gd name="connsiteY2-1050" fmla="*/ 0 h 1283495"/>
              <a:gd name="connsiteX3-1051" fmla="*/ 1943950 w 1943950"/>
              <a:gd name="connsiteY3-1052" fmla="*/ 38107 h 1283495"/>
              <a:gd name="connsiteX4-1053" fmla="*/ 1943950 w 1943950"/>
              <a:gd name="connsiteY4-1054" fmla="*/ 960540 h 1283495"/>
              <a:gd name="connsiteX5-1055" fmla="*/ 1920399 w 1943950"/>
              <a:gd name="connsiteY5-1056" fmla="*/ 995690 h 1283495"/>
              <a:gd name="connsiteX6-1057" fmla="*/ 1878871 w 1943950"/>
              <a:gd name="connsiteY6-1058" fmla="*/ 987434 h 1283495"/>
              <a:gd name="connsiteX7-1059" fmla="*/ 1821089 w 1943950"/>
              <a:gd name="connsiteY7-1060" fmla="*/ 929652 h 1283495"/>
              <a:gd name="connsiteX8-1061" fmla="*/ 1767007 w 1943950"/>
              <a:gd name="connsiteY8-1062" fmla="*/ 929787 h 1283495"/>
              <a:gd name="connsiteX9-1063" fmla="*/ 1428899 w 1943950"/>
              <a:gd name="connsiteY9-1064" fmla="*/ 1272148 h 1283495"/>
              <a:gd name="connsiteX10-1065" fmla="*/ 1401773 w 1943950"/>
              <a:gd name="connsiteY10-1066" fmla="*/ 1283495 h 1283495"/>
              <a:gd name="connsiteX11-1067" fmla="*/ 37715 w 1943950"/>
              <a:gd name="connsiteY11-1068" fmla="*/ 1283495 h 1283495"/>
              <a:gd name="connsiteX12-1069" fmla="*/ 2703 w 1943950"/>
              <a:gd name="connsiteY12-1070" fmla="*/ 1260348 h 1283495"/>
              <a:gd name="connsiteX13-1071" fmla="*/ 10238 w 1943950"/>
              <a:gd name="connsiteY13-1072" fmla="*/ 1219033 h 1283495"/>
              <a:gd name="connsiteX14-1073" fmla="*/ 1012191 w 1943950"/>
              <a:gd name="connsiteY14-1074" fmla="*/ 173517 h 1283495"/>
              <a:gd name="connsiteX15-1075" fmla="*/ 1011649 w 1943950"/>
              <a:gd name="connsiteY15-1076" fmla="*/ 120212 h 1283495"/>
              <a:gd name="connsiteX16-1077" fmla="*/ 956545 w 1943950"/>
              <a:gd name="connsiteY16-1078" fmla="*/ 65108 h 1283495"/>
              <a:gd name="connsiteX17-1079" fmla="*/ 948287 w 1943950"/>
              <a:gd name="connsiteY17-1080" fmla="*/ 23530 h 1283495"/>
              <a:gd name="connsiteX0-1081" fmla="*/ 948287 w 1943950"/>
              <a:gd name="connsiteY0-1082" fmla="*/ 23530 h 1283495"/>
              <a:gd name="connsiteX1-1083" fmla="*/ 983491 w 1943950"/>
              <a:gd name="connsiteY1-1084" fmla="*/ 0 h 1283495"/>
              <a:gd name="connsiteX2-1085" fmla="*/ 1905906 w 1943950"/>
              <a:gd name="connsiteY2-1086" fmla="*/ 0 h 1283495"/>
              <a:gd name="connsiteX3-1087" fmla="*/ 1943950 w 1943950"/>
              <a:gd name="connsiteY3-1088" fmla="*/ 38107 h 1283495"/>
              <a:gd name="connsiteX4-1089" fmla="*/ 1943950 w 1943950"/>
              <a:gd name="connsiteY4-1090" fmla="*/ 960540 h 1283495"/>
              <a:gd name="connsiteX5-1091" fmla="*/ 1920399 w 1943950"/>
              <a:gd name="connsiteY5-1092" fmla="*/ 995690 h 1283495"/>
              <a:gd name="connsiteX6-1093" fmla="*/ 1878871 w 1943950"/>
              <a:gd name="connsiteY6-1094" fmla="*/ 987434 h 1283495"/>
              <a:gd name="connsiteX7-1095" fmla="*/ 1821089 w 1943950"/>
              <a:gd name="connsiteY7-1096" fmla="*/ 929652 h 1283495"/>
              <a:gd name="connsiteX8-1097" fmla="*/ 1767007 w 1943950"/>
              <a:gd name="connsiteY8-1098" fmla="*/ 929787 h 1283495"/>
              <a:gd name="connsiteX9-1099" fmla="*/ 1428899 w 1943950"/>
              <a:gd name="connsiteY9-1100" fmla="*/ 1272148 h 1283495"/>
              <a:gd name="connsiteX10-1101" fmla="*/ 1401773 w 1943950"/>
              <a:gd name="connsiteY10-1102" fmla="*/ 1283495 h 1283495"/>
              <a:gd name="connsiteX11-1103" fmla="*/ 37715 w 1943950"/>
              <a:gd name="connsiteY11-1104" fmla="*/ 1283495 h 1283495"/>
              <a:gd name="connsiteX12-1105" fmla="*/ 2703 w 1943950"/>
              <a:gd name="connsiteY12-1106" fmla="*/ 1260348 h 1283495"/>
              <a:gd name="connsiteX13-1107" fmla="*/ 10238 w 1943950"/>
              <a:gd name="connsiteY13-1108" fmla="*/ 1219033 h 1283495"/>
              <a:gd name="connsiteX14-1109" fmla="*/ 1012191 w 1943950"/>
              <a:gd name="connsiteY14-1110" fmla="*/ 173517 h 1283495"/>
              <a:gd name="connsiteX15-1111" fmla="*/ 1011649 w 1943950"/>
              <a:gd name="connsiteY15-1112" fmla="*/ 120212 h 1283495"/>
              <a:gd name="connsiteX16-1113" fmla="*/ 956545 w 1943950"/>
              <a:gd name="connsiteY16-1114" fmla="*/ 65108 h 1283495"/>
              <a:gd name="connsiteX17-1115" fmla="*/ 948287 w 1943950"/>
              <a:gd name="connsiteY17-1116" fmla="*/ 23530 h 1283495"/>
              <a:gd name="connsiteX0-1117" fmla="*/ 948287 w 1943950"/>
              <a:gd name="connsiteY0-1118" fmla="*/ 23530 h 1283495"/>
              <a:gd name="connsiteX1-1119" fmla="*/ 983491 w 1943950"/>
              <a:gd name="connsiteY1-1120" fmla="*/ 0 h 1283495"/>
              <a:gd name="connsiteX2-1121" fmla="*/ 1905906 w 1943950"/>
              <a:gd name="connsiteY2-1122" fmla="*/ 0 h 1283495"/>
              <a:gd name="connsiteX3-1123" fmla="*/ 1943950 w 1943950"/>
              <a:gd name="connsiteY3-1124" fmla="*/ 38107 h 1283495"/>
              <a:gd name="connsiteX4-1125" fmla="*/ 1943950 w 1943950"/>
              <a:gd name="connsiteY4-1126" fmla="*/ 960540 h 1283495"/>
              <a:gd name="connsiteX5-1127" fmla="*/ 1920399 w 1943950"/>
              <a:gd name="connsiteY5-1128" fmla="*/ 995690 h 1283495"/>
              <a:gd name="connsiteX6-1129" fmla="*/ 1878871 w 1943950"/>
              <a:gd name="connsiteY6-1130" fmla="*/ 987434 h 1283495"/>
              <a:gd name="connsiteX7-1131" fmla="*/ 1821089 w 1943950"/>
              <a:gd name="connsiteY7-1132" fmla="*/ 929652 h 1283495"/>
              <a:gd name="connsiteX8-1133" fmla="*/ 1767007 w 1943950"/>
              <a:gd name="connsiteY8-1134" fmla="*/ 929787 h 1283495"/>
              <a:gd name="connsiteX9-1135" fmla="*/ 1428899 w 1943950"/>
              <a:gd name="connsiteY9-1136" fmla="*/ 1272148 h 1283495"/>
              <a:gd name="connsiteX10-1137" fmla="*/ 1401773 w 1943950"/>
              <a:gd name="connsiteY10-1138" fmla="*/ 1283495 h 1283495"/>
              <a:gd name="connsiteX11-1139" fmla="*/ 37715 w 1943950"/>
              <a:gd name="connsiteY11-1140" fmla="*/ 1283495 h 1283495"/>
              <a:gd name="connsiteX12-1141" fmla="*/ 2703 w 1943950"/>
              <a:gd name="connsiteY12-1142" fmla="*/ 1260348 h 1283495"/>
              <a:gd name="connsiteX13-1143" fmla="*/ 10238 w 1943950"/>
              <a:gd name="connsiteY13-1144" fmla="*/ 1219033 h 1283495"/>
              <a:gd name="connsiteX14-1145" fmla="*/ 1012191 w 1943950"/>
              <a:gd name="connsiteY14-1146" fmla="*/ 173517 h 1283495"/>
              <a:gd name="connsiteX15-1147" fmla="*/ 1011649 w 1943950"/>
              <a:gd name="connsiteY15-1148" fmla="*/ 120212 h 1283495"/>
              <a:gd name="connsiteX16-1149" fmla="*/ 956545 w 1943950"/>
              <a:gd name="connsiteY16-1150" fmla="*/ 65108 h 1283495"/>
              <a:gd name="connsiteX17-1151" fmla="*/ 948287 w 1943950"/>
              <a:gd name="connsiteY17-1152" fmla="*/ 23530 h 12834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1943950" h="1283495">
                <a:moveTo>
                  <a:pt x="948287" y="23530"/>
                </a:moveTo>
                <a:cubicBezTo>
                  <a:pt x="953755" y="10319"/>
                  <a:pt x="969194" y="1"/>
                  <a:pt x="983491" y="0"/>
                </a:cubicBezTo>
                <a:cubicBezTo>
                  <a:pt x="997788" y="1"/>
                  <a:pt x="1883585" y="1"/>
                  <a:pt x="1905906" y="0"/>
                </a:cubicBezTo>
                <a:cubicBezTo>
                  <a:pt x="1928228" y="1"/>
                  <a:pt x="1943950" y="15786"/>
                  <a:pt x="1943950" y="38107"/>
                </a:cubicBezTo>
                <a:cubicBezTo>
                  <a:pt x="1943950" y="60429"/>
                  <a:pt x="1943950" y="946245"/>
                  <a:pt x="1943950" y="960540"/>
                </a:cubicBezTo>
                <a:cubicBezTo>
                  <a:pt x="1943950" y="974838"/>
                  <a:pt x="1933606" y="990217"/>
                  <a:pt x="1920399" y="995690"/>
                </a:cubicBezTo>
                <a:cubicBezTo>
                  <a:pt x="1907192" y="1001165"/>
                  <a:pt x="1888980" y="997544"/>
                  <a:pt x="1878871" y="987434"/>
                </a:cubicBezTo>
                <a:cubicBezTo>
                  <a:pt x="1868762" y="977325"/>
                  <a:pt x="1836949" y="945513"/>
                  <a:pt x="1821089" y="929652"/>
                </a:cubicBezTo>
                <a:cubicBezTo>
                  <a:pt x="1805230" y="913793"/>
                  <a:pt x="1782767" y="913830"/>
                  <a:pt x="1767007" y="929787"/>
                </a:cubicBezTo>
                <a:cubicBezTo>
                  <a:pt x="1751246" y="945747"/>
                  <a:pt x="1436154" y="1264803"/>
                  <a:pt x="1428899" y="1272148"/>
                </a:cubicBezTo>
                <a:cubicBezTo>
                  <a:pt x="1421644" y="1279495"/>
                  <a:pt x="1412098" y="1283496"/>
                  <a:pt x="1401773" y="1283495"/>
                </a:cubicBezTo>
                <a:cubicBezTo>
                  <a:pt x="1391448" y="1283496"/>
                  <a:pt x="51905" y="1283496"/>
                  <a:pt x="37715" y="1283495"/>
                </a:cubicBezTo>
                <a:cubicBezTo>
                  <a:pt x="23524" y="1283496"/>
                  <a:pt x="8273" y="1273401"/>
                  <a:pt x="2703" y="1260348"/>
                </a:cubicBezTo>
                <a:cubicBezTo>
                  <a:pt x="-2866" y="1247297"/>
                  <a:pt x="420" y="1229279"/>
                  <a:pt x="10238" y="1219033"/>
                </a:cubicBezTo>
                <a:cubicBezTo>
                  <a:pt x="20057" y="1208788"/>
                  <a:pt x="997013" y="189355"/>
                  <a:pt x="1012191" y="173517"/>
                </a:cubicBezTo>
                <a:cubicBezTo>
                  <a:pt x="1027369" y="157680"/>
                  <a:pt x="1027160" y="135724"/>
                  <a:pt x="1011649" y="120212"/>
                </a:cubicBezTo>
                <a:cubicBezTo>
                  <a:pt x="996137" y="104701"/>
                  <a:pt x="966655" y="75219"/>
                  <a:pt x="956545" y="65108"/>
                </a:cubicBezTo>
                <a:cubicBezTo>
                  <a:pt x="946436" y="55000"/>
                  <a:pt x="942820" y="36740"/>
                  <a:pt x="948287" y="23530"/>
                </a:cubicBezTo>
                <a:close/>
              </a:path>
            </a:pathLst>
          </a:custGeom>
          <a:gradFill>
            <a:gsLst>
              <a:gs pos="100000">
                <a:schemeClr val="accent3">
                  <a:lumMod val="60000"/>
                  <a:lumOff val="40000"/>
                  <a:alpha val="100000"/>
                </a:schemeClr>
              </a:gs>
              <a:gs pos="10000">
                <a:schemeClr val="accent3">
                  <a:alpha val="100000"/>
                </a:schemeClr>
              </a:gs>
            </a:gsLst>
            <a:lin ang="18900000" scaled="false"/>
          </a:gradFill>
          <a:ln>
            <a:noFill/>
          </a:ln>
          <a:effectLst>
            <a:outerShdw blurRad="63500" dist="38100" dir="8100000" algn="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683895" tIns="71755" rIns="144145" bIns="36195" numCol="1" spcCol="0" rtlCol="0" fromWordArt="false" anchor="ctr" anchorCtr="false" forceAA="false" compatLnSpc="true">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0"/>
              </a:spcBef>
              <a:spcAft>
                <a:spcPct val="0"/>
              </a:spcAft>
            </a:pPr>
            <a:r>
              <a:rPr lang="en-US" altLang="zh-CN" sz="2800" b="1">
                <a:solidFill>
                  <a:srgbClr val="FFFFFF"/>
                </a:solidFill>
                <a:latin typeface="+mn-ea"/>
                <a:cs typeface="+mn-ea"/>
                <a:sym typeface="+mn-ea"/>
              </a:rPr>
              <a:t>07</a:t>
            </a:r>
            <a:endParaRPr lang="en-US" altLang="zh-CN" sz="2800" b="1">
              <a:solidFill>
                <a:srgbClr val="FFFFFF"/>
              </a:solidFill>
              <a:latin typeface="+mn-ea"/>
              <a:cs typeface="+mn-ea"/>
              <a:sym typeface="+mn-ea"/>
            </a:endParaRPr>
          </a:p>
        </p:txBody>
      </p:sp>
      <p:sp>
        <p:nvSpPr>
          <p:cNvPr id="43" name="椭圆 32"/>
          <p:cNvSpPr/>
          <p:nvPr>
            <p:custDataLst>
              <p:tags r:id="rId15"/>
            </p:custDataLst>
          </p:nvPr>
        </p:nvSpPr>
        <p:spPr>
          <a:xfrm>
            <a:off x="8505958" y="2697905"/>
            <a:ext cx="240613" cy="240613"/>
          </a:xfrm>
          <a:prstGeom prst="ellipse">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chemeClr val="lt1"/>
              </a:solidFill>
            </a:endParaRPr>
          </a:p>
        </p:txBody>
      </p:sp>
      <p:sp>
        <p:nvSpPr>
          <p:cNvPr id="44" name="椭圆 33"/>
          <p:cNvSpPr/>
          <p:nvPr>
            <p:custDataLst>
              <p:tags r:id="rId16"/>
            </p:custDataLst>
          </p:nvPr>
        </p:nvSpPr>
        <p:spPr>
          <a:xfrm rot="5400000">
            <a:off x="8581707" y="2773654"/>
            <a:ext cx="88480" cy="88480"/>
          </a:xfrm>
          <a:prstGeom prst="ellipse">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chemeClr val="lt1"/>
              </a:solidFill>
            </a:endParaRPr>
          </a:p>
        </p:txBody>
      </p:sp>
      <p:cxnSp>
        <p:nvCxnSpPr>
          <p:cNvPr id="45" name="直接连接符 34"/>
          <p:cNvCxnSpPr/>
          <p:nvPr>
            <p:custDataLst>
              <p:tags r:id="rId17"/>
            </p:custDataLst>
          </p:nvPr>
        </p:nvCxnSpPr>
        <p:spPr>
          <a:xfrm>
            <a:off x="8626265" y="2938519"/>
            <a:ext cx="11458" cy="1467233"/>
          </a:xfrm>
          <a:prstGeom prst="line">
            <a:avLst/>
          </a:prstGeom>
          <a:ln w="3175">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46" name="矩形 10"/>
          <p:cNvSpPr/>
          <p:nvPr>
            <p:custDataLst>
              <p:tags r:id="rId18"/>
            </p:custDataLst>
          </p:nvPr>
        </p:nvSpPr>
        <p:spPr>
          <a:xfrm>
            <a:off x="5732145" y="1720850"/>
            <a:ext cx="2828290" cy="1292225"/>
          </a:xfrm>
          <a:prstGeom prst="rect">
            <a:avLst/>
          </a:prstGeom>
          <a:noFill/>
        </p:spPr>
        <p:txBody>
          <a:bodyPr wrap="square" lIns="0" tIns="0" rIns="0" bIns="0" rtlCol="0" anchor="b" anchorCtr="false">
            <a:noAutofit/>
          </a:bodyPr>
          <a:lstStyle/>
          <a:p>
            <a:pPr algn="r">
              <a:spcBef>
                <a:spcPct val="0"/>
              </a:spcBef>
              <a:spcAft>
                <a:spcPct val="0"/>
              </a:spcAft>
            </a:pPr>
            <a:r>
              <a:rPr lang="zh-CN" altLang="en-US" sz="2000" b="1" dirty="0">
                <a:solidFill>
                  <a:schemeClr val="accent3"/>
                </a:solidFill>
                <a:latin typeface="+mn-ea"/>
                <a:cs typeface="+mn-ea"/>
                <a:sym typeface="+mn-ea"/>
              </a:rPr>
              <a:t>湖南省财政厅关于规范差旅伙食费和市内交通费收交管理有关事项的通知（湘财行〔</a:t>
            </a:r>
            <a:r>
              <a:rPr lang="en-US" altLang="zh-CN" sz="2000" b="1" dirty="0">
                <a:solidFill>
                  <a:schemeClr val="accent3"/>
                </a:solidFill>
                <a:latin typeface="+mn-ea"/>
                <a:cs typeface="+mn-ea"/>
                <a:sym typeface="+mn-ea"/>
              </a:rPr>
              <a:t>2024</a:t>
            </a:r>
            <a:r>
              <a:rPr lang="zh-CN" altLang="en-US" sz="2000" b="1" dirty="0">
                <a:solidFill>
                  <a:schemeClr val="accent3"/>
                </a:solidFill>
                <a:latin typeface="+mn-ea"/>
                <a:cs typeface="+mn-ea"/>
                <a:sym typeface="+mn-ea"/>
              </a:rPr>
              <a:t>〕</a:t>
            </a:r>
            <a:r>
              <a:rPr lang="en-US" altLang="zh-CN" sz="2000" b="1" dirty="0">
                <a:solidFill>
                  <a:schemeClr val="accent3"/>
                </a:solidFill>
                <a:latin typeface="+mn-ea"/>
                <a:cs typeface="+mn-ea"/>
                <a:sym typeface="+mn-ea"/>
              </a:rPr>
              <a:t>1</a:t>
            </a:r>
            <a:r>
              <a:rPr lang="zh-CN" altLang="en-US" sz="2000" b="1" dirty="0">
                <a:solidFill>
                  <a:schemeClr val="accent3"/>
                </a:solidFill>
                <a:latin typeface="+mn-ea"/>
                <a:cs typeface="+mn-ea"/>
                <a:sym typeface="+mn-ea"/>
              </a:rPr>
              <a:t>号）</a:t>
            </a:r>
            <a:endParaRPr lang="zh-CN" altLang="en-US" sz="2000" b="1" dirty="0">
              <a:solidFill>
                <a:schemeClr val="accent3"/>
              </a:solidFill>
              <a:latin typeface="+mn-ea"/>
              <a:cs typeface="+mn-ea"/>
              <a:sym typeface="+mn-ea"/>
            </a:endParaRPr>
          </a:p>
        </p:txBody>
      </p:sp>
      <p:sp>
        <p:nvSpPr>
          <p:cNvPr id="47" name="矩形 18"/>
          <p:cNvSpPr/>
          <p:nvPr>
            <p:custDataLst>
              <p:tags r:id="rId19"/>
            </p:custDataLst>
          </p:nvPr>
        </p:nvSpPr>
        <p:spPr>
          <a:xfrm>
            <a:off x="6156960" y="3098165"/>
            <a:ext cx="2232025" cy="842010"/>
          </a:xfrm>
          <a:prstGeom prst="rect">
            <a:avLst/>
          </a:prstGeom>
          <a:noFill/>
        </p:spPr>
        <p:txBody>
          <a:bodyPr wrap="square" lIns="0" tIns="0" rIns="0" bIns="0" rtlCol="0" anchor="t" anchorCtr="false">
            <a:noAutofit/>
          </a:bodyPr>
          <a:lstStyle/>
          <a:p>
            <a:pPr algn="just">
              <a:lnSpc>
                <a:spcPct val="130000"/>
              </a:lnSpc>
              <a:spcBef>
                <a:spcPct val="0"/>
              </a:spcBef>
              <a:spcAft>
                <a:spcPct val="0"/>
              </a:spcAft>
            </a:pPr>
            <a:r>
              <a:rPr lang="en-US" altLang="en-US" sz="1600" dirty="0">
                <a:solidFill>
                  <a:schemeClr val="tx1">
                    <a:lumMod val="85000"/>
                    <a:lumOff val="15000"/>
                  </a:schemeClr>
                </a:solidFill>
                <a:latin typeface="+mn-ea"/>
                <a:cs typeface="+mn-ea"/>
                <a:sym typeface="+mn-ea"/>
              </a:rPr>
              <a:t>2024</a:t>
            </a:r>
            <a:r>
              <a:rPr lang="zh-CN" altLang="en-US" sz="1600" dirty="0">
                <a:solidFill>
                  <a:schemeClr val="tx1">
                    <a:lumMod val="85000"/>
                    <a:lumOff val="15000"/>
                  </a:schemeClr>
                </a:solidFill>
                <a:latin typeface="+mn-ea"/>
                <a:cs typeface="+mn-ea"/>
                <a:sym typeface="+mn-ea"/>
              </a:rPr>
              <a:t>年</a:t>
            </a:r>
            <a:r>
              <a:rPr lang="en-US" altLang="zh-CN" sz="1600" dirty="0">
                <a:solidFill>
                  <a:schemeClr val="tx1">
                    <a:lumMod val="85000"/>
                    <a:lumOff val="15000"/>
                  </a:schemeClr>
                </a:solidFill>
                <a:latin typeface="+mn-ea"/>
                <a:cs typeface="+mn-ea"/>
                <a:sym typeface="+mn-ea"/>
              </a:rPr>
              <a:t>8</a:t>
            </a:r>
            <a:r>
              <a:rPr lang="zh-CN" altLang="en-US" sz="1600" dirty="0">
                <a:solidFill>
                  <a:schemeClr val="tx1">
                    <a:lumMod val="85000"/>
                    <a:lumOff val="15000"/>
                  </a:schemeClr>
                </a:solidFill>
                <a:latin typeface="+mn-ea"/>
                <a:cs typeface="+mn-ea"/>
                <a:sym typeface="+mn-ea"/>
              </a:rPr>
              <a:t>月</a:t>
            </a:r>
            <a:r>
              <a:rPr lang="zh-CN" altLang="en-US" sz="1600">
                <a:solidFill>
                  <a:schemeClr val="tx1">
                    <a:lumMod val="85000"/>
                    <a:lumOff val="15000"/>
                  </a:schemeClr>
                </a:solidFill>
                <a:latin typeface="+mn-ea"/>
                <a:cs typeface="+mn-ea"/>
                <a:sym typeface="+mn-ea"/>
              </a:rPr>
              <a:t>湖南省财政厅发布</a:t>
            </a:r>
            <a:endParaRPr lang="zh-CN" altLang="en-US" sz="1600">
              <a:solidFill>
                <a:schemeClr val="tx1">
                  <a:lumMod val="85000"/>
                  <a:lumOff val="15000"/>
                </a:schemeClr>
              </a:solidFill>
              <a:latin typeface="+mn-ea"/>
              <a:cs typeface="+mn-ea"/>
              <a:sym typeface="+mn-ea"/>
            </a:endParaRPr>
          </a:p>
        </p:txBody>
      </p:sp>
      <p:sp>
        <p:nvSpPr>
          <p:cNvPr id="48" name="任意多边形: 形状 46"/>
          <p:cNvSpPr/>
          <p:nvPr>
            <p:custDataLst>
              <p:tags r:id="rId20"/>
            </p:custDataLst>
          </p:nvPr>
        </p:nvSpPr>
        <p:spPr>
          <a:xfrm>
            <a:off x="9554345" y="4399386"/>
            <a:ext cx="1942730" cy="1282635"/>
          </a:xfrm>
          <a:custGeom>
            <a:avLst/>
            <a:gdLst>
              <a:gd name="connsiteX0" fmla="*/ 946969 w 1942632"/>
              <a:gd name="connsiteY0" fmla="*/ 23530 h 1283495"/>
              <a:gd name="connsiteX1" fmla="*/ 982173 w 1942632"/>
              <a:gd name="connsiteY1" fmla="*/ 0 h 1283495"/>
              <a:gd name="connsiteX2" fmla="*/ 1904588 w 1942632"/>
              <a:gd name="connsiteY2" fmla="*/ 0 h 1283495"/>
              <a:gd name="connsiteX3" fmla="*/ 1942632 w 1942632"/>
              <a:gd name="connsiteY3" fmla="*/ 38107 h 1283495"/>
              <a:gd name="connsiteX4" fmla="*/ 1942632 w 1942632"/>
              <a:gd name="connsiteY4" fmla="*/ 960540 h 1283495"/>
              <a:gd name="connsiteX5" fmla="*/ 1919081 w 1942632"/>
              <a:gd name="connsiteY5" fmla="*/ 995690 h 1283495"/>
              <a:gd name="connsiteX6" fmla="*/ 1877553 w 1942632"/>
              <a:gd name="connsiteY6" fmla="*/ 987434 h 1283495"/>
              <a:gd name="connsiteX7" fmla="*/ 1819771 w 1942632"/>
              <a:gd name="connsiteY7" fmla="*/ 929652 h 1283495"/>
              <a:gd name="connsiteX8" fmla="*/ 1765689 w 1942632"/>
              <a:gd name="connsiteY8" fmla="*/ 929787 h 1283495"/>
              <a:gd name="connsiteX9" fmla="*/ 1427581 w 1942632"/>
              <a:gd name="connsiteY9" fmla="*/ 1272148 h 1283495"/>
              <a:gd name="connsiteX10" fmla="*/ 1400455 w 1942632"/>
              <a:gd name="connsiteY10" fmla="*/ 1283495 h 1283495"/>
              <a:gd name="connsiteX11" fmla="*/ 36397 w 1942632"/>
              <a:gd name="connsiteY11" fmla="*/ 1283495 h 1283495"/>
              <a:gd name="connsiteX12" fmla="*/ 1385 w 1942632"/>
              <a:gd name="connsiteY12" fmla="*/ 1260348 h 1283495"/>
              <a:gd name="connsiteX13" fmla="*/ 8920 w 1942632"/>
              <a:gd name="connsiteY13" fmla="*/ 1219033 h 1283495"/>
              <a:gd name="connsiteX14" fmla="*/ 1010873 w 1942632"/>
              <a:gd name="connsiteY14" fmla="*/ 173517 h 1283495"/>
              <a:gd name="connsiteX15" fmla="*/ 1010331 w 1942632"/>
              <a:gd name="connsiteY15" fmla="*/ 120212 h 1283495"/>
              <a:gd name="connsiteX16" fmla="*/ 955227 w 1942632"/>
              <a:gd name="connsiteY16" fmla="*/ 65108 h 1283495"/>
              <a:gd name="connsiteX17" fmla="*/ 946969 w 1942632"/>
              <a:gd name="connsiteY17" fmla="*/ 23530 h 1283495"/>
              <a:gd name="connsiteX0-1" fmla="*/ 946969 w 1942632"/>
              <a:gd name="connsiteY0-2" fmla="*/ 23530 h 1283495"/>
              <a:gd name="connsiteX1-3" fmla="*/ 982173 w 1942632"/>
              <a:gd name="connsiteY1-4" fmla="*/ 0 h 1283495"/>
              <a:gd name="connsiteX2-5" fmla="*/ 1904588 w 1942632"/>
              <a:gd name="connsiteY2-6" fmla="*/ 0 h 1283495"/>
              <a:gd name="connsiteX3-7" fmla="*/ 1942632 w 1942632"/>
              <a:gd name="connsiteY3-8" fmla="*/ 38107 h 1283495"/>
              <a:gd name="connsiteX4-9" fmla="*/ 1942632 w 1942632"/>
              <a:gd name="connsiteY4-10" fmla="*/ 960540 h 1283495"/>
              <a:gd name="connsiteX5-11" fmla="*/ 1919081 w 1942632"/>
              <a:gd name="connsiteY5-12" fmla="*/ 995690 h 1283495"/>
              <a:gd name="connsiteX6-13" fmla="*/ 1877553 w 1942632"/>
              <a:gd name="connsiteY6-14" fmla="*/ 987434 h 1283495"/>
              <a:gd name="connsiteX7-15" fmla="*/ 1819771 w 1942632"/>
              <a:gd name="connsiteY7-16" fmla="*/ 929652 h 1283495"/>
              <a:gd name="connsiteX8-17" fmla="*/ 1765689 w 1942632"/>
              <a:gd name="connsiteY8-18" fmla="*/ 929787 h 1283495"/>
              <a:gd name="connsiteX9-19" fmla="*/ 1427581 w 1942632"/>
              <a:gd name="connsiteY9-20" fmla="*/ 1272148 h 1283495"/>
              <a:gd name="connsiteX10-21" fmla="*/ 1400455 w 1942632"/>
              <a:gd name="connsiteY10-22" fmla="*/ 1283495 h 1283495"/>
              <a:gd name="connsiteX11-23" fmla="*/ 36397 w 1942632"/>
              <a:gd name="connsiteY11-24" fmla="*/ 1283495 h 1283495"/>
              <a:gd name="connsiteX12-25" fmla="*/ 1385 w 1942632"/>
              <a:gd name="connsiteY12-26" fmla="*/ 1260348 h 1283495"/>
              <a:gd name="connsiteX13-27" fmla="*/ 8920 w 1942632"/>
              <a:gd name="connsiteY13-28" fmla="*/ 1219033 h 1283495"/>
              <a:gd name="connsiteX14-29" fmla="*/ 1010873 w 1942632"/>
              <a:gd name="connsiteY14-30" fmla="*/ 173517 h 1283495"/>
              <a:gd name="connsiteX15-31" fmla="*/ 1010331 w 1942632"/>
              <a:gd name="connsiteY15-32" fmla="*/ 120212 h 1283495"/>
              <a:gd name="connsiteX16-33" fmla="*/ 955227 w 1942632"/>
              <a:gd name="connsiteY16-34" fmla="*/ 65108 h 1283495"/>
              <a:gd name="connsiteX17-35" fmla="*/ 946969 w 1942632"/>
              <a:gd name="connsiteY17-36" fmla="*/ 23530 h 1283495"/>
              <a:gd name="connsiteX0-37" fmla="*/ 946969 w 1942632"/>
              <a:gd name="connsiteY0-38" fmla="*/ 23530 h 1283495"/>
              <a:gd name="connsiteX1-39" fmla="*/ 982173 w 1942632"/>
              <a:gd name="connsiteY1-40" fmla="*/ 0 h 1283495"/>
              <a:gd name="connsiteX2-41" fmla="*/ 1904588 w 1942632"/>
              <a:gd name="connsiteY2-42" fmla="*/ 0 h 1283495"/>
              <a:gd name="connsiteX3-43" fmla="*/ 1942632 w 1942632"/>
              <a:gd name="connsiteY3-44" fmla="*/ 38107 h 1283495"/>
              <a:gd name="connsiteX4-45" fmla="*/ 1942632 w 1942632"/>
              <a:gd name="connsiteY4-46" fmla="*/ 960540 h 1283495"/>
              <a:gd name="connsiteX5-47" fmla="*/ 1919081 w 1942632"/>
              <a:gd name="connsiteY5-48" fmla="*/ 995690 h 1283495"/>
              <a:gd name="connsiteX6-49" fmla="*/ 1877553 w 1942632"/>
              <a:gd name="connsiteY6-50" fmla="*/ 987434 h 1283495"/>
              <a:gd name="connsiteX7-51" fmla="*/ 1819771 w 1942632"/>
              <a:gd name="connsiteY7-52" fmla="*/ 929652 h 1283495"/>
              <a:gd name="connsiteX8-53" fmla="*/ 1765689 w 1942632"/>
              <a:gd name="connsiteY8-54" fmla="*/ 929787 h 1283495"/>
              <a:gd name="connsiteX9-55" fmla="*/ 1427581 w 1942632"/>
              <a:gd name="connsiteY9-56" fmla="*/ 1272148 h 1283495"/>
              <a:gd name="connsiteX10-57" fmla="*/ 1400455 w 1942632"/>
              <a:gd name="connsiteY10-58" fmla="*/ 1283495 h 1283495"/>
              <a:gd name="connsiteX11-59" fmla="*/ 36397 w 1942632"/>
              <a:gd name="connsiteY11-60" fmla="*/ 1283495 h 1283495"/>
              <a:gd name="connsiteX12-61" fmla="*/ 1385 w 1942632"/>
              <a:gd name="connsiteY12-62" fmla="*/ 1260348 h 1283495"/>
              <a:gd name="connsiteX13-63" fmla="*/ 8920 w 1942632"/>
              <a:gd name="connsiteY13-64" fmla="*/ 1219033 h 1283495"/>
              <a:gd name="connsiteX14-65" fmla="*/ 1010873 w 1942632"/>
              <a:gd name="connsiteY14-66" fmla="*/ 173517 h 1283495"/>
              <a:gd name="connsiteX15-67" fmla="*/ 1010331 w 1942632"/>
              <a:gd name="connsiteY15-68" fmla="*/ 120212 h 1283495"/>
              <a:gd name="connsiteX16-69" fmla="*/ 955227 w 1942632"/>
              <a:gd name="connsiteY16-70" fmla="*/ 65108 h 1283495"/>
              <a:gd name="connsiteX17-71" fmla="*/ 946969 w 1942632"/>
              <a:gd name="connsiteY17-72" fmla="*/ 23530 h 1283495"/>
              <a:gd name="connsiteX0-73" fmla="*/ 946969 w 1942632"/>
              <a:gd name="connsiteY0-74" fmla="*/ 23530 h 1283495"/>
              <a:gd name="connsiteX1-75" fmla="*/ 982173 w 1942632"/>
              <a:gd name="connsiteY1-76" fmla="*/ 0 h 1283495"/>
              <a:gd name="connsiteX2-77" fmla="*/ 1904588 w 1942632"/>
              <a:gd name="connsiteY2-78" fmla="*/ 0 h 1283495"/>
              <a:gd name="connsiteX3-79" fmla="*/ 1942632 w 1942632"/>
              <a:gd name="connsiteY3-80" fmla="*/ 38107 h 1283495"/>
              <a:gd name="connsiteX4-81" fmla="*/ 1942632 w 1942632"/>
              <a:gd name="connsiteY4-82" fmla="*/ 960540 h 1283495"/>
              <a:gd name="connsiteX5-83" fmla="*/ 1919081 w 1942632"/>
              <a:gd name="connsiteY5-84" fmla="*/ 995690 h 1283495"/>
              <a:gd name="connsiteX6-85" fmla="*/ 1877553 w 1942632"/>
              <a:gd name="connsiteY6-86" fmla="*/ 987434 h 1283495"/>
              <a:gd name="connsiteX7-87" fmla="*/ 1819771 w 1942632"/>
              <a:gd name="connsiteY7-88" fmla="*/ 929652 h 1283495"/>
              <a:gd name="connsiteX8-89" fmla="*/ 1765689 w 1942632"/>
              <a:gd name="connsiteY8-90" fmla="*/ 929787 h 1283495"/>
              <a:gd name="connsiteX9-91" fmla="*/ 1427581 w 1942632"/>
              <a:gd name="connsiteY9-92" fmla="*/ 1272148 h 1283495"/>
              <a:gd name="connsiteX10-93" fmla="*/ 1400455 w 1942632"/>
              <a:gd name="connsiteY10-94" fmla="*/ 1283495 h 1283495"/>
              <a:gd name="connsiteX11-95" fmla="*/ 36397 w 1942632"/>
              <a:gd name="connsiteY11-96" fmla="*/ 1283495 h 1283495"/>
              <a:gd name="connsiteX12-97" fmla="*/ 1385 w 1942632"/>
              <a:gd name="connsiteY12-98" fmla="*/ 1260348 h 1283495"/>
              <a:gd name="connsiteX13-99" fmla="*/ 8920 w 1942632"/>
              <a:gd name="connsiteY13-100" fmla="*/ 1219033 h 1283495"/>
              <a:gd name="connsiteX14-101" fmla="*/ 1010873 w 1942632"/>
              <a:gd name="connsiteY14-102" fmla="*/ 173517 h 1283495"/>
              <a:gd name="connsiteX15-103" fmla="*/ 1010331 w 1942632"/>
              <a:gd name="connsiteY15-104" fmla="*/ 120212 h 1283495"/>
              <a:gd name="connsiteX16-105" fmla="*/ 955227 w 1942632"/>
              <a:gd name="connsiteY16-106" fmla="*/ 65108 h 1283495"/>
              <a:gd name="connsiteX17-107" fmla="*/ 946969 w 1942632"/>
              <a:gd name="connsiteY17-108" fmla="*/ 23530 h 1283495"/>
              <a:gd name="connsiteX0-109" fmla="*/ 946969 w 1942632"/>
              <a:gd name="connsiteY0-110" fmla="*/ 23530 h 1283495"/>
              <a:gd name="connsiteX1-111" fmla="*/ 982173 w 1942632"/>
              <a:gd name="connsiteY1-112" fmla="*/ 0 h 1283495"/>
              <a:gd name="connsiteX2-113" fmla="*/ 1904588 w 1942632"/>
              <a:gd name="connsiteY2-114" fmla="*/ 0 h 1283495"/>
              <a:gd name="connsiteX3-115" fmla="*/ 1942632 w 1942632"/>
              <a:gd name="connsiteY3-116" fmla="*/ 38107 h 1283495"/>
              <a:gd name="connsiteX4-117" fmla="*/ 1942632 w 1942632"/>
              <a:gd name="connsiteY4-118" fmla="*/ 960540 h 1283495"/>
              <a:gd name="connsiteX5-119" fmla="*/ 1919081 w 1942632"/>
              <a:gd name="connsiteY5-120" fmla="*/ 995690 h 1283495"/>
              <a:gd name="connsiteX6-121" fmla="*/ 1877553 w 1942632"/>
              <a:gd name="connsiteY6-122" fmla="*/ 987434 h 1283495"/>
              <a:gd name="connsiteX7-123" fmla="*/ 1819771 w 1942632"/>
              <a:gd name="connsiteY7-124" fmla="*/ 929652 h 1283495"/>
              <a:gd name="connsiteX8-125" fmla="*/ 1765689 w 1942632"/>
              <a:gd name="connsiteY8-126" fmla="*/ 929787 h 1283495"/>
              <a:gd name="connsiteX9-127" fmla="*/ 1427581 w 1942632"/>
              <a:gd name="connsiteY9-128" fmla="*/ 1272148 h 1283495"/>
              <a:gd name="connsiteX10-129" fmla="*/ 1400455 w 1942632"/>
              <a:gd name="connsiteY10-130" fmla="*/ 1283495 h 1283495"/>
              <a:gd name="connsiteX11-131" fmla="*/ 36397 w 1942632"/>
              <a:gd name="connsiteY11-132" fmla="*/ 1283495 h 1283495"/>
              <a:gd name="connsiteX12-133" fmla="*/ 1385 w 1942632"/>
              <a:gd name="connsiteY12-134" fmla="*/ 1260348 h 1283495"/>
              <a:gd name="connsiteX13-135" fmla="*/ 8920 w 1942632"/>
              <a:gd name="connsiteY13-136" fmla="*/ 1219033 h 1283495"/>
              <a:gd name="connsiteX14-137" fmla="*/ 1010873 w 1942632"/>
              <a:gd name="connsiteY14-138" fmla="*/ 173517 h 1283495"/>
              <a:gd name="connsiteX15-139" fmla="*/ 1010331 w 1942632"/>
              <a:gd name="connsiteY15-140" fmla="*/ 120212 h 1283495"/>
              <a:gd name="connsiteX16-141" fmla="*/ 955227 w 1942632"/>
              <a:gd name="connsiteY16-142" fmla="*/ 65108 h 1283495"/>
              <a:gd name="connsiteX17-143" fmla="*/ 946969 w 1942632"/>
              <a:gd name="connsiteY17-144" fmla="*/ 23530 h 1283495"/>
              <a:gd name="connsiteX0-145" fmla="*/ 946969 w 1942632"/>
              <a:gd name="connsiteY0-146" fmla="*/ 23530 h 1283495"/>
              <a:gd name="connsiteX1-147" fmla="*/ 982173 w 1942632"/>
              <a:gd name="connsiteY1-148" fmla="*/ 0 h 1283495"/>
              <a:gd name="connsiteX2-149" fmla="*/ 1904588 w 1942632"/>
              <a:gd name="connsiteY2-150" fmla="*/ 0 h 1283495"/>
              <a:gd name="connsiteX3-151" fmla="*/ 1942632 w 1942632"/>
              <a:gd name="connsiteY3-152" fmla="*/ 38107 h 1283495"/>
              <a:gd name="connsiteX4-153" fmla="*/ 1942632 w 1942632"/>
              <a:gd name="connsiteY4-154" fmla="*/ 960540 h 1283495"/>
              <a:gd name="connsiteX5-155" fmla="*/ 1919081 w 1942632"/>
              <a:gd name="connsiteY5-156" fmla="*/ 995690 h 1283495"/>
              <a:gd name="connsiteX6-157" fmla="*/ 1877553 w 1942632"/>
              <a:gd name="connsiteY6-158" fmla="*/ 987434 h 1283495"/>
              <a:gd name="connsiteX7-159" fmla="*/ 1819771 w 1942632"/>
              <a:gd name="connsiteY7-160" fmla="*/ 929652 h 1283495"/>
              <a:gd name="connsiteX8-161" fmla="*/ 1765689 w 1942632"/>
              <a:gd name="connsiteY8-162" fmla="*/ 929787 h 1283495"/>
              <a:gd name="connsiteX9-163" fmla="*/ 1427581 w 1942632"/>
              <a:gd name="connsiteY9-164" fmla="*/ 1272148 h 1283495"/>
              <a:gd name="connsiteX10-165" fmla="*/ 1400455 w 1942632"/>
              <a:gd name="connsiteY10-166" fmla="*/ 1283495 h 1283495"/>
              <a:gd name="connsiteX11-167" fmla="*/ 36397 w 1942632"/>
              <a:gd name="connsiteY11-168" fmla="*/ 1283495 h 1283495"/>
              <a:gd name="connsiteX12-169" fmla="*/ 1385 w 1942632"/>
              <a:gd name="connsiteY12-170" fmla="*/ 1260348 h 1283495"/>
              <a:gd name="connsiteX13-171" fmla="*/ 8920 w 1942632"/>
              <a:gd name="connsiteY13-172" fmla="*/ 1219033 h 1283495"/>
              <a:gd name="connsiteX14-173" fmla="*/ 1010873 w 1942632"/>
              <a:gd name="connsiteY14-174" fmla="*/ 173517 h 1283495"/>
              <a:gd name="connsiteX15-175" fmla="*/ 1010331 w 1942632"/>
              <a:gd name="connsiteY15-176" fmla="*/ 120212 h 1283495"/>
              <a:gd name="connsiteX16-177" fmla="*/ 955227 w 1942632"/>
              <a:gd name="connsiteY16-178" fmla="*/ 65108 h 1283495"/>
              <a:gd name="connsiteX17-179" fmla="*/ 946969 w 1942632"/>
              <a:gd name="connsiteY17-180" fmla="*/ 23530 h 1283495"/>
              <a:gd name="connsiteX0-181" fmla="*/ 946969 w 1942632"/>
              <a:gd name="connsiteY0-182" fmla="*/ 23530 h 1283495"/>
              <a:gd name="connsiteX1-183" fmla="*/ 982173 w 1942632"/>
              <a:gd name="connsiteY1-184" fmla="*/ 0 h 1283495"/>
              <a:gd name="connsiteX2-185" fmla="*/ 1904588 w 1942632"/>
              <a:gd name="connsiteY2-186" fmla="*/ 0 h 1283495"/>
              <a:gd name="connsiteX3-187" fmla="*/ 1942632 w 1942632"/>
              <a:gd name="connsiteY3-188" fmla="*/ 38107 h 1283495"/>
              <a:gd name="connsiteX4-189" fmla="*/ 1942632 w 1942632"/>
              <a:gd name="connsiteY4-190" fmla="*/ 960540 h 1283495"/>
              <a:gd name="connsiteX5-191" fmla="*/ 1919081 w 1942632"/>
              <a:gd name="connsiteY5-192" fmla="*/ 995690 h 1283495"/>
              <a:gd name="connsiteX6-193" fmla="*/ 1877553 w 1942632"/>
              <a:gd name="connsiteY6-194" fmla="*/ 987434 h 1283495"/>
              <a:gd name="connsiteX7-195" fmla="*/ 1819771 w 1942632"/>
              <a:gd name="connsiteY7-196" fmla="*/ 929652 h 1283495"/>
              <a:gd name="connsiteX8-197" fmla="*/ 1765689 w 1942632"/>
              <a:gd name="connsiteY8-198" fmla="*/ 929787 h 1283495"/>
              <a:gd name="connsiteX9-199" fmla="*/ 1427581 w 1942632"/>
              <a:gd name="connsiteY9-200" fmla="*/ 1272148 h 1283495"/>
              <a:gd name="connsiteX10-201" fmla="*/ 1400455 w 1942632"/>
              <a:gd name="connsiteY10-202" fmla="*/ 1283495 h 1283495"/>
              <a:gd name="connsiteX11-203" fmla="*/ 36397 w 1942632"/>
              <a:gd name="connsiteY11-204" fmla="*/ 1283495 h 1283495"/>
              <a:gd name="connsiteX12-205" fmla="*/ 1385 w 1942632"/>
              <a:gd name="connsiteY12-206" fmla="*/ 1260348 h 1283495"/>
              <a:gd name="connsiteX13-207" fmla="*/ 8920 w 1942632"/>
              <a:gd name="connsiteY13-208" fmla="*/ 1219033 h 1283495"/>
              <a:gd name="connsiteX14-209" fmla="*/ 1010873 w 1942632"/>
              <a:gd name="connsiteY14-210" fmla="*/ 173517 h 1283495"/>
              <a:gd name="connsiteX15-211" fmla="*/ 1010331 w 1942632"/>
              <a:gd name="connsiteY15-212" fmla="*/ 120212 h 1283495"/>
              <a:gd name="connsiteX16-213" fmla="*/ 955227 w 1942632"/>
              <a:gd name="connsiteY16-214" fmla="*/ 65108 h 1283495"/>
              <a:gd name="connsiteX17-215" fmla="*/ 946969 w 1942632"/>
              <a:gd name="connsiteY17-216" fmla="*/ 23530 h 1283495"/>
              <a:gd name="connsiteX0-217" fmla="*/ 946969 w 1942632"/>
              <a:gd name="connsiteY0-218" fmla="*/ 23530 h 1283495"/>
              <a:gd name="connsiteX1-219" fmla="*/ 982173 w 1942632"/>
              <a:gd name="connsiteY1-220" fmla="*/ 0 h 1283495"/>
              <a:gd name="connsiteX2-221" fmla="*/ 1904588 w 1942632"/>
              <a:gd name="connsiteY2-222" fmla="*/ 0 h 1283495"/>
              <a:gd name="connsiteX3-223" fmla="*/ 1942632 w 1942632"/>
              <a:gd name="connsiteY3-224" fmla="*/ 38107 h 1283495"/>
              <a:gd name="connsiteX4-225" fmla="*/ 1942632 w 1942632"/>
              <a:gd name="connsiteY4-226" fmla="*/ 960540 h 1283495"/>
              <a:gd name="connsiteX5-227" fmla="*/ 1919081 w 1942632"/>
              <a:gd name="connsiteY5-228" fmla="*/ 995690 h 1283495"/>
              <a:gd name="connsiteX6-229" fmla="*/ 1877553 w 1942632"/>
              <a:gd name="connsiteY6-230" fmla="*/ 987434 h 1283495"/>
              <a:gd name="connsiteX7-231" fmla="*/ 1819771 w 1942632"/>
              <a:gd name="connsiteY7-232" fmla="*/ 929652 h 1283495"/>
              <a:gd name="connsiteX8-233" fmla="*/ 1765689 w 1942632"/>
              <a:gd name="connsiteY8-234" fmla="*/ 929787 h 1283495"/>
              <a:gd name="connsiteX9-235" fmla="*/ 1427581 w 1942632"/>
              <a:gd name="connsiteY9-236" fmla="*/ 1272148 h 1283495"/>
              <a:gd name="connsiteX10-237" fmla="*/ 1400455 w 1942632"/>
              <a:gd name="connsiteY10-238" fmla="*/ 1283495 h 1283495"/>
              <a:gd name="connsiteX11-239" fmla="*/ 36397 w 1942632"/>
              <a:gd name="connsiteY11-240" fmla="*/ 1283495 h 1283495"/>
              <a:gd name="connsiteX12-241" fmla="*/ 1385 w 1942632"/>
              <a:gd name="connsiteY12-242" fmla="*/ 1260348 h 1283495"/>
              <a:gd name="connsiteX13-243" fmla="*/ 8920 w 1942632"/>
              <a:gd name="connsiteY13-244" fmla="*/ 1219033 h 1283495"/>
              <a:gd name="connsiteX14-245" fmla="*/ 1010873 w 1942632"/>
              <a:gd name="connsiteY14-246" fmla="*/ 173517 h 1283495"/>
              <a:gd name="connsiteX15-247" fmla="*/ 1010331 w 1942632"/>
              <a:gd name="connsiteY15-248" fmla="*/ 120212 h 1283495"/>
              <a:gd name="connsiteX16-249" fmla="*/ 955227 w 1942632"/>
              <a:gd name="connsiteY16-250" fmla="*/ 65108 h 1283495"/>
              <a:gd name="connsiteX17-251" fmla="*/ 946969 w 1942632"/>
              <a:gd name="connsiteY17-252" fmla="*/ 23530 h 1283495"/>
              <a:gd name="connsiteX0-253" fmla="*/ 946969 w 1942632"/>
              <a:gd name="connsiteY0-254" fmla="*/ 23530 h 1283495"/>
              <a:gd name="connsiteX1-255" fmla="*/ 982173 w 1942632"/>
              <a:gd name="connsiteY1-256" fmla="*/ 0 h 1283495"/>
              <a:gd name="connsiteX2-257" fmla="*/ 1904588 w 1942632"/>
              <a:gd name="connsiteY2-258" fmla="*/ 0 h 1283495"/>
              <a:gd name="connsiteX3-259" fmla="*/ 1942632 w 1942632"/>
              <a:gd name="connsiteY3-260" fmla="*/ 38107 h 1283495"/>
              <a:gd name="connsiteX4-261" fmla="*/ 1942632 w 1942632"/>
              <a:gd name="connsiteY4-262" fmla="*/ 960540 h 1283495"/>
              <a:gd name="connsiteX5-263" fmla="*/ 1919081 w 1942632"/>
              <a:gd name="connsiteY5-264" fmla="*/ 995690 h 1283495"/>
              <a:gd name="connsiteX6-265" fmla="*/ 1877553 w 1942632"/>
              <a:gd name="connsiteY6-266" fmla="*/ 987434 h 1283495"/>
              <a:gd name="connsiteX7-267" fmla="*/ 1819771 w 1942632"/>
              <a:gd name="connsiteY7-268" fmla="*/ 929652 h 1283495"/>
              <a:gd name="connsiteX8-269" fmla="*/ 1765689 w 1942632"/>
              <a:gd name="connsiteY8-270" fmla="*/ 929787 h 1283495"/>
              <a:gd name="connsiteX9-271" fmla="*/ 1427581 w 1942632"/>
              <a:gd name="connsiteY9-272" fmla="*/ 1272148 h 1283495"/>
              <a:gd name="connsiteX10-273" fmla="*/ 1400455 w 1942632"/>
              <a:gd name="connsiteY10-274" fmla="*/ 1283495 h 1283495"/>
              <a:gd name="connsiteX11-275" fmla="*/ 36397 w 1942632"/>
              <a:gd name="connsiteY11-276" fmla="*/ 1283495 h 1283495"/>
              <a:gd name="connsiteX12-277" fmla="*/ 1385 w 1942632"/>
              <a:gd name="connsiteY12-278" fmla="*/ 1260348 h 1283495"/>
              <a:gd name="connsiteX13-279" fmla="*/ 8920 w 1942632"/>
              <a:gd name="connsiteY13-280" fmla="*/ 1219033 h 1283495"/>
              <a:gd name="connsiteX14-281" fmla="*/ 1010873 w 1942632"/>
              <a:gd name="connsiteY14-282" fmla="*/ 173517 h 1283495"/>
              <a:gd name="connsiteX15-283" fmla="*/ 1010331 w 1942632"/>
              <a:gd name="connsiteY15-284" fmla="*/ 120212 h 1283495"/>
              <a:gd name="connsiteX16-285" fmla="*/ 955227 w 1942632"/>
              <a:gd name="connsiteY16-286" fmla="*/ 65108 h 1283495"/>
              <a:gd name="connsiteX17-287" fmla="*/ 946969 w 1942632"/>
              <a:gd name="connsiteY17-288" fmla="*/ 23530 h 1283495"/>
              <a:gd name="connsiteX0-289" fmla="*/ 946969 w 1942632"/>
              <a:gd name="connsiteY0-290" fmla="*/ 23530 h 1283495"/>
              <a:gd name="connsiteX1-291" fmla="*/ 982173 w 1942632"/>
              <a:gd name="connsiteY1-292" fmla="*/ 0 h 1283495"/>
              <a:gd name="connsiteX2-293" fmla="*/ 1904588 w 1942632"/>
              <a:gd name="connsiteY2-294" fmla="*/ 0 h 1283495"/>
              <a:gd name="connsiteX3-295" fmla="*/ 1942632 w 1942632"/>
              <a:gd name="connsiteY3-296" fmla="*/ 38107 h 1283495"/>
              <a:gd name="connsiteX4-297" fmla="*/ 1942632 w 1942632"/>
              <a:gd name="connsiteY4-298" fmla="*/ 960540 h 1283495"/>
              <a:gd name="connsiteX5-299" fmla="*/ 1919081 w 1942632"/>
              <a:gd name="connsiteY5-300" fmla="*/ 995690 h 1283495"/>
              <a:gd name="connsiteX6-301" fmla="*/ 1877553 w 1942632"/>
              <a:gd name="connsiteY6-302" fmla="*/ 987434 h 1283495"/>
              <a:gd name="connsiteX7-303" fmla="*/ 1819771 w 1942632"/>
              <a:gd name="connsiteY7-304" fmla="*/ 929652 h 1283495"/>
              <a:gd name="connsiteX8-305" fmla="*/ 1765689 w 1942632"/>
              <a:gd name="connsiteY8-306" fmla="*/ 929787 h 1283495"/>
              <a:gd name="connsiteX9-307" fmla="*/ 1427581 w 1942632"/>
              <a:gd name="connsiteY9-308" fmla="*/ 1272148 h 1283495"/>
              <a:gd name="connsiteX10-309" fmla="*/ 1400455 w 1942632"/>
              <a:gd name="connsiteY10-310" fmla="*/ 1283495 h 1283495"/>
              <a:gd name="connsiteX11-311" fmla="*/ 36397 w 1942632"/>
              <a:gd name="connsiteY11-312" fmla="*/ 1283495 h 1283495"/>
              <a:gd name="connsiteX12-313" fmla="*/ 1385 w 1942632"/>
              <a:gd name="connsiteY12-314" fmla="*/ 1260348 h 1283495"/>
              <a:gd name="connsiteX13-315" fmla="*/ 8920 w 1942632"/>
              <a:gd name="connsiteY13-316" fmla="*/ 1219033 h 1283495"/>
              <a:gd name="connsiteX14-317" fmla="*/ 1010873 w 1942632"/>
              <a:gd name="connsiteY14-318" fmla="*/ 173517 h 1283495"/>
              <a:gd name="connsiteX15-319" fmla="*/ 1010331 w 1942632"/>
              <a:gd name="connsiteY15-320" fmla="*/ 120212 h 1283495"/>
              <a:gd name="connsiteX16-321" fmla="*/ 955227 w 1942632"/>
              <a:gd name="connsiteY16-322" fmla="*/ 65108 h 1283495"/>
              <a:gd name="connsiteX17-323" fmla="*/ 946969 w 1942632"/>
              <a:gd name="connsiteY17-324" fmla="*/ 23530 h 1283495"/>
              <a:gd name="connsiteX0-325" fmla="*/ 946969 w 1942632"/>
              <a:gd name="connsiteY0-326" fmla="*/ 23530 h 1283495"/>
              <a:gd name="connsiteX1-327" fmla="*/ 982173 w 1942632"/>
              <a:gd name="connsiteY1-328" fmla="*/ 0 h 1283495"/>
              <a:gd name="connsiteX2-329" fmla="*/ 1904588 w 1942632"/>
              <a:gd name="connsiteY2-330" fmla="*/ 0 h 1283495"/>
              <a:gd name="connsiteX3-331" fmla="*/ 1942632 w 1942632"/>
              <a:gd name="connsiteY3-332" fmla="*/ 38107 h 1283495"/>
              <a:gd name="connsiteX4-333" fmla="*/ 1942632 w 1942632"/>
              <a:gd name="connsiteY4-334" fmla="*/ 960540 h 1283495"/>
              <a:gd name="connsiteX5-335" fmla="*/ 1919081 w 1942632"/>
              <a:gd name="connsiteY5-336" fmla="*/ 995690 h 1283495"/>
              <a:gd name="connsiteX6-337" fmla="*/ 1877553 w 1942632"/>
              <a:gd name="connsiteY6-338" fmla="*/ 987434 h 1283495"/>
              <a:gd name="connsiteX7-339" fmla="*/ 1819771 w 1942632"/>
              <a:gd name="connsiteY7-340" fmla="*/ 929652 h 1283495"/>
              <a:gd name="connsiteX8-341" fmla="*/ 1765689 w 1942632"/>
              <a:gd name="connsiteY8-342" fmla="*/ 929787 h 1283495"/>
              <a:gd name="connsiteX9-343" fmla="*/ 1427581 w 1942632"/>
              <a:gd name="connsiteY9-344" fmla="*/ 1272148 h 1283495"/>
              <a:gd name="connsiteX10-345" fmla="*/ 1400455 w 1942632"/>
              <a:gd name="connsiteY10-346" fmla="*/ 1283495 h 1283495"/>
              <a:gd name="connsiteX11-347" fmla="*/ 36397 w 1942632"/>
              <a:gd name="connsiteY11-348" fmla="*/ 1283495 h 1283495"/>
              <a:gd name="connsiteX12-349" fmla="*/ 1385 w 1942632"/>
              <a:gd name="connsiteY12-350" fmla="*/ 1260348 h 1283495"/>
              <a:gd name="connsiteX13-351" fmla="*/ 8920 w 1942632"/>
              <a:gd name="connsiteY13-352" fmla="*/ 1219033 h 1283495"/>
              <a:gd name="connsiteX14-353" fmla="*/ 1010873 w 1942632"/>
              <a:gd name="connsiteY14-354" fmla="*/ 173517 h 1283495"/>
              <a:gd name="connsiteX15-355" fmla="*/ 1010331 w 1942632"/>
              <a:gd name="connsiteY15-356" fmla="*/ 120212 h 1283495"/>
              <a:gd name="connsiteX16-357" fmla="*/ 955227 w 1942632"/>
              <a:gd name="connsiteY16-358" fmla="*/ 65108 h 1283495"/>
              <a:gd name="connsiteX17-359" fmla="*/ 946969 w 1942632"/>
              <a:gd name="connsiteY17-360" fmla="*/ 23530 h 1283495"/>
              <a:gd name="connsiteX0-361" fmla="*/ 946969 w 1942632"/>
              <a:gd name="connsiteY0-362" fmla="*/ 23530 h 1283495"/>
              <a:gd name="connsiteX1-363" fmla="*/ 982173 w 1942632"/>
              <a:gd name="connsiteY1-364" fmla="*/ 0 h 1283495"/>
              <a:gd name="connsiteX2-365" fmla="*/ 1904588 w 1942632"/>
              <a:gd name="connsiteY2-366" fmla="*/ 0 h 1283495"/>
              <a:gd name="connsiteX3-367" fmla="*/ 1942632 w 1942632"/>
              <a:gd name="connsiteY3-368" fmla="*/ 38107 h 1283495"/>
              <a:gd name="connsiteX4-369" fmla="*/ 1942632 w 1942632"/>
              <a:gd name="connsiteY4-370" fmla="*/ 960540 h 1283495"/>
              <a:gd name="connsiteX5-371" fmla="*/ 1919081 w 1942632"/>
              <a:gd name="connsiteY5-372" fmla="*/ 995690 h 1283495"/>
              <a:gd name="connsiteX6-373" fmla="*/ 1877553 w 1942632"/>
              <a:gd name="connsiteY6-374" fmla="*/ 987434 h 1283495"/>
              <a:gd name="connsiteX7-375" fmla="*/ 1819771 w 1942632"/>
              <a:gd name="connsiteY7-376" fmla="*/ 929652 h 1283495"/>
              <a:gd name="connsiteX8-377" fmla="*/ 1765689 w 1942632"/>
              <a:gd name="connsiteY8-378" fmla="*/ 929787 h 1283495"/>
              <a:gd name="connsiteX9-379" fmla="*/ 1427581 w 1942632"/>
              <a:gd name="connsiteY9-380" fmla="*/ 1272148 h 1283495"/>
              <a:gd name="connsiteX10-381" fmla="*/ 1400455 w 1942632"/>
              <a:gd name="connsiteY10-382" fmla="*/ 1283495 h 1283495"/>
              <a:gd name="connsiteX11-383" fmla="*/ 36397 w 1942632"/>
              <a:gd name="connsiteY11-384" fmla="*/ 1283495 h 1283495"/>
              <a:gd name="connsiteX12-385" fmla="*/ 1385 w 1942632"/>
              <a:gd name="connsiteY12-386" fmla="*/ 1260348 h 1283495"/>
              <a:gd name="connsiteX13-387" fmla="*/ 8920 w 1942632"/>
              <a:gd name="connsiteY13-388" fmla="*/ 1219033 h 1283495"/>
              <a:gd name="connsiteX14-389" fmla="*/ 1010873 w 1942632"/>
              <a:gd name="connsiteY14-390" fmla="*/ 173517 h 1283495"/>
              <a:gd name="connsiteX15-391" fmla="*/ 1010331 w 1942632"/>
              <a:gd name="connsiteY15-392" fmla="*/ 120212 h 1283495"/>
              <a:gd name="connsiteX16-393" fmla="*/ 955227 w 1942632"/>
              <a:gd name="connsiteY16-394" fmla="*/ 65108 h 1283495"/>
              <a:gd name="connsiteX17-395" fmla="*/ 946969 w 1942632"/>
              <a:gd name="connsiteY17-396" fmla="*/ 23530 h 1283495"/>
              <a:gd name="connsiteX0-397" fmla="*/ 946969 w 1942632"/>
              <a:gd name="connsiteY0-398" fmla="*/ 23530 h 1283495"/>
              <a:gd name="connsiteX1-399" fmla="*/ 982173 w 1942632"/>
              <a:gd name="connsiteY1-400" fmla="*/ 0 h 1283495"/>
              <a:gd name="connsiteX2-401" fmla="*/ 1904588 w 1942632"/>
              <a:gd name="connsiteY2-402" fmla="*/ 0 h 1283495"/>
              <a:gd name="connsiteX3-403" fmla="*/ 1942632 w 1942632"/>
              <a:gd name="connsiteY3-404" fmla="*/ 38107 h 1283495"/>
              <a:gd name="connsiteX4-405" fmla="*/ 1942632 w 1942632"/>
              <a:gd name="connsiteY4-406" fmla="*/ 960540 h 1283495"/>
              <a:gd name="connsiteX5-407" fmla="*/ 1919081 w 1942632"/>
              <a:gd name="connsiteY5-408" fmla="*/ 995690 h 1283495"/>
              <a:gd name="connsiteX6-409" fmla="*/ 1877553 w 1942632"/>
              <a:gd name="connsiteY6-410" fmla="*/ 987434 h 1283495"/>
              <a:gd name="connsiteX7-411" fmla="*/ 1819771 w 1942632"/>
              <a:gd name="connsiteY7-412" fmla="*/ 929652 h 1283495"/>
              <a:gd name="connsiteX8-413" fmla="*/ 1765689 w 1942632"/>
              <a:gd name="connsiteY8-414" fmla="*/ 929787 h 1283495"/>
              <a:gd name="connsiteX9-415" fmla="*/ 1427581 w 1942632"/>
              <a:gd name="connsiteY9-416" fmla="*/ 1272148 h 1283495"/>
              <a:gd name="connsiteX10-417" fmla="*/ 1400455 w 1942632"/>
              <a:gd name="connsiteY10-418" fmla="*/ 1283495 h 1283495"/>
              <a:gd name="connsiteX11-419" fmla="*/ 36397 w 1942632"/>
              <a:gd name="connsiteY11-420" fmla="*/ 1283495 h 1283495"/>
              <a:gd name="connsiteX12-421" fmla="*/ 1385 w 1942632"/>
              <a:gd name="connsiteY12-422" fmla="*/ 1260348 h 1283495"/>
              <a:gd name="connsiteX13-423" fmla="*/ 8920 w 1942632"/>
              <a:gd name="connsiteY13-424" fmla="*/ 1219033 h 1283495"/>
              <a:gd name="connsiteX14-425" fmla="*/ 1010873 w 1942632"/>
              <a:gd name="connsiteY14-426" fmla="*/ 173517 h 1283495"/>
              <a:gd name="connsiteX15-427" fmla="*/ 1010331 w 1942632"/>
              <a:gd name="connsiteY15-428" fmla="*/ 120212 h 1283495"/>
              <a:gd name="connsiteX16-429" fmla="*/ 955227 w 1942632"/>
              <a:gd name="connsiteY16-430" fmla="*/ 65108 h 1283495"/>
              <a:gd name="connsiteX17-431" fmla="*/ 946969 w 1942632"/>
              <a:gd name="connsiteY17-432" fmla="*/ 23530 h 1283495"/>
              <a:gd name="connsiteX0-433" fmla="*/ 946969 w 1942632"/>
              <a:gd name="connsiteY0-434" fmla="*/ 23530 h 1283495"/>
              <a:gd name="connsiteX1-435" fmla="*/ 982173 w 1942632"/>
              <a:gd name="connsiteY1-436" fmla="*/ 0 h 1283495"/>
              <a:gd name="connsiteX2-437" fmla="*/ 1904588 w 1942632"/>
              <a:gd name="connsiteY2-438" fmla="*/ 0 h 1283495"/>
              <a:gd name="connsiteX3-439" fmla="*/ 1942632 w 1942632"/>
              <a:gd name="connsiteY3-440" fmla="*/ 38107 h 1283495"/>
              <a:gd name="connsiteX4-441" fmla="*/ 1942632 w 1942632"/>
              <a:gd name="connsiteY4-442" fmla="*/ 960540 h 1283495"/>
              <a:gd name="connsiteX5-443" fmla="*/ 1919081 w 1942632"/>
              <a:gd name="connsiteY5-444" fmla="*/ 995690 h 1283495"/>
              <a:gd name="connsiteX6-445" fmla="*/ 1877553 w 1942632"/>
              <a:gd name="connsiteY6-446" fmla="*/ 987434 h 1283495"/>
              <a:gd name="connsiteX7-447" fmla="*/ 1819771 w 1942632"/>
              <a:gd name="connsiteY7-448" fmla="*/ 929652 h 1283495"/>
              <a:gd name="connsiteX8-449" fmla="*/ 1765689 w 1942632"/>
              <a:gd name="connsiteY8-450" fmla="*/ 929787 h 1283495"/>
              <a:gd name="connsiteX9-451" fmla="*/ 1427581 w 1942632"/>
              <a:gd name="connsiteY9-452" fmla="*/ 1272148 h 1283495"/>
              <a:gd name="connsiteX10-453" fmla="*/ 1400455 w 1942632"/>
              <a:gd name="connsiteY10-454" fmla="*/ 1283495 h 1283495"/>
              <a:gd name="connsiteX11-455" fmla="*/ 36397 w 1942632"/>
              <a:gd name="connsiteY11-456" fmla="*/ 1283495 h 1283495"/>
              <a:gd name="connsiteX12-457" fmla="*/ 1385 w 1942632"/>
              <a:gd name="connsiteY12-458" fmla="*/ 1260348 h 1283495"/>
              <a:gd name="connsiteX13-459" fmla="*/ 8920 w 1942632"/>
              <a:gd name="connsiteY13-460" fmla="*/ 1219033 h 1283495"/>
              <a:gd name="connsiteX14-461" fmla="*/ 1010873 w 1942632"/>
              <a:gd name="connsiteY14-462" fmla="*/ 173517 h 1283495"/>
              <a:gd name="connsiteX15-463" fmla="*/ 1010331 w 1942632"/>
              <a:gd name="connsiteY15-464" fmla="*/ 120212 h 1283495"/>
              <a:gd name="connsiteX16-465" fmla="*/ 955227 w 1942632"/>
              <a:gd name="connsiteY16-466" fmla="*/ 65108 h 1283495"/>
              <a:gd name="connsiteX17-467" fmla="*/ 946969 w 1942632"/>
              <a:gd name="connsiteY17-468" fmla="*/ 23530 h 1283495"/>
              <a:gd name="connsiteX0-469" fmla="*/ 946969 w 1942632"/>
              <a:gd name="connsiteY0-470" fmla="*/ 23530 h 1283495"/>
              <a:gd name="connsiteX1-471" fmla="*/ 982173 w 1942632"/>
              <a:gd name="connsiteY1-472" fmla="*/ 0 h 1283495"/>
              <a:gd name="connsiteX2-473" fmla="*/ 1904588 w 1942632"/>
              <a:gd name="connsiteY2-474" fmla="*/ 0 h 1283495"/>
              <a:gd name="connsiteX3-475" fmla="*/ 1942632 w 1942632"/>
              <a:gd name="connsiteY3-476" fmla="*/ 38107 h 1283495"/>
              <a:gd name="connsiteX4-477" fmla="*/ 1942632 w 1942632"/>
              <a:gd name="connsiteY4-478" fmla="*/ 960540 h 1283495"/>
              <a:gd name="connsiteX5-479" fmla="*/ 1919081 w 1942632"/>
              <a:gd name="connsiteY5-480" fmla="*/ 995690 h 1283495"/>
              <a:gd name="connsiteX6-481" fmla="*/ 1877553 w 1942632"/>
              <a:gd name="connsiteY6-482" fmla="*/ 987434 h 1283495"/>
              <a:gd name="connsiteX7-483" fmla="*/ 1819771 w 1942632"/>
              <a:gd name="connsiteY7-484" fmla="*/ 929652 h 1283495"/>
              <a:gd name="connsiteX8-485" fmla="*/ 1765689 w 1942632"/>
              <a:gd name="connsiteY8-486" fmla="*/ 929787 h 1283495"/>
              <a:gd name="connsiteX9-487" fmla="*/ 1427581 w 1942632"/>
              <a:gd name="connsiteY9-488" fmla="*/ 1272148 h 1283495"/>
              <a:gd name="connsiteX10-489" fmla="*/ 1400455 w 1942632"/>
              <a:gd name="connsiteY10-490" fmla="*/ 1283495 h 1283495"/>
              <a:gd name="connsiteX11-491" fmla="*/ 36397 w 1942632"/>
              <a:gd name="connsiteY11-492" fmla="*/ 1283495 h 1283495"/>
              <a:gd name="connsiteX12-493" fmla="*/ 1385 w 1942632"/>
              <a:gd name="connsiteY12-494" fmla="*/ 1260348 h 1283495"/>
              <a:gd name="connsiteX13-495" fmla="*/ 8920 w 1942632"/>
              <a:gd name="connsiteY13-496" fmla="*/ 1219033 h 1283495"/>
              <a:gd name="connsiteX14-497" fmla="*/ 1010873 w 1942632"/>
              <a:gd name="connsiteY14-498" fmla="*/ 173517 h 1283495"/>
              <a:gd name="connsiteX15-499" fmla="*/ 1010331 w 1942632"/>
              <a:gd name="connsiteY15-500" fmla="*/ 120212 h 1283495"/>
              <a:gd name="connsiteX16-501" fmla="*/ 955227 w 1942632"/>
              <a:gd name="connsiteY16-502" fmla="*/ 65108 h 1283495"/>
              <a:gd name="connsiteX17-503" fmla="*/ 946969 w 1942632"/>
              <a:gd name="connsiteY17-504" fmla="*/ 23530 h 1283495"/>
              <a:gd name="connsiteX0-505" fmla="*/ 946969 w 1942632"/>
              <a:gd name="connsiteY0-506" fmla="*/ 23530 h 1283495"/>
              <a:gd name="connsiteX1-507" fmla="*/ 982173 w 1942632"/>
              <a:gd name="connsiteY1-508" fmla="*/ 0 h 1283495"/>
              <a:gd name="connsiteX2-509" fmla="*/ 1904588 w 1942632"/>
              <a:gd name="connsiteY2-510" fmla="*/ 0 h 1283495"/>
              <a:gd name="connsiteX3-511" fmla="*/ 1942632 w 1942632"/>
              <a:gd name="connsiteY3-512" fmla="*/ 38107 h 1283495"/>
              <a:gd name="connsiteX4-513" fmla="*/ 1942632 w 1942632"/>
              <a:gd name="connsiteY4-514" fmla="*/ 960540 h 1283495"/>
              <a:gd name="connsiteX5-515" fmla="*/ 1919081 w 1942632"/>
              <a:gd name="connsiteY5-516" fmla="*/ 995690 h 1283495"/>
              <a:gd name="connsiteX6-517" fmla="*/ 1877553 w 1942632"/>
              <a:gd name="connsiteY6-518" fmla="*/ 987434 h 1283495"/>
              <a:gd name="connsiteX7-519" fmla="*/ 1819771 w 1942632"/>
              <a:gd name="connsiteY7-520" fmla="*/ 929652 h 1283495"/>
              <a:gd name="connsiteX8-521" fmla="*/ 1765689 w 1942632"/>
              <a:gd name="connsiteY8-522" fmla="*/ 929787 h 1283495"/>
              <a:gd name="connsiteX9-523" fmla="*/ 1427581 w 1942632"/>
              <a:gd name="connsiteY9-524" fmla="*/ 1272148 h 1283495"/>
              <a:gd name="connsiteX10-525" fmla="*/ 1400455 w 1942632"/>
              <a:gd name="connsiteY10-526" fmla="*/ 1283495 h 1283495"/>
              <a:gd name="connsiteX11-527" fmla="*/ 36397 w 1942632"/>
              <a:gd name="connsiteY11-528" fmla="*/ 1283495 h 1283495"/>
              <a:gd name="connsiteX12-529" fmla="*/ 1385 w 1942632"/>
              <a:gd name="connsiteY12-530" fmla="*/ 1260348 h 1283495"/>
              <a:gd name="connsiteX13-531" fmla="*/ 8920 w 1942632"/>
              <a:gd name="connsiteY13-532" fmla="*/ 1219033 h 1283495"/>
              <a:gd name="connsiteX14-533" fmla="*/ 1010873 w 1942632"/>
              <a:gd name="connsiteY14-534" fmla="*/ 173517 h 1283495"/>
              <a:gd name="connsiteX15-535" fmla="*/ 1010331 w 1942632"/>
              <a:gd name="connsiteY15-536" fmla="*/ 120212 h 1283495"/>
              <a:gd name="connsiteX16-537" fmla="*/ 955227 w 1942632"/>
              <a:gd name="connsiteY16-538" fmla="*/ 65108 h 1283495"/>
              <a:gd name="connsiteX17-539" fmla="*/ 946969 w 1942632"/>
              <a:gd name="connsiteY17-540" fmla="*/ 23530 h 1283495"/>
              <a:gd name="connsiteX0-541" fmla="*/ 946969 w 1942632"/>
              <a:gd name="connsiteY0-542" fmla="*/ 23530 h 1283495"/>
              <a:gd name="connsiteX1-543" fmla="*/ 982173 w 1942632"/>
              <a:gd name="connsiteY1-544" fmla="*/ 0 h 1283495"/>
              <a:gd name="connsiteX2-545" fmla="*/ 1904588 w 1942632"/>
              <a:gd name="connsiteY2-546" fmla="*/ 0 h 1283495"/>
              <a:gd name="connsiteX3-547" fmla="*/ 1942632 w 1942632"/>
              <a:gd name="connsiteY3-548" fmla="*/ 38107 h 1283495"/>
              <a:gd name="connsiteX4-549" fmla="*/ 1942632 w 1942632"/>
              <a:gd name="connsiteY4-550" fmla="*/ 960540 h 1283495"/>
              <a:gd name="connsiteX5-551" fmla="*/ 1919081 w 1942632"/>
              <a:gd name="connsiteY5-552" fmla="*/ 995690 h 1283495"/>
              <a:gd name="connsiteX6-553" fmla="*/ 1877553 w 1942632"/>
              <a:gd name="connsiteY6-554" fmla="*/ 987434 h 1283495"/>
              <a:gd name="connsiteX7-555" fmla="*/ 1819771 w 1942632"/>
              <a:gd name="connsiteY7-556" fmla="*/ 929652 h 1283495"/>
              <a:gd name="connsiteX8-557" fmla="*/ 1765689 w 1942632"/>
              <a:gd name="connsiteY8-558" fmla="*/ 929787 h 1283495"/>
              <a:gd name="connsiteX9-559" fmla="*/ 1427581 w 1942632"/>
              <a:gd name="connsiteY9-560" fmla="*/ 1272148 h 1283495"/>
              <a:gd name="connsiteX10-561" fmla="*/ 1400455 w 1942632"/>
              <a:gd name="connsiteY10-562" fmla="*/ 1283495 h 1283495"/>
              <a:gd name="connsiteX11-563" fmla="*/ 36397 w 1942632"/>
              <a:gd name="connsiteY11-564" fmla="*/ 1283495 h 1283495"/>
              <a:gd name="connsiteX12-565" fmla="*/ 1385 w 1942632"/>
              <a:gd name="connsiteY12-566" fmla="*/ 1260348 h 1283495"/>
              <a:gd name="connsiteX13-567" fmla="*/ 8920 w 1942632"/>
              <a:gd name="connsiteY13-568" fmla="*/ 1219033 h 1283495"/>
              <a:gd name="connsiteX14-569" fmla="*/ 1010873 w 1942632"/>
              <a:gd name="connsiteY14-570" fmla="*/ 173517 h 1283495"/>
              <a:gd name="connsiteX15-571" fmla="*/ 1010331 w 1942632"/>
              <a:gd name="connsiteY15-572" fmla="*/ 120212 h 1283495"/>
              <a:gd name="connsiteX16-573" fmla="*/ 955227 w 1942632"/>
              <a:gd name="connsiteY16-574" fmla="*/ 65108 h 1283495"/>
              <a:gd name="connsiteX17-575" fmla="*/ 946969 w 1942632"/>
              <a:gd name="connsiteY17-576" fmla="*/ 23530 h 1283495"/>
              <a:gd name="connsiteX0-577" fmla="*/ 946969 w 1942632"/>
              <a:gd name="connsiteY0-578" fmla="*/ 23530 h 1283495"/>
              <a:gd name="connsiteX1-579" fmla="*/ 982173 w 1942632"/>
              <a:gd name="connsiteY1-580" fmla="*/ 0 h 1283495"/>
              <a:gd name="connsiteX2-581" fmla="*/ 1904588 w 1942632"/>
              <a:gd name="connsiteY2-582" fmla="*/ 0 h 1283495"/>
              <a:gd name="connsiteX3-583" fmla="*/ 1942632 w 1942632"/>
              <a:gd name="connsiteY3-584" fmla="*/ 38107 h 1283495"/>
              <a:gd name="connsiteX4-585" fmla="*/ 1942632 w 1942632"/>
              <a:gd name="connsiteY4-586" fmla="*/ 960540 h 1283495"/>
              <a:gd name="connsiteX5-587" fmla="*/ 1919081 w 1942632"/>
              <a:gd name="connsiteY5-588" fmla="*/ 995690 h 1283495"/>
              <a:gd name="connsiteX6-589" fmla="*/ 1877553 w 1942632"/>
              <a:gd name="connsiteY6-590" fmla="*/ 987434 h 1283495"/>
              <a:gd name="connsiteX7-591" fmla="*/ 1819771 w 1942632"/>
              <a:gd name="connsiteY7-592" fmla="*/ 929652 h 1283495"/>
              <a:gd name="connsiteX8-593" fmla="*/ 1765689 w 1942632"/>
              <a:gd name="connsiteY8-594" fmla="*/ 929787 h 1283495"/>
              <a:gd name="connsiteX9-595" fmla="*/ 1427581 w 1942632"/>
              <a:gd name="connsiteY9-596" fmla="*/ 1272148 h 1283495"/>
              <a:gd name="connsiteX10-597" fmla="*/ 1400455 w 1942632"/>
              <a:gd name="connsiteY10-598" fmla="*/ 1283495 h 1283495"/>
              <a:gd name="connsiteX11-599" fmla="*/ 36397 w 1942632"/>
              <a:gd name="connsiteY11-600" fmla="*/ 1283495 h 1283495"/>
              <a:gd name="connsiteX12-601" fmla="*/ 1385 w 1942632"/>
              <a:gd name="connsiteY12-602" fmla="*/ 1260348 h 1283495"/>
              <a:gd name="connsiteX13-603" fmla="*/ 8920 w 1942632"/>
              <a:gd name="connsiteY13-604" fmla="*/ 1219033 h 1283495"/>
              <a:gd name="connsiteX14-605" fmla="*/ 1010873 w 1942632"/>
              <a:gd name="connsiteY14-606" fmla="*/ 173517 h 1283495"/>
              <a:gd name="connsiteX15-607" fmla="*/ 1010331 w 1942632"/>
              <a:gd name="connsiteY15-608" fmla="*/ 120212 h 1283495"/>
              <a:gd name="connsiteX16-609" fmla="*/ 955227 w 1942632"/>
              <a:gd name="connsiteY16-610" fmla="*/ 65108 h 1283495"/>
              <a:gd name="connsiteX17-611" fmla="*/ 946969 w 1942632"/>
              <a:gd name="connsiteY17-612" fmla="*/ 23530 h 1283495"/>
              <a:gd name="connsiteX0-613" fmla="*/ 946969 w 1942632"/>
              <a:gd name="connsiteY0-614" fmla="*/ 23530 h 1283495"/>
              <a:gd name="connsiteX1-615" fmla="*/ 982173 w 1942632"/>
              <a:gd name="connsiteY1-616" fmla="*/ 0 h 1283495"/>
              <a:gd name="connsiteX2-617" fmla="*/ 1904588 w 1942632"/>
              <a:gd name="connsiteY2-618" fmla="*/ 0 h 1283495"/>
              <a:gd name="connsiteX3-619" fmla="*/ 1942632 w 1942632"/>
              <a:gd name="connsiteY3-620" fmla="*/ 38107 h 1283495"/>
              <a:gd name="connsiteX4-621" fmla="*/ 1942632 w 1942632"/>
              <a:gd name="connsiteY4-622" fmla="*/ 960540 h 1283495"/>
              <a:gd name="connsiteX5-623" fmla="*/ 1919081 w 1942632"/>
              <a:gd name="connsiteY5-624" fmla="*/ 995690 h 1283495"/>
              <a:gd name="connsiteX6-625" fmla="*/ 1877553 w 1942632"/>
              <a:gd name="connsiteY6-626" fmla="*/ 987434 h 1283495"/>
              <a:gd name="connsiteX7-627" fmla="*/ 1819771 w 1942632"/>
              <a:gd name="connsiteY7-628" fmla="*/ 929652 h 1283495"/>
              <a:gd name="connsiteX8-629" fmla="*/ 1765689 w 1942632"/>
              <a:gd name="connsiteY8-630" fmla="*/ 929787 h 1283495"/>
              <a:gd name="connsiteX9-631" fmla="*/ 1427581 w 1942632"/>
              <a:gd name="connsiteY9-632" fmla="*/ 1272148 h 1283495"/>
              <a:gd name="connsiteX10-633" fmla="*/ 1400455 w 1942632"/>
              <a:gd name="connsiteY10-634" fmla="*/ 1283495 h 1283495"/>
              <a:gd name="connsiteX11-635" fmla="*/ 36397 w 1942632"/>
              <a:gd name="connsiteY11-636" fmla="*/ 1283495 h 1283495"/>
              <a:gd name="connsiteX12-637" fmla="*/ 1385 w 1942632"/>
              <a:gd name="connsiteY12-638" fmla="*/ 1260348 h 1283495"/>
              <a:gd name="connsiteX13-639" fmla="*/ 8920 w 1942632"/>
              <a:gd name="connsiteY13-640" fmla="*/ 1219033 h 1283495"/>
              <a:gd name="connsiteX14-641" fmla="*/ 1010873 w 1942632"/>
              <a:gd name="connsiteY14-642" fmla="*/ 173517 h 1283495"/>
              <a:gd name="connsiteX15-643" fmla="*/ 1010331 w 1942632"/>
              <a:gd name="connsiteY15-644" fmla="*/ 120212 h 1283495"/>
              <a:gd name="connsiteX16-645" fmla="*/ 955227 w 1942632"/>
              <a:gd name="connsiteY16-646" fmla="*/ 65108 h 1283495"/>
              <a:gd name="connsiteX17-647" fmla="*/ 946969 w 1942632"/>
              <a:gd name="connsiteY17-648" fmla="*/ 23530 h 1283495"/>
              <a:gd name="connsiteX0-649" fmla="*/ 946969 w 1942632"/>
              <a:gd name="connsiteY0-650" fmla="*/ 23530 h 1283495"/>
              <a:gd name="connsiteX1-651" fmla="*/ 982173 w 1942632"/>
              <a:gd name="connsiteY1-652" fmla="*/ 0 h 1283495"/>
              <a:gd name="connsiteX2-653" fmla="*/ 1904588 w 1942632"/>
              <a:gd name="connsiteY2-654" fmla="*/ 0 h 1283495"/>
              <a:gd name="connsiteX3-655" fmla="*/ 1942632 w 1942632"/>
              <a:gd name="connsiteY3-656" fmla="*/ 38107 h 1283495"/>
              <a:gd name="connsiteX4-657" fmla="*/ 1942632 w 1942632"/>
              <a:gd name="connsiteY4-658" fmla="*/ 960540 h 1283495"/>
              <a:gd name="connsiteX5-659" fmla="*/ 1919081 w 1942632"/>
              <a:gd name="connsiteY5-660" fmla="*/ 995690 h 1283495"/>
              <a:gd name="connsiteX6-661" fmla="*/ 1877553 w 1942632"/>
              <a:gd name="connsiteY6-662" fmla="*/ 987434 h 1283495"/>
              <a:gd name="connsiteX7-663" fmla="*/ 1819771 w 1942632"/>
              <a:gd name="connsiteY7-664" fmla="*/ 929652 h 1283495"/>
              <a:gd name="connsiteX8-665" fmla="*/ 1765689 w 1942632"/>
              <a:gd name="connsiteY8-666" fmla="*/ 929787 h 1283495"/>
              <a:gd name="connsiteX9-667" fmla="*/ 1427581 w 1942632"/>
              <a:gd name="connsiteY9-668" fmla="*/ 1272148 h 1283495"/>
              <a:gd name="connsiteX10-669" fmla="*/ 1400455 w 1942632"/>
              <a:gd name="connsiteY10-670" fmla="*/ 1283495 h 1283495"/>
              <a:gd name="connsiteX11-671" fmla="*/ 36397 w 1942632"/>
              <a:gd name="connsiteY11-672" fmla="*/ 1283495 h 1283495"/>
              <a:gd name="connsiteX12-673" fmla="*/ 1385 w 1942632"/>
              <a:gd name="connsiteY12-674" fmla="*/ 1260348 h 1283495"/>
              <a:gd name="connsiteX13-675" fmla="*/ 8920 w 1942632"/>
              <a:gd name="connsiteY13-676" fmla="*/ 1219033 h 1283495"/>
              <a:gd name="connsiteX14-677" fmla="*/ 1010873 w 1942632"/>
              <a:gd name="connsiteY14-678" fmla="*/ 173517 h 1283495"/>
              <a:gd name="connsiteX15-679" fmla="*/ 1010331 w 1942632"/>
              <a:gd name="connsiteY15-680" fmla="*/ 120212 h 1283495"/>
              <a:gd name="connsiteX16-681" fmla="*/ 955227 w 1942632"/>
              <a:gd name="connsiteY16-682" fmla="*/ 65108 h 1283495"/>
              <a:gd name="connsiteX17-683" fmla="*/ 946969 w 1942632"/>
              <a:gd name="connsiteY17-684" fmla="*/ 23530 h 1283495"/>
              <a:gd name="connsiteX0-685" fmla="*/ 946969 w 1942632"/>
              <a:gd name="connsiteY0-686" fmla="*/ 23530 h 1283495"/>
              <a:gd name="connsiteX1-687" fmla="*/ 982173 w 1942632"/>
              <a:gd name="connsiteY1-688" fmla="*/ 0 h 1283495"/>
              <a:gd name="connsiteX2-689" fmla="*/ 1904588 w 1942632"/>
              <a:gd name="connsiteY2-690" fmla="*/ 0 h 1283495"/>
              <a:gd name="connsiteX3-691" fmla="*/ 1942632 w 1942632"/>
              <a:gd name="connsiteY3-692" fmla="*/ 38107 h 1283495"/>
              <a:gd name="connsiteX4-693" fmla="*/ 1942632 w 1942632"/>
              <a:gd name="connsiteY4-694" fmla="*/ 960540 h 1283495"/>
              <a:gd name="connsiteX5-695" fmla="*/ 1919081 w 1942632"/>
              <a:gd name="connsiteY5-696" fmla="*/ 995690 h 1283495"/>
              <a:gd name="connsiteX6-697" fmla="*/ 1877553 w 1942632"/>
              <a:gd name="connsiteY6-698" fmla="*/ 987434 h 1283495"/>
              <a:gd name="connsiteX7-699" fmla="*/ 1819771 w 1942632"/>
              <a:gd name="connsiteY7-700" fmla="*/ 929652 h 1283495"/>
              <a:gd name="connsiteX8-701" fmla="*/ 1765689 w 1942632"/>
              <a:gd name="connsiteY8-702" fmla="*/ 929787 h 1283495"/>
              <a:gd name="connsiteX9-703" fmla="*/ 1427581 w 1942632"/>
              <a:gd name="connsiteY9-704" fmla="*/ 1272148 h 1283495"/>
              <a:gd name="connsiteX10-705" fmla="*/ 1400455 w 1942632"/>
              <a:gd name="connsiteY10-706" fmla="*/ 1283495 h 1283495"/>
              <a:gd name="connsiteX11-707" fmla="*/ 36397 w 1942632"/>
              <a:gd name="connsiteY11-708" fmla="*/ 1283495 h 1283495"/>
              <a:gd name="connsiteX12-709" fmla="*/ 1385 w 1942632"/>
              <a:gd name="connsiteY12-710" fmla="*/ 1260348 h 1283495"/>
              <a:gd name="connsiteX13-711" fmla="*/ 8920 w 1942632"/>
              <a:gd name="connsiteY13-712" fmla="*/ 1219033 h 1283495"/>
              <a:gd name="connsiteX14-713" fmla="*/ 1010873 w 1942632"/>
              <a:gd name="connsiteY14-714" fmla="*/ 173517 h 1283495"/>
              <a:gd name="connsiteX15-715" fmla="*/ 1010331 w 1942632"/>
              <a:gd name="connsiteY15-716" fmla="*/ 120212 h 1283495"/>
              <a:gd name="connsiteX16-717" fmla="*/ 955227 w 1942632"/>
              <a:gd name="connsiteY16-718" fmla="*/ 65108 h 1283495"/>
              <a:gd name="connsiteX17-719" fmla="*/ 946969 w 1942632"/>
              <a:gd name="connsiteY17-720" fmla="*/ 23530 h 1283495"/>
              <a:gd name="connsiteX0-721" fmla="*/ 946969 w 1942632"/>
              <a:gd name="connsiteY0-722" fmla="*/ 23530 h 1283495"/>
              <a:gd name="connsiteX1-723" fmla="*/ 982173 w 1942632"/>
              <a:gd name="connsiteY1-724" fmla="*/ 0 h 1283495"/>
              <a:gd name="connsiteX2-725" fmla="*/ 1904588 w 1942632"/>
              <a:gd name="connsiteY2-726" fmla="*/ 0 h 1283495"/>
              <a:gd name="connsiteX3-727" fmla="*/ 1942632 w 1942632"/>
              <a:gd name="connsiteY3-728" fmla="*/ 38107 h 1283495"/>
              <a:gd name="connsiteX4-729" fmla="*/ 1942632 w 1942632"/>
              <a:gd name="connsiteY4-730" fmla="*/ 960540 h 1283495"/>
              <a:gd name="connsiteX5-731" fmla="*/ 1919081 w 1942632"/>
              <a:gd name="connsiteY5-732" fmla="*/ 995690 h 1283495"/>
              <a:gd name="connsiteX6-733" fmla="*/ 1877553 w 1942632"/>
              <a:gd name="connsiteY6-734" fmla="*/ 987434 h 1283495"/>
              <a:gd name="connsiteX7-735" fmla="*/ 1819771 w 1942632"/>
              <a:gd name="connsiteY7-736" fmla="*/ 929652 h 1283495"/>
              <a:gd name="connsiteX8-737" fmla="*/ 1765689 w 1942632"/>
              <a:gd name="connsiteY8-738" fmla="*/ 929787 h 1283495"/>
              <a:gd name="connsiteX9-739" fmla="*/ 1427581 w 1942632"/>
              <a:gd name="connsiteY9-740" fmla="*/ 1272148 h 1283495"/>
              <a:gd name="connsiteX10-741" fmla="*/ 1400455 w 1942632"/>
              <a:gd name="connsiteY10-742" fmla="*/ 1283495 h 1283495"/>
              <a:gd name="connsiteX11-743" fmla="*/ 36397 w 1942632"/>
              <a:gd name="connsiteY11-744" fmla="*/ 1283495 h 1283495"/>
              <a:gd name="connsiteX12-745" fmla="*/ 1385 w 1942632"/>
              <a:gd name="connsiteY12-746" fmla="*/ 1260348 h 1283495"/>
              <a:gd name="connsiteX13-747" fmla="*/ 8920 w 1942632"/>
              <a:gd name="connsiteY13-748" fmla="*/ 1219033 h 1283495"/>
              <a:gd name="connsiteX14-749" fmla="*/ 1010873 w 1942632"/>
              <a:gd name="connsiteY14-750" fmla="*/ 173517 h 1283495"/>
              <a:gd name="connsiteX15-751" fmla="*/ 1010331 w 1942632"/>
              <a:gd name="connsiteY15-752" fmla="*/ 120212 h 1283495"/>
              <a:gd name="connsiteX16-753" fmla="*/ 955227 w 1942632"/>
              <a:gd name="connsiteY16-754" fmla="*/ 65108 h 1283495"/>
              <a:gd name="connsiteX17-755" fmla="*/ 946969 w 1942632"/>
              <a:gd name="connsiteY17-756" fmla="*/ 23530 h 1283495"/>
              <a:gd name="connsiteX0-757" fmla="*/ 946345 w 1942008"/>
              <a:gd name="connsiteY0-758" fmla="*/ 23530 h 1283495"/>
              <a:gd name="connsiteX1-759" fmla="*/ 981549 w 1942008"/>
              <a:gd name="connsiteY1-760" fmla="*/ 0 h 1283495"/>
              <a:gd name="connsiteX2-761" fmla="*/ 1903964 w 1942008"/>
              <a:gd name="connsiteY2-762" fmla="*/ 0 h 1283495"/>
              <a:gd name="connsiteX3-763" fmla="*/ 1942008 w 1942008"/>
              <a:gd name="connsiteY3-764" fmla="*/ 38107 h 1283495"/>
              <a:gd name="connsiteX4-765" fmla="*/ 1942008 w 1942008"/>
              <a:gd name="connsiteY4-766" fmla="*/ 960540 h 1283495"/>
              <a:gd name="connsiteX5-767" fmla="*/ 1918457 w 1942008"/>
              <a:gd name="connsiteY5-768" fmla="*/ 995690 h 1283495"/>
              <a:gd name="connsiteX6-769" fmla="*/ 1876929 w 1942008"/>
              <a:gd name="connsiteY6-770" fmla="*/ 987434 h 1283495"/>
              <a:gd name="connsiteX7-771" fmla="*/ 1819147 w 1942008"/>
              <a:gd name="connsiteY7-772" fmla="*/ 929652 h 1283495"/>
              <a:gd name="connsiteX8-773" fmla="*/ 1765065 w 1942008"/>
              <a:gd name="connsiteY8-774" fmla="*/ 929787 h 1283495"/>
              <a:gd name="connsiteX9-775" fmla="*/ 1426957 w 1942008"/>
              <a:gd name="connsiteY9-776" fmla="*/ 1272148 h 1283495"/>
              <a:gd name="connsiteX10-777" fmla="*/ 1399831 w 1942008"/>
              <a:gd name="connsiteY10-778" fmla="*/ 1283495 h 1283495"/>
              <a:gd name="connsiteX11-779" fmla="*/ 35773 w 1942008"/>
              <a:gd name="connsiteY11-780" fmla="*/ 1283495 h 1283495"/>
              <a:gd name="connsiteX12-781" fmla="*/ 761 w 1942008"/>
              <a:gd name="connsiteY12-782" fmla="*/ 1260348 h 1283495"/>
              <a:gd name="connsiteX13-783" fmla="*/ 8296 w 1942008"/>
              <a:gd name="connsiteY13-784" fmla="*/ 1219033 h 1283495"/>
              <a:gd name="connsiteX14-785" fmla="*/ 1010249 w 1942008"/>
              <a:gd name="connsiteY14-786" fmla="*/ 173517 h 1283495"/>
              <a:gd name="connsiteX15-787" fmla="*/ 1009707 w 1942008"/>
              <a:gd name="connsiteY15-788" fmla="*/ 120212 h 1283495"/>
              <a:gd name="connsiteX16-789" fmla="*/ 954603 w 1942008"/>
              <a:gd name="connsiteY16-790" fmla="*/ 65108 h 1283495"/>
              <a:gd name="connsiteX17-791" fmla="*/ 946345 w 1942008"/>
              <a:gd name="connsiteY17-792" fmla="*/ 23530 h 1283495"/>
              <a:gd name="connsiteX0-793" fmla="*/ 945771 w 1941434"/>
              <a:gd name="connsiteY0-794" fmla="*/ 23530 h 1283495"/>
              <a:gd name="connsiteX1-795" fmla="*/ 980975 w 1941434"/>
              <a:gd name="connsiteY1-796" fmla="*/ 0 h 1283495"/>
              <a:gd name="connsiteX2-797" fmla="*/ 1903390 w 1941434"/>
              <a:gd name="connsiteY2-798" fmla="*/ 0 h 1283495"/>
              <a:gd name="connsiteX3-799" fmla="*/ 1941434 w 1941434"/>
              <a:gd name="connsiteY3-800" fmla="*/ 38107 h 1283495"/>
              <a:gd name="connsiteX4-801" fmla="*/ 1941434 w 1941434"/>
              <a:gd name="connsiteY4-802" fmla="*/ 960540 h 1283495"/>
              <a:gd name="connsiteX5-803" fmla="*/ 1917883 w 1941434"/>
              <a:gd name="connsiteY5-804" fmla="*/ 995690 h 1283495"/>
              <a:gd name="connsiteX6-805" fmla="*/ 1876355 w 1941434"/>
              <a:gd name="connsiteY6-806" fmla="*/ 987434 h 1283495"/>
              <a:gd name="connsiteX7-807" fmla="*/ 1818573 w 1941434"/>
              <a:gd name="connsiteY7-808" fmla="*/ 929652 h 1283495"/>
              <a:gd name="connsiteX8-809" fmla="*/ 1764491 w 1941434"/>
              <a:gd name="connsiteY8-810" fmla="*/ 929787 h 1283495"/>
              <a:gd name="connsiteX9-811" fmla="*/ 1426383 w 1941434"/>
              <a:gd name="connsiteY9-812" fmla="*/ 1272148 h 1283495"/>
              <a:gd name="connsiteX10-813" fmla="*/ 1399257 w 1941434"/>
              <a:gd name="connsiteY10-814" fmla="*/ 1283495 h 1283495"/>
              <a:gd name="connsiteX11-815" fmla="*/ 35199 w 1941434"/>
              <a:gd name="connsiteY11-816" fmla="*/ 1283495 h 1283495"/>
              <a:gd name="connsiteX12-817" fmla="*/ 187 w 1941434"/>
              <a:gd name="connsiteY12-818" fmla="*/ 1260348 h 1283495"/>
              <a:gd name="connsiteX13-819" fmla="*/ 7722 w 1941434"/>
              <a:gd name="connsiteY13-820" fmla="*/ 1219033 h 1283495"/>
              <a:gd name="connsiteX14-821" fmla="*/ 1009675 w 1941434"/>
              <a:gd name="connsiteY14-822" fmla="*/ 173517 h 1283495"/>
              <a:gd name="connsiteX15-823" fmla="*/ 1009133 w 1941434"/>
              <a:gd name="connsiteY15-824" fmla="*/ 120212 h 1283495"/>
              <a:gd name="connsiteX16-825" fmla="*/ 954029 w 1941434"/>
              <a:gd name="connsiteY16-826" fmla="*/ 65108 h 1283495"/>
              <a:gd name="connsiteX17-827" fmla="*/ 945771 w 1941434"/>
              <a:gd name="connsiteY17-828" fmla="*/ 23530 h 1283495"/>
              <a:gd name="connsiteX0-829" fmla="*/ 946469 w 1942132"/>
              <a:gd name="connsiteY0-830" fmla="*/ 23530 h 1283495"/>
              <a:gd name="connsiteX1-831" fmla="*/ 981673 w 1942132"/>
              <a:gd name="connsiteY1-832" fmla="*/ 0 h 1283495"/>
              <a:gd name="connsiteX2-833" fmla="*/ 1904088 w 1942132"/>
              <a:gd name="connsiteY2-834" fmla="*/ 0 h 1283495"/>
              <a:gd name="connsiteX3-835" fmla="*/ 1942132 w 1942132"/>
              <a:gd name="connsiteY3-836" fmla="*/ 38107 h 1283495"/>
              <a:gd name="connsiteX4-837" fmla="*/ 1942132 w 1942132"/>
              <a:gd name="connsiteY4-838" fmla="*/ 960540 h 1283495"/>
              <a:gd name="connsiteX5-839" fmla="*/ 1918581 w 1942132"/>
              <a:gd name="connsiteY5-840" fmla="*/ 995690 h 1283495"/>
              <a:gd name="connsiteX6-841" fmla="*/ 1877053 w 1942132"/>
              <a:gd name="connsiteY6-842" fmla="*/ 987434 h 1283495"/>
              <a:gd name="connsiteX7-843" fmla="*/ 1819271 w 1942132"/>
              <a:gd name="connsiteY7-844" fmla="*/ 929652 h 1283495"/>
              <a:gd name="connsiteX8-845" fmla="*/ 1765189 w 1942132"/>
              <a:gd name="connsiteY8-846" fmla="*/ 929787 h 1283495"/>
              <a:gd name="connsiteX9-847" fmla="*/ 1427081 w 1942132"/>
              <a:gd name="connsiteY9-848" fmla="*/ 1272148 h 1283495"/>
              <a:gd name="connsiteX10-849" fmla="*/ 1399955 w 1942132"/>
              <a:gd name="connsiteY10-850" fmla="*/ 1283495 h 1283495"/>
              <a:gd name="connsiteX11-851" fmla="*/ 35897 w 1942132"/>
              <a:gd name="connsiteY11-852" fmla="*/ 1283495 h 1283495"/>
              <a:gd name="connsiteX12-853" fmla="*/ 885 w 1942132"/>
              <a:gd name="connsiteY12-854" fmla="*/ 1260348 h 1283495"/>
              <a:gd name="connsiteX13-855" fmla="*/ 8420 w 1942132"/>
              <a:gd name="connsiteY13-856" fmla="*/ 1219033 h 1283495"/>
              <a:gd name="connsiteX14-857" fmla="*/ 1010373 w 1942132"/>
              <a:gd name="connsiteY14-858" fmla="*/ 173517 h 1283495"/>
              <a:gd name="connsiteX15-859" fmla="*/ 1009831 w 1942132"/>
              <a:gd name="connsiteY15-860" fmla="*/ 120212 h 1283495"/>
              <a:gd name="connsiteX16-861" fmla="*/ 954727 w 1942132"/>
              <a:gd name="connsiteY16-862" fmla="*/ 65108 h 1283495"/>
              <a:gd name="connsiteX17-863" fmla="*/ 946469 w 1942132"/>
              <a:gd name="connsiteY17-864" fmla="*/ 23530 h 1283495"/>
              <a:gd name="connsiteX0-865" fmla="*/ 948287 w 1943950"/>
              <a:gd name="connsiteY0-866" fmla="*/ 23530 h 1283495"/>
              <a:gd name="connsiteX1-867" fmla="*/ 983491 w 1943950"/>
              <a:gd name="connsiteY1-868" fmla="*/ 0 h 1283495"/>
              <a:gd name="connsiteX2-869" fmla="*/ 1905906 w 1943950"/>
              <a:gd name="connsiteY2-870" fmla="*/ 0 h 1283495"/>
              <a:gd name="connsiteX3-871" fmla="*/ 1943950 w 1943950"/>
              <a:gd name="connsiteY3-872" fmla="*/ 38107 h 1283495"/>
              <a:gd name="connsiteX4-873" fmla="*/ 1943950 w 1943950"/>
              <a:gd name="connsiteY4-874" fmla="*/ 960540 h 1283495"/>
              <a:gd name="connsiteX5-875" fmla="*/ 1920399 w 1943950"/>
              <a:gd name="connsiteY5-876" fmla="*/ 995690 h 1283495"/>
              <a:gd name="connsiteX6-877" fmla="*/ 1878871 w 1943950"/>
              <a:gd name="connsiteY6-878" fmla="*/ 987434 h 1283495"/>
              <a:gd name="connsiteX7-879" fmla="*/ 1821089 w 1943950"/>
              <a:gd name="connsiteY7-880" fmla="*/ 929652 h 1283495"/>
              <a:gd name="connsiteX8-881" fmla="*/ 1767007 w 1943950"/>
              <a:gd name="connsiteY8-882" fmla="*/ 929787 h 1283495"/>
              <a:gd name="connsiteX9-883" fmla="*/ 1428899 w 1943950"/>
              <a:gd name="connsiteY9-884" fmla="*/ 1272148 h 1283495"/>
              <a:gd name="connsiteX10-885" fmla="*/ 1401773 w 1943950"/>
              <a:gd name="connsiteY10-886" fmla="*/ 1283495 h 1283495"/>
              <a:gd name="connsiteX11-887" fmla="*/ 37715 w 1943950"/>
              <a:gd name="connsiteY11-888" fmla="*/ 1283495 h 1283495"/>
              <a:gd name="connsiteX12-889" fmla="*/ 2703 w 1943950"/>
              <a:gd name="connsiteY12-890" fmla="*/ 1260348 h 1283495"/>
              <a:gd name="connsiteX13-891" fmla="*/ 10238 w 1943950"/>
              <a:gd name="connsiteY13-892" fmla="*/ 1219033 h 1283495"/>
              <a:gd name="connsiteX14-893" fmla="*/ 1012191 w 1943950"/>
              <a:gd name="connsiteY14-894" fmla="*/ 173517 h 1283495"/>
              <a:gd name="connsiteX15-895" fmla="*/ 1011649 w 1943950"/>
              <a:gd name="connsiteY15-896" fmla="*/ 120212 h 1283495"/>
              <a:gd name="connsiteX16-897" fmla="*/ 956545 w 1943950"/>
              <a:gd name="connsiteY16-898" fmla="*/ 65108 h 1283495"/>
              <a:gd name="connsiteX17-899" fmla="*/ 948287 w 1943950"/>
              <a:gd name="connsiteY17-900" fmla="*/ 23530 h 1283495"/>
              <a:gd name="connsiteX0-901" fmla="*/ 948287 w 1943950"/>
              <a:gd name="connsiteY0-902" fmla="*/ 23530 h 1283495"/>
              <a:gd name="connsiteX1-903" fmla="*/ 983491 w 1943950"/>
              <a:gd name="connsiteY1-904" fmla="*/ 0 h 1283495"/>
              <a:gd name="connsiteX2-905" fmla="*/ 1905906 w 1943950"/>
              <a:gd name="connsiteY2-906" fmla="*/ 0 h 1283495"/>
              <a:gd name="connsiteX3-907" fmla="*/ 1943950 w 1943950"/>
              <a:gd name="connsiteY3-908" fmla="*/ 38107 h 1283495"/>
              <a:gd name="connsiteX4-909" fmla="*/ 1943950 w 1943950"/>
              <a:gd name="connsiteY4-910" fmla="*/ 960540 h 1283495"/>
              <a:gd name="connsiteX5-911" fmla="*/ 1920399 w 1943950"/>
              <a:gd name="connsiteY5-912" fmla="*/ 995690 h 1283495"/>
              <a:gd name="connsiteX6-913" fmla="*/ 1878871 w 1943950"/>
              <a:gd name="connsiteY6-914" fmla="*/ 987434 h 1283495"/>
              <a:gd name="connsiteX7-915" fmla="*/ 1821089 w 1943950"/>
              <a:gd name="connsiteY7-916" fmla="*/ 929652 h 1283495"/>
              <a:gd name="connsiteX8-917" fmla="*/ 1767007 w 1943950"/>
              <a:gd name="connsiteY8-918" fmla="*/ 929787 h 1283495"/>
              <a:gd name="connsiteX9-919" fmla="*/ 1428899 w 1943950"/>
              <a:gd name="connsiteY9-920" fmla="*/ 1272148 h 1283495"/>
              <a:gd name="connsiteX10-921" fmla="*/ 1401773 w 1943950"/>
              <a:gd name="connsiteY10-922" fmla="*/ 1283495 h 1283495"/>
              <a:gd name="connsiteX11-923" fmla="*/ 37715 w 1943950"/>
              <a:gd name="connsiteY11-924" fmla="*/ 1283495 h 1283495"/>
              <a:gd name="connsiteX12-925" fmla="*/ 2703 w 1943950"/>
              <a:gd name="connsiteY12-926" fmla="*/ 1260348 h 1283495"/>
              <a:gd name="connsiteX13-927" fmla="*/ 10238 w 1943950"/>
              <a:gd name="connsiteY13-928" fmla="*/ 1219033 h 1283495"/>
              <a:gd name="connsiteX14-929" fmla="*/ 1012191 w 1943950"/>
              <a:gd name="connsiteY14-930" fmla="*/ 173517 h 1283495"/>
              <a:gd name="connsiteX15-931" fmla="*/ 1011649 w 1943950"/>
              <a:gd name="connsiteY15-932" fmla="*/ 120212 h 1283495"/>
              <a:gd name="connsiteX16-933" fmla="*/ 956545 w 1943950"/>
              <a:gd name="connsiteY16-934" fmla="*/ 65108 h 1283495"/>
              <a:gd name="connsiteX17-935" fmla="*/ 948287 w 1943950"/>
              <a:gd name="connsiteY17-936" fmla="*/ 23530 h 1283495"/>
              <a:gd name="connsiteX0-937" fmla="*/ 948287 w 1943950"/>
              <a:gd name="connsiteY0-938" fmla="*/ 23530 h 1283495"/>
              <a:gd name="connsiteX1-939" fmla="*/ 983491 w 1943950"/>
              <a:gd name="connsiteY1-940" fmla="*/ 0 h 1283495"/>
              <a:gd name="connsiteX2-941" fmla="*/ 1905906 w 1943950"/>
              <a:gd name="connsiteY2-942" fmla="*/ 0 h 1283495"/>
              <a:gd name="connsiteX3-943" fmla="*/ 1943950 w 1943950"/>
              <a:gd name="connsiteY3-944" fmla="*/ 38107 h 1283495"/>
              <a:gd name="connsiteX4-945" fmla="*/ 1943950 w 1943950"/>
              <a:gd name="connsiteY4-946" fmla="*/ 960540 h 1283495"/>
              <a:gd name="connsiteX5-947" fmla="*/ 1920399 w 1943950"/>
              <a:gd name="connsiteY5-948" fmla="*/ 995690 h 1283495"/>
              <a:gd name="connsiteX6-949" fmla="*/ 1878871 w 1943950"/>
              <a:gd name="connsiteY6-950" fmla="*/ 987434 h 1283495"/>
              <a:gd name="connsiteX7-951" fmla="*/ 1821089 w 1943950"/>
              <a:gd name="connsiteY7-952" fmla="*/ 929652 h 1283495"/>
              <a:gd name="connsiteX8-953" fmla="*/ 1767007 w 1943950"/>
              <a:gd name="connsiteY8-954" fmla="*/ 929787 h 1283495"/>
              <a:gd name="connsiteX9-955" fmla="*/ 1428899 w 1943950"/>
              <a:gd name="connsiteY9-956" fmla="*/ 1272148 h 1283495"/>
              <a:gd name="connsiteX10-957" fmla="*/ 1401773 w 1943950"/>
              <a:gd name="connsiteY10-958" fmla="*/ 1283495 h 1283495"/>
              <a:gd name="connsiteX11-959" fmla="*/ 37715 w 1943950"/>
              <a:gd name="connsiteY11-960" fmla="*/ 1283495 h 1283495"/>
              <a:gd name="connsiteX12-961" fmla="*/ 2703 w 1943950"/>
              <a:gd name="connsiteY12-962" fmla="*/ 1260348 h 1283495"/>
              <a:gd name="connsiteX13-963" fmla="*/ 10238 w 1943950"/>
              <a:gd name="connsiteY13-964" fmla="*/ 1219033 h 1283495"/>
              <a:gd name="connsiteX14-965" fmla="*/ 1012191 w 1943950"/>
              <a:gd name="connsiteY14-966" fmla="*/ 173517 h 1283495"/>
              <a:gd name="connsiteX15-967" fmla="*/ 1011649 w 1943950"/>
              <a:gd name="connsiteY15-968" fmla="*/ 120212 h 1283495"/>
              <a:gd name="connsiteX16-969" fmla="*/ 956545 w 1943950"/>
              <a:gd name="connsiteY16-970" fmla="*/ 65108 h 1283495"/>
              <a:gd name="connsiteX17-971" fmla="*/ 948287 w 1943950"/>
              <a:gd name="connsiteY17-972" fmla="*/ 23530 h 1283495"/>
              <a:gd name="connsiteX0-973" fmla="*/ 948287 w 1943950"/>
              <a:gd name="connsiteY0-974" fmla="*/ 23530 h 1283495"/>
              <a:gd name="connsiteX1-975" fmla="*/ 983491 w 1943950"/>
              <a:gd name="connsiteY1-976" fmla="*/ 0 h 1283495"/>
              <a:gd name="connsiteX2-977" fmla="*/ 1905906 w 1943950"/>
              <a:gd name="connsiteY2-978" fmla="*/ 0 h 1283495"/>
              <a:gd name="connsiteX3-979" fmla="*/ 1943950 w 1943950"/>
              <a:gd name="connsiteY3-980" fmla="*/ 38107 h 1283495"/>
              <a:gd name="connsiteX4-981" fmla="*/ 1943950 w 1943950"/>
              <a:gd name="connsiteY4-982" fmla="*/ 960540 h 1283495"/>
              <a:gd name="connsiteX5-983" fmla="*/ 1920399 w 1943950"/>
              <a:gd name="connsiteY5-984" fmla="*/ 995690 h 1283495"/>
              <a:gd name="connsiteX6-985" fmla="*/ 1878871 w 1943950"/>
              <a:gd name="connsiteY6-986" fmla="*/ 987434 h 1283495"/>
              <a:gd name="connsiteX7-987" fmla="*/ 1821089 w 1943950"/>
              <a:gd name="connsiteY7-988" fmla="*/ 929652 h 1283495"/>
              <a:gd name="connsiteX8-989" fmla="*/ 1767007 w 1943950"/>
              <a:gd name="connsiteY8-990" fmla="*/ 929787 h 1283495"/>
              <a:gd name="connsiteX9-991" fmla="*/ 1428899 w 1943950"/>
              <a:gd name="connsiteY9-992" fmla="*/ 1272148 h 1283495"/>
              <a:gd name="connsiteX10-993" fmla="*/ 1401773 w 1943950"/>
              <a:gd name="connsiteY10-994" fmla="*/ 1283495 h 1283495"/>
              <a:gd name="connsiteX11-995" fmla="*/ 37715 w 1943950"/>
              <a:gd name="connsiteY11-996" fmla="*/ 1283495 h 1283495"/>
              <a:gd name="connsiteX12-997" fmla="*/ 2703 w 1943950"/>
              <a:gd name="connsiteY12-998" fmla="*/ 1260348 h 1283495"/>
              <a:gd name="connsiteX13-999" fmla="*/ 10238 w 1943950"/>
              <a:gd name="connsiteY13-1000" fmla="*/ 1219033 h 1283495"/>
              <a:gd name="connsiteX14-1001" fmla="*/ 1012191 w 1943950"/>
              <a:gd name="connsiteY14-1002" fmla="*/ 173517 h 1283495"/>
              <a:gd name="connsiteX15-1003" fmla="*/ 1011649 w 1943950"/>
              <a:gd name="connsiteY15-1004" fmla="*/ 120212 h 1283495"/>
              <a:gd name="connsiteX16-1005" fmla="*/ 956545 w 1943950"/>
              <a:gd name="connsiteY16-1006" fmla="*/ 65108 h 1283495"/>
              <a:gd name="connsiteX17-1007" fmla="*/ 948287 w 1943950"/>
              <a:gd name="connsiteY17-1008" fmla="*/ 23530 h 1283495"/>
              <a:gd name="connsiteX0-1009" fmla="*/ 948287 w 1943950"/>
              <a:gd name="connsiteY0-1010" fmla="*/ 23530 h 1283495"/>
              <a:gd name="connsiteX1-1011" fmla="*/ 983491 w 1943950"/>
              <a:gd name="connsiteY1-1012" fmla="*/ 0 h 1283495"/>
              <a:gd name="connsiteX2-1013" fmla="*/ 1905906 w 1943950"/>
              <a:gd name="connsiteY2-1014" fmla="*/ 0 h 1283495"/>
              <a:gd name="connsiteX3-1015" fmla="*/ 1943950 w 1943950"/>
              <a:gd name="connsiteY3-1016" fmla="*/ 38107 h 1283495"/>
              <a:gd name="connsiteX4-1017" fmla="*/ 1943950 w 1943950"/>
              <a:gd name="connsiteY4-1018" fmla="*/ 960540 h 1283495"/>
              <a:gd name="connsiteX5-1019" fmla="*/ 1920399 w 1943950"/>
              <a:gd name="connsiteY5-1020" fmla="*/ 995690 h 1283495"/>
              <a:gd name="connsiteX6-1021" fmla="*/ 1878871 w 1943950"/>
              <a:gd name="connsiteY6-1022" fmla="*/ 987434 h 1283495"/>
              <a:gd name="connsiteX7-1023" fmla="*/ 1821089 w 1943950"/>
              <a:gd name="connsiteY7-1024" fmla="*/ 929652 h 1283495"/>
              <a:gd name="connsiteX8-1025" fmla="*/ 1767007 w 1943950"/>
              <a:gd name="connsiteY8-1026" fmla="*/ 929787 h 1283495"/>
              <a:gd name="connsiteX9-1027" fmla="*/ 1428899 w 1943950"/>
              <a:gd name="connsiteY9-1028" fmla="*/ 1272148 h 1283495"/>
              <a:gd name="connsiteX10-1029" fmla="*/ 1401773 w 1943950"/>
              <a:gd name="connsiteY10-1030" fmla="*/ 1283495 h 1283495"/>
              <a:gd name="connsiteX11-1031" fmla="*/ 37715 w 1943950"/>
              <a:gd name="connsiteY11-1032" fmla="*/ 1283495 h 1283495"/>
              <a:gd name="connsiteX12-1033" fmla="*/ 2703 w 1943950"/>
              <a:gd name="connsiteY12-1034" fmla="*/ 1260348 h 1283495"/>
              <a:gd name="connsiteX13-1035" fmla="*/ 10238 w 1943950"/>
              <a:gd name="connsiteY13-1036" fmla="*/ 1219033 h 1283495"/>
              <a:gd name="connsiteX14-1037" fmla="*/ 1012191 w 1943950"/>
              <a:gd name="connsiteY14-1038" fmla="*/ 173517 h 1283495"/>
              <a:gd name="connsiteX15-1039" fmla="*/ 1011649 w 1943950"/>
              <a:gd name="connsiteY15-1040" fmla="*/ 120212 h 1283495"/>
              <a:gd name="connsiteX16-1041" fmla="*/ 956545 w 1943950"/>
              <a:gd name="connsiteY16-1042" fmla="*/ 65108 h 1283495"/>
              <a:gd name="connsiteX17-1043" fmla="*/ 948287 w 1943950"/>
              <a:gd name="connsiteY17-1044" fmla="*/ 23530 h 1283495"/>
              <a:gd name="connsiteX0-1045" fmla="*/ 948287 w 1943950"/>
              <a:gd name="connsiteY0-1046" fmla="*/ 23530 h 1283495"/>
              <a:gd name="connsiteX1-1047" fmla="*/ 983491 w 1943950"/>
              <a:gd name="connsiteY1-1048" fmla="*/ 0 h 1283495"/>
              <a:gd name="connsiteX2-1049" fmla="*/ 1905906 w 1943950"/>
              <a:gd name="connsiteY2-1050" fmla="*/ 0 h 1283495"/>
              <a:gd name="connsiteX3-1051" fmla="*/ 1943950 w 1943950"/>
              <a:gd name="connsiteY3-1052" fmla="*/ 38107 h 1283495"/>
              <a:gd name="connsiteX4-1053" fmla="*/ 1943950 w 1943950"/>
              <a:gd name="connsiteY4-1054" fmla="*/ 960540 h 1283495"/>
              <a:gd name="connsiteX5-1055" fmla="*/ 1920399 w 1943950"/>
              <a:gd name="connsiteY5-1056" fmla="*/ 995690 h 1283495"/>
              <a:gd name="connsiteX6-1057" fmla="*/ 1878871 w 1943950"/>
              <a:gd name="connsiteY6-1058" fmla="*/ 987434 h 1283495"/>
              <a:gd name="connsiteX7-1059" fmla="*/ 1821089 w 1943950"/>
              <a:gd name="connsiteY7-1060" fmla="*/ 929652 h 1283495"/>
              <a:gd name="connsiteX8-1061" fmla="*/ 1767007 w 1943950"/>
              <a:gd name="connsiteY8-1062" fmla="*/ 929787 h 1283495"/>
              <a:gd name="connsiteX9-1063" fmla="*/ 1428899 w 1943950"/>
              <a:gd name="connsiteY9-1064" fmla="*/ 1272148 h 1283495"/>
              <a:gd name="connsiteX10-1065" fmla="*/ 1401773 w 1943950"/>
              <a:gd name="connsiteY10-1066" fmla="*/ 1283495 h 1283495"/>
              <a:gd name="connsiteX11-1067" fmla="*/ 37715 w 1943950"/>
              <a:gd name="connsiteY11-1068" fmla="*/ 1283495 h 1283495"/>
              <a:gd name="connsiteX12-1069" fmla="*/ 2703 w 1943950"/>
              <a:gd name="connsiteY12-1070" fmla="*/ 1260348 h 1283495"/>
              <a:gd name="connsiteX13-1071" fmla="*/ 10238 w 1943950"/>
              <a:gd name="connsiteY13-1072" fmla="*/ 1219033 h 1283495"/>
              <a:gd name="connsiteX14-1073" fmla="*/ 1012191 w 1943950"/>
              <a:gd name="connsiteY14-1074" fmla="*/ 173517 h 1283495"/>
              <a:gd name="connsiteX15-1075" fmla="*/ 1011649 w 1943950"/>
              <a:gd name="connsiteY15-1076" fmla="*/ 120212 h 1283495"/>
              <a:gd name="connsiteX16-1077" fmla="*/ 956545 w 1943950"/>
              <a:gd name="connsiteY16-1078" fmla="*/ 65108 h 1283495"/>
              <a:gd name="connsiteX17-1079" fmla="*/ 948287 w 1943950"/>
              <a:gd name="connsiteY17-1080" fmla="*/ 23530 h 1283495"/>
              <a:gd name="connsiteX0-1081" fmla="*/ 948287 w 1943950"/>
              <a:gd name="connsiteY0-1082" fmla="*/ 23530 h 1283495"/>
              <a:gd name="connsiteX1-1083" fmla="*/ 983491 w 1943950"/>
              <a:gd name="connsiteY1-1084" fmla="*/ 0 h 1283495"/>
              <a:gd name="connsiteX2-1085" fmla="*/ 1905906 w 1943950"/>
              <a:gd name="connsiteY2-1086" fmla="*/ 0 h 1283495"/>
              <a:gd name="connsiteX3-1087" fmla="*/ 1943950 w 1943950"/>
              <a:gd name="connsiteY3-1088" fmla="*/ 38107 h 1283495"/>
              <a:gd name="connsiteX4-1089" fmla="*/ 1943950 w 1943950"/>
              <a:gd name="connsiteY4-1090" fmla="*/ 960540 h 1283495"/>
              <a:gd name="connsiteX5-1091" fmla="*/ 1920399 w 1943950"/>
              <a:gd name="connsiteY5-1092" fmla="*/ 995690 h 1283495"/>
              <a:gd name="connsiteX6-1093" fmla="*/ 1878871 w 1943950"/>
              <a:gd name="connsiteY6-1094" fmla="*/ 987434 h 1283495"/>
              <a:gd name="connsiteX7-1095" fmla="*/ 1821089 w 1943950"/>
              <a:gd name="connsiteY7-1096" fmla="*/ 929652 h 1283495"/>
              <a:gd name="connsiteX8-1097" fmla="*/ 1767007 w 1943950"/>
              <a:gd name="connsiteY8-1098" fmla="*/ 929787 h 1283495"/>
              <a:gd name="connsiteX9-1099" fmla="*/ 1428899 w 1943950"/>
              <a:gd name="connsiteY9-1100" fmla="*/ 1272148 h 1283495"/>
              <a:gd name="connsiteX10-1101" fmla="*/ 1401773 w 1943950"/>
              <a:gd name="connsiteY10-1102" fmla="*/ 1283495 h 1283495"/>
              <a:gd name="connsiteX11-1103" fmla="*/ 37715 w 1943950"/>
              <a:gd name="connsiteY11-1104" fmla="*/ 1283495 h 1283495"/>
              <a:gd name="connsiteX12-1105" fmla="*/ 2703 w 1943950"/>
              <a:gd name="connsiteY12-1106" fmla="*/ 1260348 h 1283495"/>
              <a:gd name="connsiteX13-1107" fmla="*/ 10238 w 1943950"/>
              <a:gd name="connsiteY13-1108" fmla="*/ 1219033 h 1283495"/>
              <a:gd name="connsiteX14-1109" fmla="*/ 1012191 w 1943950"/>
              <a:gd name="connsiteY14-1110" fmla="*/ 173517 h 1283495"/>
              <a:gd name="connsiteX15-1111" fmla="*/ 1011649 w 1943950"/>
              <a:gd name="connsiteY15-1112" fmla="*/ 120212 h 1283495"/>
              <a:gd name="connsiteX16-1113" fmla="*/ 956545 w 1943950"/>
              <a:gd name="connsiteY16-1114" fmla="*/ 65108 h 1283495"/>
              <a:gd name="connsiteX17-1115" fmla="*/ 948287 w 1943950"/>
              <a:gd name="connsiteY17-1116" fmla="*/ 23530 h 1283495"/>
              <a:gd name="connsiteX0-1117" fmla="*/ 948287 w 1943950"/>
              <a:gd name="connsiteY0-1118" fmla="*/ 23530 h 1283495"/>
              <a:gd name="connsiteX1-1119" fmla="*/ 983491 w 1943950"/>
              <a:gd name="connsiteY1-1120" fmla="*/ 0 h 1283495"/>
              <a:gd name="connsiteX2-1121" fmla="*/ 1905906 w 1943950"/>
              <a:gd name="connsiteY2-1122" fmla="*/ 0 h 1283495"/>
              <a:gd name="connsiteX3-1123" fmla="*/ 1943950 w 1943950"/>
              <a:gd name="connsiteY3-1124" fmla="*/ 38107 h 1283495"/>
              <a:gd name="connsiteX4-1125" fmla="*/ 1943950 w 1943950"/>
              <a:gd name="connsiteY4-1126" fmla="*/ 960540 h 1283495"/>
              <a:gd name="connsiteX5-1127" fmla="*/ 1920399 w 1943950"/>
              <a:gd name="connsiteY5-1128" fmla="*/ 995690 h 1283495"/>
              <a:gd name="connsiteX6-1129" fmla="*/ 1878871 w 1943950"/>
              <a:gd name="connsiteY6-1130" fmla="*/ 987434 h 1283495"/>
              <a:gd name="connsiteX7-1131" fmla="*/ 1821089 w 1943950"/>
              <a:gd name="connsiteY7-1132" fmla="*/ 929652 h 1283495"/>
              <a:gd name="connsiteX8-1133" fmla="*/ 1767007 w 1943950"/>
              <a:gd name="connsiteY8-1134" fmla="*/ 929787 h 1283495"/>
              <a:gd name="connsiteX9-1135" fmla="*/ 1428899 w 1943950"/>
              <a:gd name="connsiteY9-1136" fmla="*/ 1272148 h 1283495"/>
              <a:gd name="connsiteX10-1137" fmla="*/ 1401773 w 1943950"/>
              <a:gd name="connsiteY10-1138" fmla="*/ 1283495 h 1283495"/>
              <a:gd name="connsiteX11-1139" fmla="*/ 37715 w 1943950"/>
              <a:gd name="connsiteY11-1140" fmla="*/ 1283495 h 1283495"/>
              <a:gd name="connsiteX12-1141" fmla="*/ 2703 w 1943950"/>
              <a:gd name="connsiteY12-1142" fmla="*/ 1260348 h 1283495"/>
              <a:gd name="connsiteX13-1143" fmla="*/ 10238 w 1943950"/>
              <a:gd name="connsiteY13-1144" fmla="*/ 1219033 h 1283495"/>
              <a:gd name="connsiteX14-1145" fmla="*/ 1012191 w 1943950"/>
              <a:gd name="connsiteY14-1146" fmla="*/ 173517 h 1283495"/>
              <a:gd name="connsiteX15-1147" fmla="*/ 1011649 w 1943950"/>
              <a:gd name="connsiteY15-1148" fmla="*/ 120212 h 1283495"/>
              <a:gd name="connsiteX16-1149" fmla="*/ 956545 w 1943950"/>
              <a:gd name="connsiteY16-1150" fmla="*/ 65108 h 1283495"/>
              <a:gd name="connsiteX17-1151" fmla="*/ 948287 w 1943950"/>
              <a:gd name="connsiteY17-1152" fmla="*/ 23530 h 12834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1943950" h="1283495">
                <a:moveTo>
                  <a:pt x="948287" y="23530"/>
                </a:moveTo>
                <a:cubicBezTo>
                  <a:pt x="953755" y="10319"/>
                  <a:pt x="969194" y="1"/>
                  <a:pt x="983491" y="0"/>
                </a:cubicBezTo>
                <a:cubicBezTo>
                  <a:pt x="997788" y="1"/>
                  <a:pt x="1883585" y="1"/>
                  <a:pt x="1905906" y="0"/>
                </a:cubicBezTo>
                <a:cubicBezTo>
                  <a:pt x="1928228" y="1"/>
                  <a:pt x="1943950" y="15786"/>
                  <a:pt x="1943950" y="38107"/>
                </a:cubicBezTo>
                <a:cubicBezTo>
                  <a:pt x="1943950" y="60429"/>
                  <a:pt x="1943950" y="946245"/>
                  <a:pt x="1943950" y="960540"/>
                </a:cubicBezTo>
                <a:cubicBezTo>
                  <a:pt x="1943950" y="974838"/>
                  <a:pt x="1933606" y="990217"/>
                  <a:pt x="1920399" y="995690"/>
                </a:cubicBezTo>
                <a:cubicBezTo>
                  <a:pt x="1907192" y="1001165"/>
                  <a:pt x="1888980" y="997544"/>
                  <a:pt x="1878871" y="987434"/>
                </a:cubicBezTo>
                <a:cubicBezTo>
                  <a:pt x="1868762" y="977325"/>
                  <a:pt x="1836949" y="945513"/>
                  <a:pt x="1821089" y="929652"/>
                </a:cubicBezTo>
                <a:cubicBezTo>
                  <a:pt x="1805230" y="913793"/>
                  <a:pt x="1782767" y="913830"/>
                  <a:pt x="1767007" y="929787"/>
                </a:cubicBezTo>
                <a:cubicBezTo>
                  <a:pt x="1751246" y="945747"/>
                  <a:pt x="1436154" y="1264803"/>
                  <a:pt x="1428899" y="1272148"/>
                </a:cubicBezTo>
                <a:cubicBezTo>
                  <a:pt x="1421644" y="1279495"/>
                  <a:pt x="1412098" y="1283496"/>
                  <a:pt x="1401773" y="1283495"/>
                </a:cubicBezTo>
                <a:cubicBezTo>
                  <a:pt x="1391448" y="1283496"/>
                  <a:pt x="51905" y="1283496"/>
                  <a:pt x="37715" y="1283495"/>
                </a:cubicBezTo>
                <a:cubicBezTo>
                  <a:pt x="23524" y="1283496"/>
                  <a:pt x="8273" y="1273401"/>
                  <a:pt x="2703" y="1260348"/>
                </a:cubicBezTo>
                <a:cubicBezTo>
                  <a:pt x="-2866" y="1247297"/>
                  <a:pt x="420" y="1229279"/>
                  <a:pt x="10238" y="1219033"/>
                </a:cubicBezTo>
                <a:cubicBezTo>
                  <a:pt x="20057" y="1208788"/>
                  <a:pt x="997013" y="189355"/>
                  <a:pt x="1012191" y="173517"/>
                </a:cubicBezTo>
                <a:cubicBezTo>
                  <a:pt x="1027369" y="157680"/>
                  <a:pt x="1027160" y="135724"/>
                  <a:pt x="1011649" y="120212"/>
                </a:cubicBezTo>
                <a:cubicBezTo>
                  <a:pt x="996137" y="104701"/>
                  <a:pt x="966655" y="75219"/>
                  <a:pt x="956545" y="65108"/>
                </a:cubicBezTo>
                <a:cubicBezTo>
                  <a:pt x="946436" y="55000"/>
                  <a:pt x="942820" y="36740"/>
                  <a:pt x="948287" y="23530"/>
                </a:cubicBezTo>
                <a:close/>
              </a:path>
            </a:pathLst>
          </a:custGeom>
          <a:gradFill>
            <a:gsLst>
              <a:gs pos="100000">
                <a:schemeClr val="accent4">
                  <a:lumMod val="60000"/>
                  <a:lumOff val="40000"/>
                  <a:alpha val="100000"/>
                </a:schemeClr>
              </a:gs>
              <a:gs pos="0">
                <a:schemeClr val="accent4">
                  <a:alpha val="100000"/>
                </a:schemeClr>
              </a:gs>
            </a:gsLst>
            <a:lin ang="18900000" scaled="false"/>
          </a:gradFill>
          <a:ln>
            <a:noFill/>
          </a:ln>
          <a:effectLst>
            <a:outerShdw blurRad="63500" dist="38100" dir="8100000" algn="tr" rotWithShape="0">
              <a:schemeClr val="accent4">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683895" tIns="71755" rIns="144145" bIns="36195" numCol="1" spcCol="0" rtlCol="0" fromWordArt="false" anchor="ctr" anchorCtr="false" forceAA="false" compatLnSpc="true">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0"/>
              </a:spcBef>
              <a:spcAft>
                <a:spcPct val="0"/>
              </a:spcAft>
            </a:pPr>
            <a:r>
              <a:rPr lang="en-US" altLang="zh-CN" sz="2800" b="1">
                <a:solidFill>
                  <a:srgbClr val="FFFFFF"/>
                </a:solidFill>
                <a:latin typeface="+mn-ea"/>
                <a:cs typeface="+mn-ea"/>
                <a:sym typeface="+mn-ea"/>
              </a:rPr>
              <a:t>08</a:t>
            </a:r>
            <a:endParaRPr lang="en-US" altLang="zh-CN" sz="2800" b="1">
              <a:solidFill>
                <a:srgbClr val="FFFFFF"/>
              </a:solidFill>
              <a:latin typeface="+mn-ea"/>
              <a:cs typeface="+mn-ea"/>
              <a:sym typeface="+mn-ea"/>
            </a:endParaRPr>
          </a:p>
        </p:txBody>
      </p:sp>
      <p:cxnSp>
        <p:nvCxnSpPr>
          <p:cNvPr id="52" name="直接连接符 26"/>
          <p:cNvCxnSpPr/>
          <p:nvPr>
            <p:custDataLst>
              <p:tags r:id="rId21"/>
            </p:custDataLst>
          </p:nvPr>
        </p:nvCxnSpPr>
        <p:spPr>
          <a:xfrm>
            <a:off x="11473523" y="2938519"/>
            <a:ext cx="11458" cy="1467233"/>
          </a:xfrm>
          <a:prstGeom prst="line">
            <a:avLst/>
          </a:prstGeom>
          <a:ln w="3175">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53" name="矩形 27"/>
          <p:cNvSpPr/>
          <p:nvPr>
            <p:custDataLst>
              <p:tags r:id="rId22"/>
            </p:custDataLst>
          </p:nvPr>
        </p:nvSpPr>
        <p:spPr>
          <a:xfrm>
            <a:off x="8863330" y="1490345"/>
            <a:ext cx="2583180" cy="1292225"/>
          </a:xfrm>
          <a:prstGeom prst="rect">
            <a:avLst/>
          </a:prstGeom>
          <a:noFill/>
        </p:spPr>
        <p:txBody>
          <a:bodyPr wrap="square" lIns="0" tIns="0" rIns="0" bIns="0" rtlCol="0" anchor="b" anchorCtr="false">
            <a:noAutofit/>
          </a:bodyPr>
          <a:lstStyle/>
          <a:p>
            <a:pPr algn="just">
              <a:spcBef>
                <a:spcPct val="0"/>
              </a:spcBef>
              <a:spcAft>
                <a:spcPct val="0"/>
              </a:spcAft>
            </a:pPr>
            <a:r>
              <a:rPr lang="zh-CN" altLang="en-US" sz="2000" b="1" dirty="0">
                <a:solidFill>
                  <a:schemeClr val="accent4"/>
                </a:solidFill>
                <a:latin typeface="+mn-ea"/>
                <a:cs typeface="+mn-ea"/>
                <a:sym typeface="+mn-ea"/>
              </a:rPr>
              <a:t>《益阳市党政机关食堂管理办法（试行）》（益管发〔2025〕</a:t>
            </a:r>
            <a:r>
              <a:rPr lang="en-US" altLang="zh-CN" sz="2000" b="1" dirty="0">
                <a:solidFill>
                  <a:schemeClr val="accent4"/>
                </a:solidFill>
                <a:latin typeface="+mn-ea"/>
                <a:cs typeface="+mn-ea"/>
                <a:sym typeface="+mn-ea"/>
              </a:rPr>
              <a:t>8</a:t>
            </a:r>
            <a:r>
              <a:rPr lang="zh-CN" altLang="en-US" sz="2000" b="1" dirty="0">
                <a:solidFill>
                  <a:schemeClr val="accent4"/>
                </a:solidFill>
                <a:latin typeface="+mn-ea"/>
                <a:cs typeface="+mn-ea"/>
                <a:sym typeface="+mn-ea"/>
              </a:rPr>
              <a:t>号）</a:t>
            </a:r>
            <a:endParaRPr lang="zh-CN" altLang="en-US" sz="2000" b="1" dirty="0">
              <a:solidFill>
                <a:schemeClr val="accent4"/>
              </a:solidFill>
              <a:latin typeface="+mn-ea"/>
              <a:cs typeface="+mn-ea"/>
              <a:sym typeface="+mn-ea"/>
            </a:endParaRPr>
          </a:p>
        </p:txBody>
      </p:sp>
      <p:sp>
        <p:nvSpPr>
          <p:cNvPr id="54" name="矩形 28"/>
          <p:cNvSpPr/>
          <p:nvPr>
            <p:custDataLst>
              <p:tags r:id="rId23"/>
            </p:custDataLst>
          </p:nvPr>
        </p:nvSpPr>
        <p:spPr>
          <a:xfrm>
            <a:off x="9160325" y="3098291"/>
            <a:ext cx="2076405" cy="842147"/>
          </a:xfrm>
          <a:prstGeom prst="rect">
            <a:avLst/>
          </a:prstGeom>
          <a:noFill/>
        </p:spPr>
        <p:txBody>
          <a:bodyPr wrap="square" lIns="0" tIns="0" rIns="0" bIns="0" rtlCol="0" anchor="t" anchorCtr="false">
            <a:noAutofit/>
          </a:bodyPr>
          <a:lstStyle/>
          <a:p>
            <a:pPr algn="just">
              <a:lnSpc>
                <a:spcPct val="130000"/>
              </a:lnSpc>
              <a:spcBef>
                <a:spcPct val="0"/>
              </a:spcBef>
              <a:spcAft>
                <a:spcPct val="0"/>
              </a:spcAft>
            </a:pPr>
            <a:r>
              <a:rPr lang="en-US" altLang="zh-CN" sz="1600">
                <a:solidFill>
                  <a:schemeClr val="tx1">
                    <a:lumMod val="85000"/>
                    <a:lumOff val="15000"/>
                  </a:schemeClr>
                </a:solidFill>
                <a:latin typeface="+mn-ea"/>
                <a:cs typeface="+mn-ea"/>
                <a:sym typeface="+mn-ea"/>
              </a:rPr>
              <a:t>2025</a:t>
            </a:r>
            <a:r>
              <a:rPr lang="zh-CN" altLang="en-US" sz="1600">
                <a:solidFill>
                  <a:schemeClr val="tx1">
                    <a:lumMod val="85000"/>
                    <a:lumOff val="15000"/>
                  </a:schemeClr>
                </a:solidFill>
                <a:latin typeface="+mn-ea"/>
                <a:cs typeface="+mn-ea"/>
                <a:sym typeface="+mn-ea"/>
              </a:rPr>
              <a:t>年</a:t>
            </a:r>
            <a:r>
              <a:rPr lang="en-US" altLang="zh-CN" sz="1600">
                <a:solidFill>
                  <a:schemeClr val="tx1">
                    <a:lumMod val="85000"/>
                    <a:lumOff val="15000"/>
                  </a:schemeClr>
                </a:solidFill>
                <a:latin typeface="+mn-ea"/>
                <a:cs typeface="+mn-ea"/>
                <a:sym typeface="+mn-ea"/>
              </a:rPr>
              <a:t>6</a:t>
            </a:r>
            <a:r>
              <a:rPr lang="zh-CN" altLang="en-US" sz="1600">
                <a:solidFill>
                  <a:schemeClr val="tx1">
                    <a:lumMod val="85000"/>
                    <a:lumOff val="15000"/>
                  </a:schemeClr>
                </a:solidFill>
                <a:latin typeface="+mn-ea"/>
                <a:cs typeface="+mn-ea"/>
                <a:sym typeface="+mn-ea"/>
              </a:rPr>
              <a:t>月</a:t>
            </a:r>
            <a:r>
              <a:rPr lang="zh-CN" altLang="en-US" sz="1600" dirty="0">
                <a:solidFill>
                  <a:schemeClr val="tx1">
                    <a:lumMod val="85000"/>
                    <a:lumOff val="15000"/>
                  </a:schemeClr>
                </a:solidFill>
                <a:latin typeface="+mn-ea"/>
                <a:cs typeface="+mn-ea"/>
                <a:sym typeface="+mn-ea"/>
              </a:rPr>
              <a:t>益阳市机关事务管理局、益阳市财政局</a:t>
            </a:r>
            <a:r>
              <a:rPr lang="zh-CN" altLang="en-US" sz="1600">
                <a:solidFill>
                  <a:schemeClr val="tx1">
                    <a:lumMod val="85000"/>
                    <a:lumOff val="15000"/>
                  </a:schemeClr>
                </a:solidFill>
                <a:latin typeface="+mn-ea"/>
                <a:cs typeface="+mn-ea"/>
                <a:sym typeface="+mn-ea"/>
              </a:rPr>
              <a:t>发布</a:t>
            </a:r>
            <a:endParaRPr lang="zh-CN" altLang="en-US" sz="1600">
              <a:solidFill>
                <a:schemeClr val="tx1">
                  <a:lumMod val="85000"/>
                  <a:lumOff val="15000"/>
                </a:schemeClr>
              </a:solidFill>
              <a:latin typeface="+mn-ea"/>
              <a:cs typeface="+mn-ea"/>
              <a:sym typeface="+mn-ea"/>
            </a:endParaRPr>
          </a:p>
        </p:txBody>
      </p:sp>
      <p:sp>
        <p:nvSpPr>
          <p:cNvPr id="58" name="椭圆 24"/>
          <p:cNvSpPr/>
          <p:nvPr>
            <p:custDataLst>
              <p:tags r:id="rId24"/>
            </p:custDataLst>
          </p:nvPr>
        </p:nvSpPr>
        <p:spPr>
          <a:xfrm>
            <a:off x="11353217" y="2697905"/>
            <a:ext cx="240613" cy="240613"/>
          </a:xfrm>
          <a:prstGeom prst="ellipse">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chemeClr val="lt1"/>
              </a:solidFill>
            </a:endParaRPr>
          </a:p>
        </p:txBody>
      </p:sp>
      <p:sp>
        <p:nvSpPr>
          <p:cNvPr id="59" name="椭圆 25"/>
          <p:cNvSpPr/>
          <p:nvPr>
            <p:custDataLst>
              <p:tags r:id="rId25"/>
            </p:custDataLst>
          </p:nvPr>
        </p:nvSpPr>
        <p:spPr>
          <a:xfrm rot="5400000">
            <a:off x="11428965" y="2773654"/>
            <a:ext cx="88480" cy="88480"/>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solidFill>
                <a:schemeClr val="lt1"/>
              </a:solidFill>
            </a:endParaRPr>
          </a:p>
        </p:txBody>
      </p:sp>
    </p:spTree>
    <p:custDataLst>
      <p:tags r:id="rId26"/>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标题 16"/>
          <p:cNvSpPr>
            <a:spLocks noGrp="true"/>
          </p:cNvSpPr>
          <p:nvPr>
            <p:ph type="title"/>
            <p:custDataLst>
              <p:tags r:id="rId1"/>
            </p:custDataLst>
          </p:nvPr>
        </p:nvSpPr>
        <p:spPr>
          <a:xfrm>
            <a:off x="2978150" y="2823845"/>
            <a:ext cx="1087755" cy="1811655"/>
          </a:xfrm>
        </p:spPr>
        <p:txBody>
          <a:bodyPr lIns="0" tIns="0" rIns="0" bIns="0" anchor="ctr" anchorCtr="false">
            <a:normAutofit fontScale="90000"/>
          </a:bodyPr>
          <a:lstStyle/>
          <a:p>
            <a:pPr algn="l"/>
            <a:r>
              <a:rPr lang="zh-CN" altLang="en-US" sz="4400">
                <a:sym typeface="+mn-ea"/>
              </a:rPr>
              <a:t>主要</a:t>
            </a:r>
            <a:br>
              <a:rPr lang="zh-CN" altLang="en-US" sz="4400">
                <a:sym typeface="+mn-ea"/>
              </a:rPr>
            </a:br>
            <a:r>
              <a:rPr lang="zh-CN" altLang="en-US" sz="4400">
                <a:sym typeface="+mn-ea"/>
              </a:rPr>
              <a:t>解读</a:t>
            </a:r>
            <a:br>
              <a:rPr lang="zh-CN" altLang="en-US" sz="4400">
                <a:sym typeface="+mn-ea"/>
              </a:rPr>
            </a:br>
            <a:r>
              <a:rPr lang="zh-CN" altLang="en-US" sz="4400">
                <a:sym typeface="+mn-ea"/>
              </a:rPr>
              <a:t>内容</a:t>
            </a:r>
            <a:endParaRPr lang="zh-CN" altLang="en-US" sz="4400">
              <a:sym typeface="+mn-ea"/>
            </a:endParaRPr>
          </a:p>
        </p:txBody>
      </p:sp>
      <p:sp>
        <p:nvSpPr>
          <p:cNvPr id="22" name="任意多边形 21"/>
          <p:cNvSpPr/>
          <p:nvPr>
            <p:custDataLst>
              <p:tags r:id="rId2"/>
            </p:custDataLst>
          </p:nvPr>
        </p:nvSpPr>
        <p:spPr>
          <a:xfrm>
            <a:off x="1747520" y="1503045"/>
            <a:ext cx="3257550" cy="4545330"/>
          </a:xfrm>
          <a:custGeom>
            <a:avLst/>
            <a:gdLst>
              <a:gd name="connisteX0" fmla="*/ 2085975 w 2095500"/>
              <a:gd name="connsiteY0" fmla="*/ 733425 h 2486025"/>
              <a:gd name="connisteX1" fmla="*/ 2085975 w 2095500"/>
              <a:gd name="connsiteY1" fmla="*/ 409575 h 2486025"/>
              <a:gd name="connisteX2" fmla="*/ 0 w 2095500"/>
              <a:gd name="connsiteY2" fmla="*/ 0 h 2486025"/>
              <a:gd name="connisteX3" fmla="*/ 0 w 2095500"/>
              <a:gd name="connsiteY3" fmla="*/ 2486025 h 2486025"/>
              <a:gd name="connisteX4" fmla="*/ 2095500 w 2095500"/>
              <a:gd name="connsiteY4" fmla="*/ 2085975 h 2486025"/>
              <a:gd name="connisteX5" fmla="*/ 2095500 w 2095500"/>
              <a:gd name="connsiteY5" fmla="*/ 1724025 h 24860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2095500" h="2486025">
                <a:moveTo>
                  <a:pt x="2085975" y="733425"/>
                </a:moveTo>
                <a:lnTo>
                  <a:pt x="2085975" y="409575"/>
                </a:lnTo>
                <a:lnTo>
                  <a:pt x="0" y="0"/>
                </a:lnTo>
                <a:lnTo>
                  <a:pt x="0" y="2486025"/>
                </a:lnTo>
                <a:lnTo>
                  <a:pt x="2095500" y="2085975"/>
                </a:lnTo>
                <a:lnTo>
                  <a:pt x="2095500" y="1724025"/>
                </a:lnTo>
              </a:path>
            </a:pathLst>
          </a:custGeom>
          <a:noFill/>
          <a:ln w="381000">
            <a:gradFill>
              <a:gsLst>
                <a:gs pos="59000">
                  <a:schemeClr val="accent1">
                    <a:lumMod val="60000"/>
                    <a:lumOff val="40000"/>
                    <a:alpha val="65000"/>
                  </a:schemeClr>
                </a:gs>
                <a:gs pos="0">
                  <a:schemeClr val="accent1">
                    <a:lumMod val="40000"/>
                    <a:lumOff val="60000"/>
                    <a:alpha val="50000"/>
                  </a:schemeClr>
                </a:gs>
              </a:gsLst>
              <a:lin ang="0" scaled="true"/>
            </a:gradFill>
            <a:roun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文本框 2"/>
          <p:cNvSpPr txBox="true"/>
          <p:nvPr/>
        </p:nvSpPr>
        <p:spPr>
          <a:xfrm>
            <a:off x="5299075" y="2612390"/>
            <a:ext cx="6373495" cy="2326640"/>
          </a:xfrm>
          <a:prstGeom prst="rect">
            <a:avLst/>
          </a:prstGeom>
          <a:noFill/>
        </p:spPr>
        <p:txBody>
          <a:bodyPr wrap="square" rtlCol="0">
            <a:noAutofit/>
          </a:bodyPr>
          <a:p>
            <a:pPr indent="0" algn="l">
              <a:lnSpc>
                <a:spcPct val="150000"/>
              </a:lnSpc>
              <a:spcBef>
                <a:spcPct val="0"/>
              </a:spcBef>
              <a:spcAft>
                <a:spcPct val="0"/>
              </a:spcAft>
              <a:buNone/>
            </a:pPr>
            <a:r>
              <a:rPr lang="en-US" altLang="zh-CN" sz="1800" b="1" dirty="0">
                <a:solidFill>
                  <a:schemeClr val="accent4"/>
                </a:solidFill>
                <a:latin typeface="+mn-ea"/>
                <a:cs typeface="+mn-ea"/>
                <a:sym typeface="+mn-ea"/>
              </a:rPr>
              <a:t>      </a:t>
            </a:r>
            <a:r>
              <a:rPr lang="zh-CN" altLang="en-US" sz="1800" b="1" dirty="0">
                <a:solidFill>
                  <a:schemeClr val="accent4"/>
                </a:solidFill>
                <a:latin typeface="+mn-ea"/>
                <a:cs typeface="+mn-ea"/>
                <a:sym typeface="+mn-ea"/>
              </a:rPr>
              <a:t>主要围绕三个文件进行解读</a:t>
            </a:r>
            <a:endParaRPr lang="zh-CN" altLang="en-US" sz="1800" b="1" dirty="0">
              <a:solidFill>
                <a:schemeClr val="accent4"/>
              </a:solidFill>
              <a:latin typeface="+mn-ea"/>
              <a:cs typeface="+mn-ea"/>
              <a:sym typeface="+mn-ea"/>
            </a:endParaRPr>
          </a:p>
          <a:p>
            <a:pPr indent="0" algn="l">
              <a:lnSpc>
                <a:spcPct val="150000"/>
              </a:lnSpc>
              <a:spcBef>
                <a:spcPct val="0"/>
              </a:spcBef>
              <a:spcAft>
                <a:spcPct val="0"/>
              </a:spcAft>
              <a:buNone/>
            </a:pPr>
            <a:endParaRPr lang="zh-CN" altLang="en-US" sz="1800" b="1" dirty="0">
              <a:solidFill>
                <a:schemeClr val="tx1"/>
              </a:solidFill>
              <a:latin typeface="+mn-ea"/>
              <a:cs typeface="+mn-ea"/>
              <a:sym typeface="+mn-ea"/>
            </a:endParaRPr>
          </a:p>
          <a:p>
            <a:pPr indent="0" algn="l">
              <a:lnSpc>
                <a:spcPct val="150000"/>
              </a:lnSpc>
              <a:spcBef>
                <a:spcPct val="0"/>
              </a:spcBef>
              <a:spcAft>
                <a:spcPct val="0"/>
              </a:spcAft>
              <a:buNone/>
            </a:pPr>
            <a:r>
              <a:rPr lang="zh-CN" altLang="en-US" sz="1800" b="1" dirty="0">
                <a:solidFill>
                  <a:schemeClr val="tx1"/>
                </a:solidFill>
                <a:latin typeface="+mn-ea"/>
                <a:cs typeface="+mn-ea"/>
                <a:sym typeface="+mn-ea"/>
              </a:rPr>
              <a:t>《益阳市党政机关国内公务接待管理实施细则》</a:t>
            </a:r>
            <a:endParaRPr lang="zh-CN" altLang="en-US" sz="2400" b="1">
              <a:solidFill>
                <a:schemeClr val="tx1"/>
              </a:solidFill>
              <a:latin typeface="+mj-lt"/>
              <a:ea typeface="+mj-ea"/>
              <a:cs typeface="+mj-cs"/>
              <a:sym typeface="+mn-ea"/>
            </a:endParaRPr>
          </a:p>
          <a:p>
            <a:endParaRPr lang="zh-CN" altLang="en-US" b="1" dirty="0">
              <a:solidFill>
                <a:schemeClr val="tx1"/>
              </a:solidFill>
              <a:latin typeface="+mn-ea"/>
              <a:cs typeface="+mn-ea"/>
              <a:sym typeface="+mn-ea"/>
            </a:endParaRPr>
          </a:p>
          <a:p>
            <a:r>
              <a:rPr lang="zh-CN" altLang="en-US" b="1" dirty="0">
                <a:solidFill>
                  <a:schemeClr val="tx1"/>
                </a:solidFill>
                <a:latin typeface="+mn-ea"/>
                <a:cs typeface="+mn-ea"/>
                <a:sym typeface="+mn-ea"/>
              </a:rPr>
              <a:t>《益阳市党政机关公务活动</a:t>
            </a:r>
            <a:r>
              <a:rPr lang="en-US" altLang="zh-CN" b="1" dirty="0">
                <a:solidFill>
                  <a:schemeClr val="tx1"/>
                </a:solidFill>
                <a:latin typeface="+mn-ea"/>
                <a:cs typeface="+mn-ea"/>
                <a:sym typeface="+mn-ea"/>
              </a:rPr>
              <a:t>“</a:t>
            </a:r>
            <a:r>
              <a:rPr lang="zh-CN" altLang="en-US" b="1" dirty="0">
                <a:solidFill>
                  <a:schemeClr val="tx1"/>
                </a:solidFill>
                <a:latin typeface="+mn-ea"/>
                <a:cs typeface="+mn-ea"/>
                <a:sym typeface="+mn-ea"/>
              </a:rPr>
              <a:t>零接待</a:t>
            </a:r>
            <a:r>
              <a:rPr lang="en-US" altLang="zh-CN" b="1" dirty="0">
                <a:solidFill>
                  <a:schemeClr val="tx1"/>
                </a:solidFill>
                <a:latin typeface="+mn-ea"/>
                <a:cs typeface="+mn-ea"/>
                <a:sym typeface="+mn-ea"/>
              </a:rPr>
              <a:t>”</a:t>
            </a:r>
            <a:r>
              <a:rPr lang="zh-CN" altLang="en-US" b="1" dirty="0">
                <a:solidFill>
                  <a:schemeClr val="tx1"/>
                </a:solidFill>
                <a:latin typeface="+mn-ea"/>
                <a:cs typeface="+mn-ea"/>
                <a:sym typeface="+mn-ea"/>
              </a:rPr>
              <a:t>实施办法（试行）》</a:t>
            </a:r>
            <a:endParaRPr lang="zh-CN" altLang="en-US" b="1" dirty="0">
              <a:solidFill>
                <a:schemeClr val="tx1"/>
              </a:solidFill>
              <a:latin typeface="+mn-ea"/>
              <a:cs typeface="+mn-ea"/>
              <a:sym typeface="+mn-ea"/>
            </a:endParaRPr>
          </a:p>
          <a:p>
            <a:endParaRPr lang="zh-CN" altLang="en-US" b="1" dirty="0">
              <a:solidFill>
                <a:schemeClr val="tx1"/>
              </a:solidFill>
              <a:latin typeface="+mn-ea"/>
              <a:cs typeface="+mn-ea"/>
              <a:sym typeface="+mn-ea"/>
            </a:endParaRPr>
          </a:p>
          <a:p>
            <a:r>
              <a:rPr lang="zh-CN" altLang="en-US" b="1" dirty="0">
                <a:solidFill>
                  <a:schemeClr val="tx1"/>
                </a:solidFill>
                <a:latin typeface="+mn-ea"/>
                <a:cs typeface="+mn-ea"/>
                <a:sym typeface="+mn-ea"/>
              </a:rPr>
              <a:t>《益阳市党政机关食堂管理办法（试行）》</a:t>
            </a:r>
            <a:endParaRPr lang="zh-CN" altLang="en-US" b="1" dirty="0">
              <a:solidFill>
                <a:schemeClr val="tx1"/>
              </a:solidFill>
              <a:latin typeface="+mn-ea"/>
              <a:cs typeface="+mn-ea"/>
              <a:sym typeface="+mn-ea"/>
            </a:endParaRPr>
          </a:p>
        </p:txBody>
      </p:sp>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p:cNvSpPr>
            <a:spLocks noGrp="true"/>
          </p:cNvSpPr>
          <p:nvPr>
            <p:ph type="title"/>
            <p:custDataLst>
              <p:tags r:id="rId1"/>
            </p:custDataLst>
          </p:nvPr>
        </p:nvSpPr>
        <p:spPr>
          <a:xfrm>
            <a:off x="4485640" y="3188335"/>
            <a:ext cx="6971030" cy="1163955"/>
          </a:xfrm>
        </p:spPr>
        <p:txBody>
          <a:bodyPr>
            <a:normAutofit fontScale="90000"/>
          </a:bodyPr>
          <a:p>
            <a:pPr marL="0" indent="0" algn="r">
              <a:lnSpc>
                <a:spcPct val="100000"/>
              </a:lnSpc>
              <a:spcBef>
                <a:spcPts val="0"/>
              </a:spcBef>
              <a:spcAft>
                <a:spcPts val="0"/>
              </a:spcAft>
              <a:buSzPct val="100000"/>
            </a:pPr>
            <a:r>
              <a:rPr lang="zh-CN" altLang="en-US" sz="5400"/>
              <a:t>适应对象与公务审批管理</a:t>
            </a:r>
            <a:endParaRPr lang="zh-CN" altLang="en-US" sz="5400"/>
          </a:p>
        </p:txBody>
      </p:sp>
      <p:sp>
        <p:nvSpPr>
          <p:cNvPr id="6" name="节编号"/>
          <p:cNvSpPr>
            <a:spLocks noGrp="true"/>
          </p:cNvSpPr>
          <p:nvPr>
            <p:ph type="body" sz="quarter" idx="13"/>
            <p:custDataLst>
              <p:tags r:id="rId2"/>
            </p:custDataLst>
          </p:nvPr>
        </p:nvSpPr>
        <p:spPr>
          <a:prstGeom prst="rect">
            <a:avLst/>
          </a:prstGeom>
        </p:spPr>
        <p:txBody>
          <a:bodyPr/>
          <a:p>
            <a:r>
              <a:rPr lang="en-US" altLang="en-US"/>
              <a:t>PART TWO</a:t>
            </a:r>
            <a:endParaRPr lang="en-US" altLang="en-US"/>
          </a:p>
        </p:txBody>
      </p:sp>
    </p:spTree>
    <p:custDataLst>
      <p:tags r:id="rId3"/>
    </p:custDataLst>
  </p:cSld>
  <p:clrMapOvr>
    <a:masterClrMapping/>
  </p:clrMapOvr>
</p:sld>
</file>

<file path=ppt/tags/tag1.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8"/>
</p:tagLst>
</file>

<file path=ppt/tags/tag10.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0.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1.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2.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3.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4.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5.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6.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7.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8.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9.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xml><?xml version="1.0" encoding="utf-8"?>
<p:tagLst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0.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11.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2.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3.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4.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15.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2"/>
</p:tagLst>
</file>

<file path=ppt/tags/tag116.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34"/>
</p:tagLst>
</file>

<file path=ppt/tags/tag117.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8.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9.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19"/>
</p:tagLst>
</file>

<file path=ppt/tags/tag12.xml><?xml version="1.0" encoding="utf-8"?>
<p:tagLst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0.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1.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2.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3.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4.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5.xml><?xml version="1.0" encoding="utf-8"?>
<p:tagLst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6.xml><?xml version="1.0" encoding="utf-8"?>
<p:tagLst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7.xml><?xml version="1.0" encoding="utf-8"?>
<p:tagLst xmlns:p="http://schemas.openxmlformats.org/presentationml/2006/main">
  <p:tag name="KSO_WM_UNIT_TYPE" val="i"/>
  <p:tag name="KSO_WM_UNIT_INDEX" val="8"/>
  <p:tag name="KSO_WM_BEAUTIFY_FLAG" val="#wm#"/>
  <p:tag name="KSO_WM_TAG_VERSION" val="3.0"/>
  <p:tag name="KSO_WM_UNIT_ID" val="_1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8.xml><?xml version="1.0" encoding="utf-8"?>
<p:tagLst xmlns:p="http://schemas.openxmlformats.org/presentationml/2006/main">
  <p:tag name="KSO_WM_UNIT_TYPE" val="i"/>
  <p:tag name="KSO_WM_UNIT_INDEX" val="9"/>
  <p:tag name="KSO_WM_BEAUTIFY_FLAG" val="#wm#"/>
  <p:tag name="KSO_WM_TAG_VERSION" val="3.0"/>
  <p:tag name="KSO_WM_UNIT_ID" val="_1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9.xml><?xml version="1.0" encoding="utf-8"?>
<p:tagLst xmlns:p="http://schemas.openxmlformats.org/presentationml/2006/main">
  <p:tag name="KSO_WM_UNIT_TYPE" val="i"/>
  <p:tag name="KSO_WM_UNIT_INDEX" val="10"/>
  <p:tag name="KSO_WM_BEAUTIFY_FLAG" val="#wm#"/>
  <p:tag name="KSO_WM_TAG_VERSION" val="3.0"/>
  <p:tag name="KSO_WM_UNIT_ID" val="_1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xml><?xml version="1.0" encoding="utf-8"?>
<p:tagLst xmlns:p="http://schemas.openxmlformats.org/presentationml/2006/main">
  <p:tag name="KSO_WM_UNIT_TYPE" val="i"/>
  <p:tag name="KSO_WM_UNIT_INDEX" val="8"/>
  <p:tag name="KSO_WM_BEAUTIFY_FLAG" val="#wm#"/>
  <p:tag name="KSO_WM_TAG_VERSION" val="3.0"/>
  <p:tag name="KSO_WM_UNIT_ID" val="_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0.xml><?xml version="1.0" encoding="utf-8"?>
<p:tagLst xmlns:p="http://schemas.openxmlformats.org/presentationml/2006/main">
  <p:tag name="KSO_WM_UNIT_TYPE" val="i"/>
  <p:tag name="KSO_WM_UNIT_INDEX" val="11"/>
  <p:tag name="KSO_WM_BEAUTIFY_FLAG" val="#wm#"/>
  <p:tag name="KSO_WM_TAG_VERSION" val="3.0"/>
  <p:tag name="KSO_WM_UNIT_ID" val="_1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1.xml><?xml version="1.0" encoding="utf-8"?>
<p:tagLst xmlns:p="http://schemas.openxmlformats.org/presentationml/2006/main">
  <p:tag name="KSO_WM_UNIT_TYPE" val="i"/>
  <p:tag name="KSO_WM_UNIT_INDEX" val="12"/>
  <p:tag name="KSO_WM_BEAUTIFY_FLAG" val="#wm#"/>
  <p:tag name="KSO_WM_TAG_VERSION" val="3.0"/>
  <p:tag name="KSO_WM_UNIT_ID" val="_11*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2.xml><?xml version="1.0" encoding="utf-8"?>
<p:tagLst xmlns:p="http://schemas.openxmlformats.org/presentationml/2006/main">
  <p:tag name="KSO_WM_UNIT_TYPE" val="i"/>
  <p:tag name="KSO_WM_UNIT_INDEX" val="13"/>
  <p:tag name="KSO_WM_BEAUTIFY_FLAG" val="#wm#"/>
  <p:tag name="KSO_WM_TAG_VERSION" val="3.0"/>
  <p:tag name="KSO_WM_UNIT_ID" val="_11*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3.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4.xml><?xml version="1.0" encoding="utf-8"?>
<p:tagLst xmlns:p="http://schemas.openxmlformats.org/presentationml/2006/main">
  <p:tag name="KSO_WM_UNIT_TYPE" val="i"/>
  <p:tag name="KSO_WM_UNIT_INDEX" val="14"/>
  <p:tag name="KSO_WM_BEAUTIFY_FLAG" val="#wm#"/>
  <p:tag name="KSO_WM_TAG_VERSION" val="3.0"/>
  <p:tag name="KSO_WM_UNIT_ID" val="_11*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5.xml><?xml version="1.0" encoding="utf-8"?>
<p:tagLst xmlns:p="http://schemas.openxmlformats.org/presentationml/2006/main">
  <p:tag name="KSO_WM_UNIT_TYPE" val="i"/>
  <p:tag name="KSO_WM_UNIT_INDEX" val="15"/>
  <p:tag name="KSO_WM_BEAUTIFY_FLAG" val="#wm#"/>
  <p:tag name="KSO_WM_TAG_VERSION" val="3.0"/>
  <p:tag name="KSO_WM_UNIT_ID" val="_11*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6.xml><?xml version="1.0" encoding="utf-8"?>
<p:tagLst xmlns:p="http://schemas.openxmlformats.org/presentationml/2006/main">
  <p:tag name="KSO_WM_UNIT_TYPE" val="i"/>
  <p:tag name="KSO_WM_UNIT_INDEX" val="16"/>
  <p:tag name="KSO_WM_BEAUTIFY_FLAG" val="#wm#"/>
  <p:tag name="KSO_WM_TAG_VERSION" val="3.0"/>
  <p:tag name="KSO_WM_UNIT_ID" val="_11*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7.xml><?xml version="1.0" encoding="utf-8"?>
<p:tagLst xmlns:p="http://schemas.openxmlformats.org/presentationml/2006/main">
  <p:tag name="KSO_WM_UNIT_TYPE" val="i"/>
  <p:tag name="KSO_WM_UNIT_INDEX" val="17"/>
  <p:tag name="KSO_WM_BEAUTIFY_FLAG" val="#wm#"/>
  <p:tag name="KSO_WM_TAG_VERSION" val="3.0"/>
  <p:tag name="KSO_WM_UNIT_ID" val="_11*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8.xml><?xml version="1.0" encoding="utf-8"?>
<p:tagLst xmlns:p="http://schemas.openxmlformats.org/presentationml/2006/main">
  <p:tag name="KSO_WM_UNIT_TYPE" val="i"/>
  <p:tag name="KSO_WM_UNIT_INDEX" val="18"/>
  <p:tag name="KSO_WM_BEAUTIFY_FLAG" val="#wm#"/>
  <p:tag name="KSO_WM_TAG_VERSION" val="3.0"/>
  <p:tag name="KSO_WM_UNIT_ID" val="_11*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9.xml><?xml version="1.0" encoding="utf-8"?>
<p:tagLst xmlns:p="http://schemas.openxmlformats.org/presentationml/2006/main">
  <p:tag name="KSO_WM_UNIT_TYPE" val="i"/>
  <p:tag name="KSO_WM_UNIT_INDEX" val="19"/>
  <p:tag name="KSO_WM_BEAUTIFY_FLAG" val="#wm#"/>
  <p:tag name="KSO_WM_TAG_VERSION" val="3.0"/>
  <p:tag name="KSO_WM_UNIT_ID" val="_11*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xml><?xml version="1.0" encoding="utf-8"?>
<p:tagLst xmlns:p="http://schemas.openxmlformats.org/presentationml/2006/main">
  <p:tag name="KSO_WM_UNIT_TYPE" val="i"/>
  <p:tag name="KSO_WM_UNIT_INDEX" val="9"/>
  <p:tag name="KSO_WM_BEAUTIFY_FLAG" val="#wm#"/>
  <p:tag name="KSO_WM_TAG_VERSION" val="3.0"/>
  <p:tag name="KSO_WM_UNIT_ID" val="_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0.xml><?xml version="1.0" encoding="utf-8"?>
<p:tagLst xmlns:p="http://schemas.openxmlformats.org/presentationml/2006/main">
  <p:tag name="KSO_WM_UNIT_TYPE" val="i"/>
  <p:tag name="KSO_WM_UNIT_INDEX" val="20"/>
  <p:tag name="KSO_WM_BEAUTIFY_FLAG" val="#wm#"/>
  <p:tag name="KSO_WM_TAG_VERSION" val="3.0"/>
  <p:tag name="KSO_WM_UNIT_ID" val="_11*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1.xml><?xml version="1.0" encoding="utf-8"?>
<p:tagLst xmlns:p="http://schemas.openxmlformats.org/presentationml/2006/main">
  <p:tag name="KSO_WM_UNIT_TYPE" val="i"/>
  <p:tag name="KSO_WM_UNIT_INDEX" val="21"/>
  <p:tag name="KSO_WM_BEAUTIFY_FLAG" val="#wm#"/>
  <p:tag name="KSO_WM_TAG_VERSION" val="3.0"/>
  <p:tag name="KSO_WM_UNIT_ID" val="_11*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2.xml><?xml version="1.0" encoding="utf-8"?>
<p:tagLst xmlns:p="http://schemas.openxmlformats.org/presentationml/2006/main">
  <p:tag name="KSO_WM_UNIT_TYPE" val="i"/>
  <p:tag name="KSO_WM_UNIT_INDEX" val="22"/>
  <p:tag name="KSO_WM_BEAUTIFY_FLAG" val="#wm#"/>
  <p:tag name="KSO_WM_TAG_VERSION" val="3.0"/>
  <p:tag name="KSO_WM_UNIT_ID" val="_11*i*2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3.xml><?xml version="1.0" encoding="utf-8"?>
<p:tagLst xmlns:p="http://schemas.openxmlformats.org/presentationml/2006/main">
  <p:tag name="KSO_WM_UNIT_TYPE" val="i"/>
  <p:tag name="KSO_WM_UNIT_INDEX" val="23"/>
  <p:tag name="KSO_WM_BEAUTIFY_FLAG" val="#wm#"/>
  <p:tag name="KSO_WM_TAG_VERSION" val="3.0"/>
  <p:tag name="KSO_WM_UNIT_ID" val="_11*i*2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4.xml><?xml version="1.0" encoding="utf-8"?>
<p:tagLst xmlns:p="http://schemas.openxmlformats.org/presentationml/2006/main">
  <p:tag name="KSO_WM_UNIT_TYPE" val="i"/>
  <p:tag name="KSO_WM_UNIT_INDEX" val="24"/>
  <p:tag name="KSO_WM_BEAUTIFY_FLAG" val="#wm#"/>
  <p:tag name="KSO_WM_TAG_VERSION" val="3.0"/>
  <p:tag name="KSO_WM_UNIT_ID" val="_11*i*2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5.xml><?xml version="1.0" encoding="utf-8"?>
<p:tagLst xmlns:p="http://schemas.openxmlformats.org/presentationml/2006/main">
  <p:tag name="KSO_WM_UNIT_TYPE" val="i"/>
  <p:tag name="KSO_WM_UNIT_INDEX" val="25"/>
  <p:tag name="KSO_WM_BEAUTIFY_FLAG" val="#wm#"/>
  <p:tag name="KSO_WM_TAG_VERSION" val="3.0"/>
  <p:tag name="KSO_WM_UNIT_ID" val="_11*i*2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6.xml><?xml version="1.0" encoding="utf-8"?>
<p:tagLst xmlns:p="http://schemas.openxmlformats.org/presentationml/2006/main">
  <p:tag name="KSO_WM_UNIT_TYPE" val="i"/>
  <p:tag name="KSO_WM_UNIT_INDEX" val="26"/>
  <p:tag name="KSO_WM_BEAUTIFY_FLAG" val="#wm#"/>
  <p:tag name="KSO_WM_TAG_VERSION" val="3.0"/>
  <p:tag name="KSO_WM_UNIT_ID" val="_11*i*2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7.xml><?xml version="1.0" encoding="utf-8"?>
<p:tagLst xmlns:p="http://schemas.openxmlformats.org/presentationml/2006/main">
  <p:tag name="KSO_WM_UNIT_TYPE" val="i"/>
  <p:tag name="KSO_WM_UNIT_INDEX" val="27"/>
  <p:tag name="KSO_WM_BEAUTIFY_FLAG" val="#wm#"/>
  <p:tag name="KSO_WM_TAG_VERSION" val="3.0"/>
  <p:tag name="KSO_WM_UNIT_ID" val="_11*i*2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8.xml><?xml version="1.0" encoding="utf-8"?>
<p:tagLst xmlns:p="http://schemas.openxmlformats.org/presentationml/2006/main">
  <p:tag name="KSO_WM_UNIT_TYPE" val="i"/>
  <p:tag name="KSO_WM_UNIT_INDEX" val="28"/>
  <p:tag name="KSO_WM_BEAUTIFY_FLAG" val="#wm#"/>
  <p:tag name="KSO_WM_TAG_VERSION" val="3.0"/>
  <p:tag name="KSO_WM_UNIT_ID" val="_11*i*2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9.xml><?xml version="1.0" encoding="utf-8"?>
<p:tagLst xmlns:p="http://schemas.openxmlformats.org/presentationml/2006/main">
  <p:tag name="KSO_WM_UNIT_TYPE" val="i"/>
  <p:tag name="KSO_WM_UNIT_INDEX" val="29"/>
  <p:tag name="KSO_WM_BEAUTIFY_FLAG" val="#wm#"/>
  <p:tag name="KSO_WM_TAG_VERSION" val="3.0"/>
  <p:tag name="KSO_WM_UNIT_ID" val="_11*i*2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xml><?xml version="1.0" encoding="utf-8"?>
<p:tagLst xmlns:p="http://schemas.openxmlformats.org/presentationml/2006/main">
  <p:tag name="KSO_WM_UNIT_TYPE" val="i"/>
  <p:tag name="KSO_WM_UNIT_INDEX" val="10"/>
  <p:tag name="KSO_WM_BEAUTIFY_FLAG" val="#wm#"/>
  <p:tag name="KSO_WM_TAG_VERSION" val="3.0"/>
  <p:tag name="KSO_WM_UNIT_ID" val="_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0.xml><?xml version="1.0" encoding="utf-8"?>
<p:tagLst xmlns:p="http://schemas.openxmlformats.org/presentationml/2006/main">
  <p:tag name="KSO_WM_UNIT_TYPE" val="i"/>
  <p:tag name="KSO_WM_UNIT_INDEX" val="30"/>
  <p:tag name="KSO_WM_BEAUTIFY_FLAG" val="#wm#"/>
  <p:tag name="KSO_WM_TAG_VERSION" val="3.0"/>
  <p:tag name="KSO_WM_UNIT_ID" val="_11*i*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1.xml><?xml version="1.0" encoding="utf-8"?>
<p:tagLst xmlns:p="http://schemas.openxmlformats.org/presentationml/2006/main">
  <p:tag name="KSO_WM_UNIT_TYPE" val="i"/>
  <p:tag name="KSO_WM_UNIT_INDEX" val="31"/>
  <p:tag name="KSO_WM_BEAUTIFY_FLAG" val="#wm#"/>
  <p:tag name="KSO_WM_TAG_VERSION" val="3.0"/>
  <p:tag name="KSO_WM_UNIT_ID" val="_11*i*3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2.xml><?xml version="1.0" encoding="utf-8"?>
<p:tagLst xmlns:p="http://schemas.openxmlformats.org/presentationml/2006/main">
  <p:tag name="KSO_WM_UNIT_TYPE" val="i"/>
  <p:tag name="KSO_WM_UNIT_INDEX" val="32"/>
  <p:tag name="KSO_WM_BEAUTIFY_FLAG" val="#wm#"/>
  <p:tag name="KSO_WM_TAG_VERSION" val="3.0"/>
  <p:tag name="KSO_WM_UNIT_ID" val="_11*i*3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3.xml><?xml version="1.0" encoding="utf-8"?>
<p:tagLst xmlns:p="http://schemas.openxmlformats.org/presentationml/2006/main">
  <p:tag name="KSO_WM_UNIT_TYPE" val="i"/>
  <p:tag name="KSO_WM_UNIT_INDEX" val="33"/>
  <p:tag name="KSO_WM_BEAUTIFY_FLAG" val="#wm#"/>
  <p:tag name="KSO_WM_TAG_VERSION" val="3.0"/>
  <p:tag name="KSO_WM_UNIT_ID" val="_11*i*3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4.xml><?xml version="1.0" encoding="utf-8"?>
<p:tagLst xmlns:p="http://schemas.openxmlformats.org/presentationml/2006/main">
  <p:tag name="KSO_WM_UNIT_TYPE" val="i"/>
  <p:tag name="KSO_WM_UNIT_INDEX" val="34"/>
  <p:tag name="KSO_WM_BEAUTIFY_FLAG" val="#wm#"/>
  <p:tag name="KSO_WM_TAG_VERSION" val="3.0"/>
  <p:tag name="KSO_WM_UNIT_ID" val="_11*i*3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5.xml><?xml version="1.0" encoding="utf-8"?>
<p:tagLst xmlns:p="http://schemas.openxmlformats.org/presentationml/2006/main">
  <p:tag name="KSO_WM_UNIT_ID" val="_11*i*3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YPE" val="i"/>
  <p:tag name="KSO_WM_UNIT_INDEX" val="35"/>
</p:tagLst>
</file>

<file path=ppt/tags/tag156.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20238606"/>
</p:tagLst>
</file>

<file path=ppt/tags/tag157.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8606"/>
</p:tagLst>
</file>

<file path=ppt/tags/tag158.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9.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xml><?xml version="1.0" encoding="utf-8"?>
<p:tagLst xmlns:p="http://schemas.openxmlformats.org/presentationml/2006/main">
  <p:tag name="KSO_WM_UNIT_TYPE" val="i"/>
  <p:tag name="KSO_WM_UNIT_INDEX" val="11"/>
  <p:tag name="KSO_WM_BEAUTIFY_FLAG" val="#wm#"/>
  <p:tag name="KSO_WM_TAG_VERSION" val="3.0"/>
  <p:tag name="KSO_WM_UNIT_ID" val="_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0.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1.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2.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3.xml><?xml version="1.0" encoding="utf-8"?>
<p:tagLst xmlns:p="http://schemas.openxmlformats.org/presentationml/2006/main">
  <p:tag name="KSO_WM_UNIT_TYPE" val="i"/>
  <p:tag name="KSO_WM_UNIT_INDEX" val="3"/>
  <p:tag name="KSO_WM_BEAUTIFY_FLAG" val="#wm#"/>
  <p:tag name="KSO_WM_TAG_VERSION" val="3.0"/>
  <p:tag name="KSO_WM_UNIT_ID" val="_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4.xml><?xml version="1.0" encoding="utf-8"?>
<p:tagLst xmlns:p="http://schemas.openxmlformats.org/presentationml/2006/main">
  <p:tag name="KSO_WM_UNIT_TYPE" val="i"/>
  <p:tag name="KSO_WM_UNIT_INDEX" val="4"/>
  <p:tag name="KSO_WM_BEAUTIFY_FLAG" val="#wm#"/>
  <p:tag name="KSO_WM_TAG_VERSION" val="3.0"/>
  <p:tag name="KSO_WM_UNIT_ID" val="_0*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5.xml><?xml version="1.0" encoding="utf-8"?>
<p:tagLst xmlns:p="http://schemas.openxmlformats.org/presentationml/2006/main">
  <p:tag name="KSO_WM_UNIT_TYPE" val="i"/>
  <p:tag name="KSO_WM_UNIT_INDEX" val="5"/>
  <p:tag name="KSO_WM_BEAUTIFY_FLAG" val="#wm#"/>
  <p:tag name="KSO_WM_TAG_VERSION" val="3.0"/>
  <p:tag name="KSO_WM_UNIT_ID" val="_0*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6.xml><?xml version="1.0" encoding="utf-8"?>
<p:tagLst xmlns:p="http://schemas.openxmlformats.org/presentationml/2006/main">
  <p:tag name="KSO_WM_UNIT_TYPE" val="i"/>
  <p:tag name="KSO_WM_UNIT_INDEX" val="6"/>
  <p:tag name="KSO_WM_BEAUTIFY_FLAG" val="#wm#"/>
  <p:tag name="KSO_WM_TAG_VERSION" val="3.0"/>
  <p:tag name="KSO_WM_UNIT_ID" val="_0*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7.xml><?xml version="1.0" encoding="utf-8"?>
<p:tagLst xmlns:p="http://schemas.openxmlformats.org/presentationml/2006/main">
  <p:tag name="KSO_WM_UNIT_TYPE" val="i"/>
  <p:tag name="KSO_WM_UNIT_INDEX" val="7"/>
  <p:tag name="KSO_WM_BEAUTIFY_FLAG" val="#wm#"/>
  <p:tag name="KSO_WM_TAG_VERSION" val="3.0"/>
  <p:tag name="KSO_WM_UNIT_ID" val="_0*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8.xml><?xml version="1.0" encoding="utf-8"?>
<p:tagLst xmlns:p="http://schemas.openxmlformats.org/presentationml/2006/main">
  <p:tag name="KSO_WM_UNIT_TYPE" val="i"/>
  <p:tag name="KSO_WM_UNIT_INDEX" val="8"/>
  <p:tag name="KSO_WM_BEAUTIFY_FLAG" val="#wm#"/>
  <p:tag name="KSO_WM_TAG_VERSION" val="3.0"/>
  <p:tag name="KSO_WM_UNIT_ID" val="_0*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9.xml><?xml version="1.0" encoding="utf-8"?>
<p:tagLst xmlns:p="http://schemas.openxmlformats.org/presentationml/2006/main">
  <p:tag name="KSO_WM_UNIT_TYPE" val="i"/>
  <p:tag name="KSO_WM_UNIT_INDEX" val="9"/>
  <p:tag name="KSO_WM_BEAUTIFY_FLAG" val="#wm#"/>
  <p:tag name="KSO_WM_TAG_VERSION" val="3.0"/>
  <p:tag name="KSO_WM_UNIT_ID" val="_0*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xml><?xml version="1.0" encoding="utf-8"?>
<p:tagLst xmlns:p="http://schemas.openxmlformats.org/presentationml/2006/main">
  <p:tag name="KSO_WM_UNIT_TYPE" val="i"/>
  <p:tag name="KSO_WM_UNIT_INDEX" val="12"/>
  <p:tag name="KSO_WM_BEAUTIFY_FLAG" val="#wm#"/>
  <p:tag name="KSO_WM_TAG_VERSION" val="3.0"/>
  <p:tag name="KSO_WM_UNIT_ID" val="_1*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0.xml><?xml version="1.0" encoding="utf-8"?>
<p:tagLst xmlns:p="http://schemas.openxmlformats.org/presentationml/2006/main">
  <p:tag name="KSO_WM_UNIT_TYPE" val="i"/>
  <p:tag name="KSO_WM_UNIT_INDEX" val="10"/>
  <p:tag name="KSO_WM_BEAUTIFY_FLAG" val="#wm#"/>
  <p:tag name="KSO_WM_TAG_VERSION" val="3.0"/>
  <p:tag name="KSO_WM_UNIT_ID" val="_0*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1.xml><?xml version="1.0" encoding="utf-8"?>
<p:tagLst xmlns:p="http://schemas.openxmlformats.org/presentationml/2006/main">
  <p:tag name="KSO_WM_UNIT_TYPE" val="i"/>
  <p:tag name="KSO_WM_UNIT_INDEX" val="11"/>
  <p:tag name="KSO_WM_BEAUTIFY_FLAG" val="#wm#"/>
  <p:tag name="KSO_WM_TAG_VERSION" val="3.0"/>
  <p:tag name="KSO_WM_UNIT_ID" val="_0*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2.xml><?xml version="1.0" encoding="utf-8"?>
<p:tagLst xmlns:p="http://schemas.openxmlformats.org/presentationml/2006/main">
  <p:tag name="KSO_WM_UNIT_TYPE" val="i"/>
  <p:tag name="KSO_WM_UNIT_INDEX" val="12"/>
  <p:tag name="KSO_WM_BEAUTIFY_FLAG" val="#wm#"/>
  <p:tag name="KSO_WM_TAG_VERSION" val="3.0"/>
  <p:tag name="KSO_WM_UNIT_ID" val="_0*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3.xml><?xml version="1.0" encoding="utf-8"?>
<p:tagLst xmlns:p="http://schemas.openxmlformats.org/presentationml/2006/main">
  <p:tag name="KSO_WM_UNIT_TYPE" val="i"/>
  <p:tag name="KSO_WM_UNIT_INDEX" val="13"/>
  <p:tag name="KSO_WM_BEAUTIFY_FLAG" val="#wm#"/>
  <p:tag name="KSO_WM_TAG_VERSION" val="3.0"/>
  <p:tag name="KSO_WM_UNIT_ID" val="_0*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4.xml><?xml version="1.0" encoding="utf-8"?>
<p:tagLst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20238606"/>
  <p:tag name="KSO_WM_TEMPLATE_CATEGORY" val="custom"/>
  <p:tag name="KSO_WM_TEMPLATE_MASTER_TYPE" val="0"/>
</p:tagLst>
</file>

<file path=ppt/tags/tag175.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6.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7.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8.xml><?xml version="1.0" encoding="utf-8"?>
<p:tagLst xmlns:p="http://schemas.openxmlformats.org/presentationml/2006/main">
  <p:tag name="KSO_WM_UNIT_TYPE" val="i"/>
  <p:tag name="KSO_WM_UNIT_INDEX" val="13"/>
  <p:tag name="KSO_WM_BEAUTIFY_FLAG" val="#wm#"/>
  <p:tag name="KSO_WM_TAG_VERSION" val="3.0"/>
  <p:tag name="KSO_WM_UNIT_ID" val="_1*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82.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3.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20235894"/>
</p:tagLst>
</file>

<file path=ppt/tags/tag184.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5894"/>
</p:tagLst>
</file>

<file path=ppt/tags/tag185.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6.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7.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8.xml><?xml version="1.0" encoding="utf-8"?>
<p:tagLst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20235894"/>
  <p:tag name="KSO_WM_TEMPLATE_CATEGORY" val="custom"/>
  <p:tag name="KSO_WM_TEMPLATE_MASTER_TYPE" val="0"/>
</p:tagLst>
</file>

<file path=ppt/tags/tag189.xml><?xml version="1.0" encoding="utf-8"?>
<p:tagLst xmlns:p="http://schemas.openxmlformats.org/presentationml/2006/main">
  <p:tag name="KSO_WM_UNIT_TYPE" val="a"/>
  <p:tag name="KSO_WM_UNIT_INDEX" val="1"/>
  <p:tag name="KSO_WM_BEAUTIFY_FLAG" val="#wm#"/>
  <p:tag name="KSO_WM_TAG_VERSION" val="3.0"/>
  <p:tag name="KSO_WM_UNIT_ID" val="custom20238606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06"/>
  <p:tag name="KSO_WM_TEMPLATE_CATEGORY" val="custom"/>
  <p:tag name="KSO_WM_UNIT_ISCONTENTSTITLE" val="0"/>
  <p:tag name="KSO_WM_UNIT_VALUE" val="20"/>
  <p:tag name="KSO_WM_UNIT_PRESET_TEXT" val="单击此处&#10;添加文档标题"/>
  <p:tag name="KSO_WM_UNIT_TEXT_TYPE" val="1"/>
</p:tagLst>
</file>

<file path=ppt/tags/tag19.xml><?xml version="1.0" encoding="utf-8"?>
<p:tagLst xmlns:p="http://schemas.openxmlformats.org/presentationml/2006/main">
  <p:tag name="KSO_WM_UNIT_TYPE" val="i"/>
  <p:tag name="KSO_WM_UNIT_INDEX" val="14"/>
  <p:tag name="KSO_WM_BEAUTIFY_FLAG" val="#wm#"/>
  <p:tag name="KSO_WM_TAG_VERSION" val="3.0"/>
  <p:tag name="KSO_WM_UNIT_ID" val="_1*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0.xml><?xml version="1.0" encoding="utf-8"?>
<p:tagLst xmlns:p="http://schemas.openxmlformats.org/presentationml/2006/main">
  <p:tag name="KSO_WM_UNIT_TYPE" val="b"/>
  <p:tag name="KSO_WM_UNIT_INDEX" val="1"/>
  <p:tag name="KSO_WM_BEAUTIFY_FLAG" val="#wm#"/>
  <p:tag name="KSO_WM_TAG_VERSION" val="3.0"/>
  <p:tag name="KSO_WM_UNIT_ID" val="custom20238606_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06"/>
  <p:tag name="KSO_WM_TEMPLATE_CATEGORY" val="custom"/>
  <p:tag name="KSO_WM_UNIT_ISCONTENTSTITLE" val="0"/>
  <p:tag name="KSO_WM_UNIT_VALUE" val="19"/>
  <p:tag name="KSO_WM_UNIT_PRESET_TEXT" val="WPS,a click to unlimited possibilities"/>
  <p:tag name="KSO_WM_UNIT_TEXT_TYPE" val="1"/>
</p:tagLst>
</file>

<file path=ppt/tags/tag191.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8606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06"/>
  <p:tag name="KSO_WM_TEMPLATE_CATEGORY" val="custom"/>
  <p:tag name="KSO_WM_UNIT_VALUE" val="11"/>
</p:tagLst>
</file>

<file path=ppt/tags/tag192.xml><?xml version="1.0" encoding="utf-8"?>
<p:tagLst xmlns:p="http://schemas.openxmlformats.org/presentationml/2006/main">
  <p:tag name="CP_OUTLINE_TITLE" val="益阳市党政机关国内公务接待管理政策解读（含文件内容填充）"/>
  <p:tag name="CP_OUTLINE_TYPE" val="pt_title"/>
  <p:tag name="KSO_WM_SLIDE_TYPE" val="title"/>
  <p:tag name="KSO_WM_TEMPLATE_SUBCATEGORY" val="29"/>
  <p:tag name="KSO_WM_TEMPLATE_COLOR_TYPE" val="0"/>
  <p:tag name="KSO_WM_TAG_VERSION" val="3.0"/>
  <p:tag name="KSO_WM_SLIDE_SUBTYPE" val="pureTxt"/>
  <p:tag name="KSO_WM_SLIDE_ITEM_CNT" val="0"/>
  <p:tag name="KSO_WM_TEMPLATE_THUMBS_INDEX" val="1、9"/>
  <p:tag name="KSO_WM_BEAUTIFY_FLAG" val="#wm#"/>
  <p:tag name="KSO_WM_TEMPLATE_INDEX" val="20238606"/>
  <p:tag name="KSO_WM_TEMPLATE_CATEGORY" val="custom"/>
  <p:tag name="KSO_WM_SLIDE_INDEX" val="1"/>
  <p:tag name="KSO_WM_SLIDE_ID" val="custom20238606_1"/>
  <p:tag name="KSO_WM_TEMPLATE_MASTER_TYPE" val="0"/>
  <p:tag name="KSO_WM_SLIDE_LAYOUT" val="a_b_f"/>
  <p:tag name="KSO_WM_SLIDE_LAYOUT_CNT" val="1_1_1"/>
  <p:tag name="KSO_WM_SLIDE_THEME_ID" val="3333019"/>
  <p:tag name="KSO_WM_SLIDE_THEME_NAME" val="简约风线条感留白设计职场办公"/>
</p:tagLst>
</file>

<file path=ppt/tags/tag193.xml><?xml version="1.0" encoding="utf-8"?>
<p:tagLst xmlns:p="http://schemas.openxmlformats.org/presentationml/2006/main">
  <p:tag name="KSO_WM_BEAUTIFY_FLAG" val="#wm#"/>
  <p:tag name="KSO_WM_FIGMA_FLAG" val="#fgm#"/>
  <p:tag name="KSO_WM_UNIT_INDEX" val="1"/>
  <p:tag name="KSO_WM_UNIT_TEXT_TYPE" val="1"/>
  <p:tag name="KSO_WM_UNIT_TYPE" val="b"/>
</p:tagLst>
</file>

<file path=ppt/tags/tag194.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8606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06"/>
  <p:tag name="KSO_WM_TEMPLATE_CATEGORY" val="custom"/>
</p:tagLst>
</file>

<file path=ppt/tags/tag195.xml><?xml version="1.0" encoding="utf-8"?>
<p:tagLst xmlns:p="http://schemas.openxmlformats.org/presentationml/2006/main">
  <p:tag name="KSO_WM_UNIT_TYPE" val="l_h_i"/>
  <p:tag name="KSO_WM_UNIT_SUBTYPE" val="d"/>
  <p:tag name="KSO_WM_UNIT_INDEX" val="1_1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06_6*l_h_i*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06"/>
  <p:tag name="KSO_WM_TEMPLATE_CATEGORY" val="custom"/>
  <p:tag name="KSO_WM_DIAGRAM_MAX_ITEMCNT" val="6"/>
  <p:tag name="KSO_WM_DIAGRAM_MIN_ITEMCNT" val="2"/>
  <p:tag name="KSO_WM_DIAGRAM_VIRTUALLY_FRAME" val="{&quot;height&quot;:430.45001220703125,&quot;left&quot;:443.85,&quot;top&quot;:54.799993896484374,&quot;width&quot;:43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96.xml><?xml version="1.0" encoding="utf-8"?>
<p:tagLst xmlns:p="http://schemas.openxmlformats.org/presentationml/2006/main">
  <p:tag name="KSO_WM_UNIT_TYPE" val="l_h_f"/>
  <p:tag name="KSO_WM_UNIT_INDEX" val="1_1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06_6*l_h_f*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06"/>
  <p:tag name="KSO_WM_TEMPLATE_CATEGORY" val="custom"/>
  <p:tag name="KSO_WM_UNIT_SUBTYPE" val="a"/>
  <p:tag name="KSO_WM_UNIT_PRESET_TEXT" val="单击此处添加目录项标题"/>
  <p:tag name="KSO_WM_UNIT_TEXT_TYPE" val="1"/>
  <p:tag name="KSO_WM_DIAGRAM_MAX_ITEMCNT" val="6"/>
  <p:tag name="KSO_WM_DIAGRAM_MIN_ITEMCNT" val="2"/>
  <p:tag name="KSO_WM_DIAGRAM_VIRTUALLY_FRAME" val="{&quot;height&quot;:430.45001220703125,&quot;left&quot;:443.85,&quot;top&quot;:54.799993896484374,&quot;width&quot;:43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97.xml><?xml version="1.0" encoding="utf-8"?>
<p:tagLst xmlns:p="http://schemas.openxmlformats.org/presentationml/2006/main">
  <p:tag name="KSO_WM_UNIT_TYPE" val="l_h_i"/>
  <p:tag name="KSO_WM_UNIT_SUBTYPE" val="d"/>
  <p:tag name="KSO_WM_UNIT_INDEX" val="1_2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06_6*l_h_i*1_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06"/>
  <p:tag name="KSO_WM_TEMPLATE_CATEGORY" val="custom"/>
  <p:tag name="KSO_WM_DIAGRAM_MAX_ITEMCNT" val="6"/>
  <p:tag name="KSO_WM_DIAGRAM_MIN_ITEMCNT" val="2"/>
  <p:tag name="KSO_WM_DIAGRAM_VIRTUALLY_FRAME" val="{&quot;height&quot;:430.45001220703125,&quot;left&quot;:443.85,&quot;top&quot;:54.799993896484374,&quot;width&quot;:43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98.xml><?xml version="1.0" encoding="utf-8"?>
<p:tagLst xmlns:p="http://schemas.openxmlformats.org/presentationml/2006/main">
  <p:tag name="KSO_WM_UNIT_TYPE" val="l_h_f"/>
  <p:tag name="KSO_WM_UNIT_INDEX" val="1_2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06_6*l_h_f*1_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06"/>
  <p:tag name="KSO_WM_TEMPLATE_CATEGORY" val="custom"/>
  <p:tag name="KSO_WM_UNIT_SUBTYPE" val="a"/>
  <p:tag name="KSO_WM_UNIT_PRESET_TEXT" val="单击此处添加目录项标题"/>
  <p:tag name="KSO_WM_UNIT_TEXT_TYPE" val="1"/>
  <p:tag name="KSO_WM_DIAGRAM_MAX_ITEMCNT" val="6"/>
  <p:tag name="KSO_WM_DIAGRAM_MIN_ITEMCNT" val="2"/>
  <p:tag name="KSO_WM_DIAGRAM_VIRTUALLY_FRAME" val="{&quot;height&quot;:430.45001220703125,&quot;left&quot;:443.85,&quot;top&quot;:54.799993896484374,&quot;width&quot;:43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99.xml><?xml version="1.0" encoding="utf-8"?>
<p:tagLst xmlns:p="http://schemas.openxmlformats.org/presentationml/2006/main">
  <p:tag name="KSO_WM_UNIT_TYPE" val="l_h_i"/>
  <p:tag name="KSO_WM_UNIT_SUBTYPE" val="d"/>
  <p:tag name="KSO_WM_UNIT_INDEX" val="1_3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06_6*l_h_i*1_3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06"/>
  <p:tag name="KSO_WM_TEMPLATE_CATEGORY" val="custom"/>
  <p:tag name="KSO_WM_DIAGRAM_MAX_ITEMCNT" val="6"/>
  <p:tag name="KSO_WM_DIAGRAM_MIN_ITEMCNT" val="2"/>
  <p:tag name="KSO_WM_DIAGRAM_VIRTUALLY_FRAME" val="{&quot;height&quot;:430.45001220703125,&quot;left&quot;:443.85,&quot;top&quot;:54.799993896484374,&quot;width&quot;:43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9"/>
</p:tagLst>
</file>

<file path=ppt/tags/tag20.xml><?xml version="1.0" encoding="utf-8"?>
<p:tagLst xmlns:p="http://schemas.openxmlformats.org/presentationml/2006/main">
  <p:tag name="KSO_WM_UNIT_TYPE" val="i"/>
  <p:tag name="KSO_WM_UNIT_INDEX" val="22"/>
  <p:tag name="KSO_WM_BEAUTIFY_FLAG" val="#wm#"/>
  <p:tag name="KSO_WM_TAG_VERSION" val="3.0"/>
  <p:tag name="KSO_WM_UNIT_ID" val="_1*i*2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0.xml><?xml version="1.0" encoding="utf-8"?>
<p:tagLst xmlns:p="http://schemas.openxmlformats.org/presentationml/2006/main">
  <p:tag name="KSO_WM_UNIT_TYPE" val="l_h_f"/>
  <p:tag name="KSO_WM_UNIT_INDEX" val="1_3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06_6*l_h_f*1_3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06"/>
  <p:tag name="KSO_WM_TEMPLATE_CATEGORY" val="custom"/>
  <p:tag name="KSO_WM_UNIT_SUBTYPE" val="a"/>
  <p:tag name="KSO_WM_UNIT_VALUE" val="13"/>
  <p:tag name="KSO_WM_UNIT_PRESET_TEXT" val="单击此处添加目录项标题"/>
  <p:tag name="KSO_WM_UNIT_TEXT_TYPE" val="1"/>
  <p:tag name="KSO_WM_DIAGRAM_MAX_ITEMCNT" val="6"/>
  <p:tag name="KSO_WM_DIAGRAM_MIN_ITEMCNT" val="2"/>
  <p:tag name="KSO_WM_DIAGRAM_VIRTUALLY_FRAME" val="{&quot;height&quot;:430.45001220703125,&quot;left&quot;:443.85,&quot;top&quot;:54.799993896484374,&quot;width&quot;:43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01.xml><?xml version="1.0" encoding="utf-8"?>
<p:tagLst xmlns:p="http://schemas.openxmlformats.org/presentationml/2006/main">
  <p:tag name="KSO_WM_UNIT_TYPE" val="l_h_i"/>
  <p:tag name="KSO_WM_UNIT_SUBTYPE" val="d"/>
  <p:tag name="KSO_WM_UNIT_INDEX" val="1_4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06_6*l_h_i*1_4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06"/>
  <p:tag name="KSO_WM_TEMPLATE_CATEGORY" val="custom"/>
  <p:tag name="KSO_WM_DIAGRAM_MAX_ITEMCNT" val="6"/>
  <p:tag name="KSO_WM_DIAGRAM_MIN_ITEMCNT" val="2"/>
  <p:tag name="KSO_WM_DIAGRAM_VIRTUALLY_FRAME" val="{&quot;height&quot;:430.45001220703125,&quot;left&quot;:443.85,&quot;top&quot;:54.799993896484374,&quot;width&quot;:43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02.xml><?xml version="1.0" encoding="utf-8"?>
<p:tagLst xmlns:p="http://schemas.openxmlformats.org/presentationml/2006/main">
  <p:tag name="KSO_WM_UNIT_TYPE" val="l_h_f"/>
  <p:tag name="KSO_WM_UNIT_INDEX" val="1_4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06_6*l_h_f*1_4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06"/>
  <p:tag name="KSO_WM_TEMPLATE_CATEGORY" val="custom"/>
  <p:tag name="KSO_WM_UNIT_SUBTYPE" val="a"/>
  <p:tag name="KSO_WM_UNIT_VALUE" val="13"/>
  <p:tag name="KSO_WM_UNIT_PRESET_TEXT" val="单击此处添加目录项标题"/>
  <p:tag name="KSO_WM_UNIT_TEXT_TYPE" val="1"/>
  <p:tag name="KSO_WM_DIAGRAM_MAX_ITEMCNT" val="6"/>
  <p:tag name="KSO_WM_DIAGRAM_MIN_ITEMCNT" val="2"/>
  <p:tag name="KSO_WM_DIAGRAM_VIRTUALLY_FRAME" val="{&quot;height&quot;:430.45001220703125,&quot;left&quot;:443.85,&quot;top&quot;:54.799993896484374,&quot;width&quot;:43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03.xml><?xml version="1.0" encoding="utf-8"?>
<p:tagLst xmlns:p="http://schemas.openxmlformats.org/presentationml/2006/main">
  <p:tag name="KSO_WM_UNIT_TYPE" val="l_h_i"/>
  <p:tag name="KSO_WM_UNIT_SUBTYPE" val="d"/>
  <p:tag name="KSO_WM_UNIT_INDEX" val="1_5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06_6*l_h_i*1_5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06"/>
  <p:tag name="KSO_WM_TEMPLATE_CATEGORY" val="custom"/>
  <p:tag name="KSO_WM_DIAGRAM_MAX_ITEMCNT" val="6"/>
  <p:tag name="KSO_WM_DIAGRAM_MIN_ITEMCNT" val="2"/>
  <p:tag name="KSO_WM_DIAGRAM_VIRTUALLY_FRAME" val="{&quot;height&quot;:430.45001220703125,&quot;left&quot;:443.85,&quot;top&quot;:54.799993896484374,&quot;width&quot;:43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04.xml><?xml version="1.0" encoding="utf-8"?>
<p:tagLst xmlns:p="http://schemas.openxmlformats.org/presentationml/2006/main">
  <p:tag name="KSO_WM_UNIT_TYPE" val="l_h_f"/>
  <p:tag name="KSO_WM_UNIT_INDEX" val="1_5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06_6*l_h_f*1_5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06"/>
  <p:tag name="KSO_WM_TEMPLATE_CATEGORY" val="custom"/>
  <p:tag name="KSO_WM_UNIT_SUBTYPE" val="a"/>
  <p:tag name="KSO_WM_UNIT_PRESET_TEXT" val="单击此处添加目录项标题"/>
  <p:tag name="KSO_WM_UNIT_TEXT_TYPE" val="1"/>
  <p:tag name="KSO_WM_DIAGRAM_MAX_ITEMCNT" val="6"/>
  <p:tag name="KSO_WM_DIAGRAM_MIN_ITEMCNT" val="2"/>
  <p:tag name="KSO_WM_DIAGRAM_VIRTUALLY_FRAME" val="{&quot;height&quot;:430.45001220703125,&quot;left&quot;:443.85,&quot;top&quot;:54.799993896484374,&quot;width&quot;:43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05.xml><?xml version="1.0" encoding="utf-8"?>
<p:tagLst xmlns:p="http://schemas.openxmlformats.org/presentationml/2006/main">
  <p:tag name="KSO_WM_UNIT_TYPE" val="l_h_i"/>
  <p:tag name="KSO_WM_UNIT_SUBTYPE" val="d"/>
  <p:tag name="KSO_WM_UNIT_INDEX" val="1_6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06_6*l_h_i*1_6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06"/>
  <p:tag name="KSO_WM_TEMPLATE_CATEGORY" val="custom"/>
  <p:tag name="KSO_WM_DIAGRAM_MAX_ITEMCNT" val="6"/>
  <p:tag name="KSO_WM_DIAGRAM_MIN_ITEMCNT" val="2"/>
  <p:tag name="KSO_WM_DIAGRAM_VIRTUALLY_FRAME" val="{&quot;height&quot;:430.45001220703125,&quot;left&quot;:443.85,&quot;top&quot;:54.799993896484374,&quot;width&quot;:43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06.xml><?xml version="1.0" encoding="utf-8"?>
<p:tagLst xmlns:p="http://schemas.openxmlformats.org/presentationml/2006/main">
  <p:tag name="KSO_WM_UNIT_TYPE" val="l_h_f"/>
  <p:tag name="KSO_WM_UNIT_INDEX" val="1_6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06_6*l_h_f*1_6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06"/>
  <p:tag name="KSO_WM_TEMPLATE_CATEGORY" val="custom"/>
  <p:tag name="KSO_WM_UNIT_SUBTYPE" val="a"/>
  <p:tag name="KSO_WM_UNIT_VALUE" val="13"/>
  <p:tag name="KSO_WM_UNIT_PRESET_TEXT" val="单击此处添加目录项标题"/>
  <p:tag name="KSO_WM_UNIT_TEXT_TYPE" val="1"/>
  <p:tag name="KSO_WM_DIAGRAM_MAX_ITEMCNT" val="6"/>
  <p:tag name="KSO_WM_DIAGRAM_MIN_ITEMCNT" val="2"/>
  <p:tag name="KSO_WM_DIAGRAM_VIRTUALLY_FRAME" val="{&quot;height&quot;:430.45001220703125,&quot;left&quot;:443.85,&quot;top&quot;:54.799993896484374,&quot;width&quot;:43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07.xml><?xml version="1.0" encoding="utf-8"?>
<p:tagLst xmlns:p="http://schemas.openxmlformats.org/presentationml/2006/main">
  <p:tag name="KSO_WM_SLIDE_TYPE" val="contents"/>
  <p:tag name="KSO_WM_TEMPLATE_SUBCATEGORY" val="29"/>
  <p:tag name="KSO_WM_TEMPLATE_COLOR_TYPE" val="0"/>
  <p:tag name="KSO_WM_TAG_VERSION" val="3.0"/>
  <p:tag name="KSO_WM_SLIDE_SUBTYPE" val="diag"/>
  <p:tag name="KSO_WM_SLIDE_ITEM_CNT" val="6"/>
  <p:tag name="KSO_WM_DIAGRAM_GROUP_CODE" val="l1-1"/>
  <p:tag name="KSO_WM_BEAUTIFY_FLAG" val="#wm#"/>
  <p:tag name="KSO_WM_TEMPLATE_INDEX" val="20238606"/>
  <p:tag name="KSO_WM_TEMPLATE_CATEGORY" val="custom"/>
  <p:tag name="KSO_WM_SLIDE_INDEX" val="6"/>
  <p:tag name="KSO_WM_SLIDE_ID" val="custom20238606_6"/>
  <p:tag name="KSO_WM_TEMPLATE_MASTER_TYPE" val="0"/>
  <p:tag name="KSO_WM_SLIDE_LAYOUT" val="a_l"/>
  <p:tag name="KSO_WM_SLIDE_LAYOUT_CNT" val="1_1"/>
  <p:tag name="KSO_WM_SLIDE_DIAGTYPE" val="l"/>
  <p:tag name="KSO_WM_SLIDE_THEME_ID" val="3333019"/>
  <p:tag name="KSO_WM_SLIDE_THEME_NAME" val="简约风线条感留白设计职场办公"/>
</p:tagLst>
</file>

<file path=ppt/tags/tag208.xml><?xml version="1.0" encoding="utf-8"?>
<p:tagLst xmlns:p="http://schemas.openxmlformats.org/presentationml/2006/main">
  <p:tag name="KSO_WM_BEAUTIFY_FLAG" val="#wm#"/>
  <p:tag name="KSO_WM_FIGMA_FLAG" val="#fgm#"/>
  <p:tag name="KSO_WM_UNIT_INDEX" val="1"/>
  <p:tag name="KSO_WM_UNIT_TEXT_TYPE" val="1"/>
  <p:tag name="KSO_WM_UNIT_TYPE" val="b"/>
</p:tagLst>
</file>

<file path=ppt/tags/tag209.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8606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06"/>
  <p:tag name="KSO_WM_TEMPLATE_CATEGORY" val="custom"/>
</p:tagLst>
</file>

<file path=ppt/tags/tag21.xml><?xml version="1.0" encoding="utf-8"?>
<p:tagLst xmlns:p="http://schemas.openxmlformats.org/presentationml/2006/main">
  <p:tag name="KSO_WM_UNIT_TYPE" val="i"/>
  <p:tag name="KSO_WM_UNIT_INDEX" val="15"/>
  <p:tag name="KSO_WM_BEAUTIFY_FLAG" val="#wm#"/>
  <p:tag name="KSO_WM_TAG_VERSION" val="3.0"/>
  <p:tag name="KSO_WM_UNIT_ID" val="_1*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0.xml><?xml version="1.0" encoding="utf-8"?>
<p:tagLst xmlns:p="http://schemas.openxmlformats.org/presentationml/2006/main">
  <p:tag name="KSO_WM_UNIT_TYPE" val="l_h_i"/>
  <p:tag name="KSO_WM_UNIT_SUBTYPE" val="d"/>
  <p:tag name="KSO_WM_UNIT_INDEX" val="1_1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06_3*l_h_i*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06"/>
  <p:tag name="KSO_WM_TEMPLATE_CATEGORY" val="custom"/>
  <p:tag name="KSO_WM_DIAGRAM_MAX_ITEMCNT" val="6"/>
  <p:tag name="KSO_WM_DIAGRAM_MIN_ITEMCNT" val="2"/>
  <p:tag name="KSO_WM_DIAGRAM_VIRTUALLY_FRAME" val="{&quot;height&quot;:430.45001220703125,&quot;left&quot;:460,&quot;top&quot;:54.774993896484375,&quot;width&quot;:43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11.xml><?xml version="1.0" encoding="utf-8"?>
<p:tagLst xmlns:p="http://schemas.openxmlformats.org/presentationml/2006/main">
  <p:tag name="KSO_WM_UNIT_TYPE" val="l_h_f"/>
  <p:tag name="KSO_WM_UNIT_INDEX" val="1_1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06_3*l_h_f*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06"/>
  <p:tag name="KSO_WM_TEMPLATE_CATEGORY" val="custom"/>
  <p:tag name="KSO_WM_UNIT_SUBTYPE" val="a"/>
  <p:tag name="KSO_WM_UNIT_PRESET_TEXT" val="单击此处添加目录项标题"/>
  <p:tag name="KSO_WM_UNIT_TEXT_TYPE" val="1"/>
  <p:tag name="KSO_WM_DIAGRAM_MAX_ITEMCNT" val="6"/>
  <p:tag name="KSO_WM_DIAGRAM_MIN_ITEMCNT" val="2"/>
  <p:tag name="KSO_WM_DIAGRAM_VIRTUALLY_FRAME" val="{&quot;height&quot;:430.45001220703125,&quot;left&quot;:460,&quot;top&quot;:54.774993896484375,&quot;width&quot;:43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12.xml><?xml version="1.0" encoding="utf-8"?>
<p:tagLst xmlns:p="http://schemas.openxmlformats.org/presentationml/2006/main">
  <p:tag name="KSO_WM_UNIT_TYPE" val="l_h_i"/>
  <p:tag name="KSO_WM_UNIT_SUBTYPE" val="d"/>
  <p:tag name="KSO_WM_UNIT_INDEX" val="1_2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06_3*l_h_i*1_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06"/>
  <p:tag name="KSO_WM_TEMPLATE_CATEGORY" val="custom"/>
  <p:tag name="KSO_WM_DIAGRAM_MAX_ITEMCNT" val="6"/>
  <p:tag name="KSO_WM_DIAGRAM_MIN_ITEMCNT" val="2"/>
  <p:tag name="KSO_WM_DIAGRAM_VIRTUALLY_FRAME" val="{&quot;height&quot;:430.45001220703125,&quot;left&quot;:460,&quot;top&quot;:54.774993896484375,&quot;width&quot;:43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13.xml><?xml version="1.0" encoding="utf-8"?>
<p:tagLst xmlns:p="http://schemas.openxmlformats.org/presentationml/2006/main">
  <p:tag name="KSO_WM_UNIT_TYPE" val="l_h_f"/>
  <p:tag name="KSO_WM_UNIT_INDEX" val="1_2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06_3*l_h_f*1_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06"/>
  <p:tag name="KSO_WM_TEMPLATE_CATEGORY" val="custom"/>
  <p:tag name="KSO_WM_UNIT_SUBTYPE" val="a"/>
  <p:tag name="KSO_WM_UNIT_PRESET_TEXT" val="单击此处添加目录项标题"/>
  <p:tag name="KSO_WM_UNIT_TEXT_TYPE" val="1"/>
  <p:tag name="KSO_WM_DIAGRAM_MAX_ITEMCNT" val="6"/>
  <p:tag name="KSO_WM_DIAGRAM_MIN_ITEMCNT" val="2"/>
  <p:tag name="KSO_WM_DIAGRAM_VIRTUALLY_FRAME" val="{&quot;height&quot;:430.45001220703125,&quot;left&quot;:460,&quot;top&quot;:54.774993896484375,&quot;width&quot;:43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14.xml><?xml version="1.0" encoding="utf-8"?>
<p:tagLst xmlns:p="http://schemas.openxmlformats.org/presentationml/2006/main">
  <p:tag name="KSO_WM_UNIT_TYPE" val="l_h_i"/>
  <p:tag name="KSO_WM_UNIT_SUBTYPE" val="d"/>
  <p:tag name="KSO_WM_UNIT_INDEX" val="1_3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06_3*l_h_i*1_3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06"/>
  <p:tag name="KSO_WM_TEMPLATE_CATEGORY" val="custom"/>
  <p:tag name="KSO_WM_DIAGRAM_MAX_ITEMCNT" val="6"/>
  <p:tag name="KSO_WM_DIAGRAM_MIN_ITEMCNT" val="2"/>
  <p:tag name="KSO_WM_DIAGRAM_VIRTUALLY_FRAME" val="{&quot;height&quot;:430.45001220703125,&quot;left&quot;:460,&quot;top&quot;:54.774993896484375,&quot;width&quot;:43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15.xml><?xml version="1.0" encoding="utf-8"?>
<p:tagLst xmlns:p="http://schemas.openxmlformats.org/presentationml/2006/main">
  <p:tag name="KSO_WM_UNIT_TYPE" val="l_h_f"/>
  <p:tag name="KSO_WM_UNIT_INDEX" val="1_3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06_3*l_h_f*1_3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06"/>
  <p:tag name="KSO_WM_TEMPLATE_CATEGORY" val="custom"/>
  <p:tag name="KSO_WM_UNIT_SUBTYPE" val="a"/>
  <p:tag name="KSO_WM_UNIT_VALUE" val="13"/>
  <p:tag name="KSO_WM_UNIT_PRESET_TEXT" val="单击此处添加目录项标题"/>
  <p:tag name="KSO_WM_UNIT_TEXT_TYPE" val="1"/>
  <p:tag name="KSO_WM_DIAGRAM_MAX_ITEMCNT" val="6"/>
  <p:tag name="KSO_WM_DIAGRAM_MIN_ITEMCNT" val="2"/>
  <p:tag name="KSO_WM_DIAGRAM_VIRTUALLY_FRAME" val="{&quot;height&quot;:430.45001220703125,&quot;left&quot;:460,&quot;top&quot;:54.774993896484375,&quot;width&quot;:43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16.xml><?xml version="1.0" encoding="utf-8"?>
<p:tagLst xmlns:p="http://schemas.openxmlformats.org/presentationml/2006/main">
  <p:tag name="KSO_WM_UNIT_TYPE" val="l_h_i"/>
  <p:tag name="KSO_WM_UNIT_SUBTYPE" val="d"/>
  <p:tag name="KSO_WM_UNIT_INDEX" val="1_3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06_3*l_h_i*1_3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06"/>
  <p:tag name="KSO_WM_TEMPLATE_CATEGORY" val="custom"/>
  <p:tag name="KSO_WM_DIAGRAM_MAX_ITEMCNT" val="6"/>
  <p:tag name="KSO_WM_DIAGRAM_MIN_ITEMCNT" val="2"/>
  <p:tag name="KSO_WM_DIAGRAM_VIRTUALLY_FRAME" val="{&quot;height&quot;:430.45001220703125,&quot;left&quot;:460,&quot;top&quot;:54.774993896484375,&quot;width&quot;:43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17.xml><?xml version="1.0" encoding="utf-8"?>
<p:tagLst xmlns:p="http://schemas.openxmlformats.org/presentationml/2006/main">
  <p:tag name="KSO_WM_UNIT_TYPE" val="l_h_f"/>
  <p:tag name="KSO_WM_UNIT_INDEX" val="1_3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06_3*l_h_f*1_3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06"/>
  <p:tag name="KSO_WM_TEMPLATE_CATEGORY" val="custom"/>
  <p:tag name="KSO_WM_UNIT_SUBTYPE" val="a"/>
  <p:tag name="KSO_WM_UNIT_VALUE" val="13"/>
  <p:tag name="KSO_WM_UNIT_PRESET_TEXT" val="单击此处添加目录项标题"/>
  <p:tag name="KSO_WM_UNIT_TEXT_TYPE" val="1"/>
  <p:tag name="KSO_WM_DIAGRAM_MAX_ITEMCNT" val="6"/>
  <p:tag name="KSO_WM_DIAGRAM_MIN_ITEMCNT" val="2"/>
  <p:tag name="KSO_WM_DIAGRAM_VIRTUALLY_FRAME" val="{&quot;height&quot;:430.45001220703125,&quot;left&quot;:460,&quot;top&quot;:54.774993896484375,&quot;width&quot;:43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18.xml><?xml version="1.0" encoding="utf-8"?>
<p:tagLst xmlns:p="http://schemas.openxmlformats.org/presentationml/2006/main">
  <p:tag name="CP_OUTLINE_TITLE" val="目录"/>
  <p:tag name="CP_OUTLINE_TYPE" val="pt_contents"/>
  <p:tag name="KSO_WM_SLIDE_TYPE" val="contents"/>
  <p:tag name="KSO_WM_TEMPLATE_SUBCATEGORY" val="29"/>
  <p:tag name="KSO_WM_TEMPLATE_COLOR_TYPE" val="0"/>
  <p:tag name="KSO_WM_TAG_VERSION" val="3.0"/>
  <p:tag name="KSO_WM_SLIDE_SUBTYPE" val="diag"/>
  <p:tag name="KSO_WM_SLIDE_ITEM_CNT" val="3"/>
  <p:tag name="KSO_WM_DIAGRAM_GROUP_CODE" val="l1-1"/>
  <p:tag name="KSO_WM_BEAUTIFY_FLAG" val="#wm#"/>
  <p:tag name="KSO_WM_TEMPLATE_INDEX" val="20238606"/>
  <p:tag name="KSO_WM_TEMPLATE_CATEGORY" val="custom"/>
  <p:tag name="KSO_WM_SLIDE_INDEX" val="3"/>
  <p:tag name="KSO_WM_SLIDE_ID" val="custom20238606_3"/>
  <p:tag name="KSO_WM_TEMPLATE_MASTER_TYPE" val="0"/>
  <p:tag name="KSO_WM_SLIDE_LAYOUT" val="a_l"/>
  <p:tag name="KSO_WM_SLIDE_LAYOUT_CNT" val="1_1"/>
  <p:tag name="KSO_WM_SLIDE_DIAGTYPE" val="l"/>
  <p:tag name="KSO_WM_SLIDE_THEME_ID" val="3333019"/>
  <p:tag name="KSO_WM_SLIDE_THEME_NAME" val="简约风线条感留白设计职场办公"/>
</p:tagLst>
</file>

<file path=ppt/tags/tag219.xml><?xml version="1.0" encoding="utf-8"?>
<p:tagLst xmlns:p="http://schemas.openxmlformats.org/presentationml/2006/main">
  <p:tag name="KSO_WM_UNIT_TYPE" val="a"/>
  <p:tag name="KSO_WM_UNIT_INDEX" val="1"/>
  <p:tag name="KSO_WM_BEAUTIFY_FLAG" val="#wm#"/>
  <p:tag name="KSO_WM_TAG_VERSION" val="3.0"/>
  <p:tag name="KSO_WM_UNIT_ID" val="custom20238606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06"/>
  <p:tag name="KSO_WM_TEMPLATE_CATEGORY" val="custom"/>
  <p:tag name="KSO_WM_UNIT_ISCONTENTSTITLE" val="0"/>
  <p:tag name="KSO_WM_UNIT_VALUE" val="9"/>
  <p:tag name="KSO_WM_UNIT_PRESET_TEXT" val="添加章节标题"/>
  <p:tag name="KSO_WM_UNIT_TEXT_TYPE" val="1"/>
</p:tagLst>
</file>

<file path=ppt/tags/tag22.xml><?xml version="1.0" encoding="utf-8"?>
<p:tagLst xmlns:p="http://schemas.openxmlformats.org/presentationml/2006/main">
  <p:tag name="KSO_WM_UNIT_TYPE" val="i"/>
  <p:tag name="KSO_WM_UNIT_INDEX" val="23"/>
  <p:tag name="KSO_WM_BEAUTIFY_FLAG" val="#wm#"/>
  <p:tag name="KSO_WM_TAG_VERSION" val="3.0"/>
  <p:tag name="KSO_WM_UNIT_ID" val="_1*i*2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0.xml><?xml version="1.0" encoding="utf-8"?>
<p:tagLst xmlns:p="http://schemas.openxmlformats.org/presentationml/2006/main">
  <p:tag name="KSO_WM_UNIT_TYPE" val="e"/>
  <p:tag name="KSO_WM_UNIT_INDEX" val="1"/>
  <p:tag name="KSO_WM_BEAUTIFY_FLAG" val="#wm#"/>
  <p:tag name="KSO_WM_TAG_VERSION" val="3.0"/>
  <p:tag name="KSO_WM_UNIT_ID" val="custom20238606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06"/>
  <p:tag name="KSO_WM_TEMPLATE_CATEGORY" val="custom"/>
  <p:tag name="KSO_WM_UNIT_VALUE" val="11"/>
</p:tagLst>
</file>

<file path=ppt/tags/tag221.xml><?xml version="1.0" encoding="utf-8"?>
<p:tagLst xmlns:p="http://schemas.openxmlformats.org/presentationml/2006/main">
  <p:tag name="CP_OUTLINE_TITLE" val="政策总则与适用范围"/>
  <p:tag name="CP_OUTLINE_TYPE" val="pt_section_title"/>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8606"/>
  <p:tag name="KSO_WM_TEMPLATE_CATEGORY" val="custom"/>
  <p:tag name="KSO_WM_SLIDE_INDEX" val="7"/>
  <p:tag name="KSO_WM_SLIDE_ID" val="custom20238606_7"/>
  <p:tag name="KSO_WM_TEMPLATE_MASTER_TYPE" val="0"/>
  <p:tag name="KSO_WM_SLIDE_LAYOUT" val="a_b_e"/>
  <p:tag name="KSO_WM_SLIDE_LAYOUT_CNT" val="1_1_1"/>
  <p:tag name="KSO_WM_SLIDE_THEME_ID" val="3333019"/>
  <p:tag name="KSO_WM_SLIDE_THEME_NAME" val="简约风线条感留白设计职场办公"/>
</p:tagLst>
</file>

<file path=ppt/tags/tag222.xml><?xml version="1.0" encoding="utf-8"?>
<p:tagLst xmlns:p="http://schemas.openxmlformats.org/presentationml/2006/main">
  <p:tag name="KSO_WM_BEAUTIFY_FLAG" val="#wm#"/>
  <p:tag name="KSO_WM_DIAGRAM_GROUP_CODE" val="1"/>
  <p:tag name="KSO_WM_FIGMA_FLAG" val="#fgm#"/>
  <p:tag name="KSO_WM_UNIT_INDEX" val="1_3_1"/>
  <p:tag name="KSO_WM_UNIT_TYPE" val="l_h_f"/>
  <p:tag name="KSO_WM_UNIT_PRESET_TEXT" val="单击此处添加项正文"/>
  <p:tag name="KSO_WM_DIAGRAM_VIRTUALLY_FRAME" val="{&quot;height&quot;:360,&quot;left&quot;:60,&quot;top&quot;:105.75,&quot;width&quot;:488.4}"/>
</p:tagLst>
</file>

<file path=ppt/tags/tag223.xml><?xml version="1.0" encoding="utf-8"?>
<p:tagLst xmlns:p="http://schemas.openxmlformats.org/presentationml/2006/main">
  <p:tag name="KSO_WM_BEAUTIFY_FLAG" val="#wm#"/>
  <p:tag name="KSO_WM_DIAGRAM_GROUP_CODE" val="1"/>
  <p:tag name="KSO_WM_FIGMA_FLAG" val="#fgm#"/>
  <p:tag name="KSO_WM_UNIT_INDEX" val="1_3_1"/>
  <p:tag name="KSO_WM_UNIT_TYPE" val="l_h_a"/>
  <p:tag name="KSO_WM_UNIT_PRESET_TEXT" val="单击此处添加项标题"/>
  <p:tag name="KSO_WM_DIAGRAM_VIRTUALLY_FRAME" val="{&quot;height&quot;:360,&quot;left&quot;:60,&quot;top&quot;:105.75,&quot;width&quot;:488.4}"/>
</p:tagLst>
</file>

<file path=ppt/tags/tag224.xml><?xml version="1.0" encoding="utf-8"?>
<p:tagLst xmlns:p="http://schemas.openxmlformats.org/presentationml/2006/main">
  <p:tag name="KSO_WM_BEAUTIFY_FLAG" val="#wm#"/>
  <p:tag name="KSO_WM_DIAGRAM_GROUP_CODE" val="1"/>
  <p:tag name="KSO_WM_FIGMA_FLAG" val="#fgm#"/>
  <p:tag name="KSO_WM_UNIT_INDEX" val="1_2_1"/>
  <p:tag name="KSO_WM_UNIT_TYPE" val="l_h_f"/>
  <p:tag name="KSO_WM_UNIT_PRESET_TEXT" val="单击此处添加项正文"/>
  <p:tag name="KSO_WM_DIAGRAM_VIRTUALLY_FRAME" val="{&quot;height&quot;:360,&quot;left&quot;:60,&quot;top&quot;:105.75,&quot;width&quot;:488.4}"/>
</p:tagLst>
</file>

<file path=ppt/tags/tag225.xml><?xml version="1.0" encoding="utf-8"?>
<p:tagLst xmlns:p="http://schemas.openxmlformats.org/presentationml/2006/main">
  <p:tag name="KSO_WM_BEAUTIFY_FLAG" val="#wm#"/>
  <p:tag name="KSO_WM_DIAGRAM_GROUP_CODE" val="1"/>
  <p:tag name="KSO_WM_FIGMA_FLAG" val="#fgm#"/>
  <p:tag name="KSO_WM_UNIT_INDEX" val="1_2_1"/>
  <p:tag name="KSO_WM_UNIT_TYPE" val="l_h_a"/>
  <p:tag name="KSO_WM_UNIT_PRESET_TEXT" val="单击此处添加项标题"/>
  <p:tag name="KSO_WM_DIAGRAM_VIRTUALLY_FRAME" val="{&quot;height&quot;:360,&quot;left&quot;:60,&quot;top&quot;:105.75,&quot;width&quot;:488.4}"/>
</p:tagLst>
</file>

<file path=ppt/tags/tag226.xml><?xml version="1.0" encoding="utf-8"?>
<p:tagLst xmlns:p="http://schemas.openxmlformats.org/presentationml/2006/main">
  <p:tag name="KSO_WM_BEAUTIFY_FLAG" val="#wm#"/>
  <p:tag name="KSO_WM_DIAGRAM_GROUP_CODE" val="1"/>
  <p:tag name="KSO_WM_FIGMA_FLAG" val="#fgm#"/>
  <p:tag name="KSO_WM_UNIT_INDEX" val="1_1_1"/>
  <p:tag name="KSO_WM_UNIT_TYPE" val="l_h_f"/>
  <p:tag name="KSO_WM_UNIT_PRESET_TEXT" val="单击此处添加项正文"/>
  <p:tag name="KSO_WM_DIAGRAM_VIRTUALLY_FRAME" val="{&quot;height&quot;:360,&quot;left&quot;:60,&quot;top&quot;:105.75,&quot;width&quot;:488.4}"/>
</p:tagLst>
</file>

<file path=ppt/tags/tag227.xml><?xml version="1.0" encoding="utf-8"?>
<p:tagLst xmlns:p="http://schemas.openxmlformats.org/presentationml/2006/main">
  <p:tag name="KSO_WM_BEAUTIFY_FLAG" val="#wm#"/>
  <p:tag name="KSO_WM_DIAGRAM_GROUP_CODE" val="1"/>
  <p:tag name="KSO_WM_FIGMA_FLAG" val="#fgm#"/>
  <p:tag name="KSO_WM_UNIT_INDEX" val="1_1_1"/>
  <p:tag name="KSO_WM_UNIT_TYPE" val="l_h_a"/>
  <p:tag name="KSO_WM_UNIT_PRESET_TEXT" val="单击此处添加项标题"/>
  <p:tag name="KSO_WM_DIAGRAM_VIRTUALLY_FRAME" val="{&quot;height&quot;:360,&quot;left&quot;:60,&quot;top&quot;:105.75,&quot;width&quot;:488.4}"/>
</p:tagLst>
</file>

<file path=ppt/tags/tag228.xml><?xml version="1.0" encoding="utf-8"?>
<p:tagLst xmlns:p="http://schemas.openxmlformats.org/presentationml/2006/main">
  <p:tag name="KSO_WM_BEAUTIFY_FLAG" val="#wm#"/>
  <p:tag name="KSO_WM_FIGMA_FLAG" val="#fgm#"/>
  <p:tag name="KSO_WM_UNIT_INDEX" val="2"/>
  <p:tag name="KSO_WM_UNIT_TYPE" val="d"/>
  <p:tag name="MH_SHAPE_GUID" val="generate_slide_ai*{&quot;ai_type&quot;:&quot;&quot;,&quot;id&quot;:&quot;&quot;}*_ai_*17505118756874dc52f54ac10-slide-0"/>
</p:tagLst>
</file>

<file path=ppt/tags/tag229.xml><?xml version="1.0" encoding="utf-8"?>
<p:tagLst xmlns:p="http://schemas.openxmlformats.org/presentationml/2006/main">
  <p:tag name="KSO_WM_BEAUTIFY_FLAG" val="#wm#"/>
  <p:tag name="KSO_WM_FIGMA_FLAG" val="#fgm#"/>
  <p:tag name="KSO_WM_UNIT_INDEX" val="1"/>
  <p:tag name="KSO_WM_UNIT_TYPE" val="a"/>
  <p:tag name="KSO_WM_LAYOUT_CHECK_HASH" val="2ed9aec561a83aed991932c5f09b9bc4e807e2e1"/>
  <p:tag name="KSO_WM_NEWLAYOUT_ID" val="slide_20c7e24892b2d060"/>
  <p:tag name="KSO_WM_UNIT_PRESET_TEXT" val="单击此处添加标题"/>
</p:tagLst>
</file>

<file path=ppt/tags/tag23.xml><?xml version="1.0" encoding="utf-8"?>
<p:tagLst xmlns:p="http://schemas.openxmlformats.org/presentationml/2006/main">
  <p:tag name="KSO_WM_UNIT_TYPE" val="i"/>
  <p:tag name="KSO_WM_UNIT_INDEX" val="26"/>
  <p:tag name="KSO_WM_BEAUTIFY_FLAG" val="#wm#"/>
  <p:tag name="KSO_WM_TAG_VERSION" val="3.0"/>
  <p:tag name="KSO_WM_UNIT_ID" val="_1*i*2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0.xml><?xml version="1.0" encoding="utf-8"?>
<p:tagLst xmlns:p="http://schemas.openxmlformats.org/presentationml/2006/main">
  <p:tag name="KSO_WM_SLIDE_HAS_MASK" val="0"/>
  <p:tag name="KSO_WM_SLIDE_ITEM_CNT" val="0"/>
  <p:tag name="KSO_WM_SLIDE_TYPE" val="text"/>
  <p:tag name="KSO_WM_TEMPLATE_SUBCATEGORY" val="29"/>
  <p:tag name="KSO_WM_BEAUTIFY_FLAG" val="#wm#"/>
  <p:tag name="KSO_WM_TEMPLATE_FIGMA_ID" val="69796629633"/>
  <p:tag name="KSO_WM_TEMPLATE_SLIDE_ID" val="slide_20c7e24892b2d060"/>
  <p:tag name="CP_OUTLINE_TITLE" val="政策制定背景与目的"/>
  <p:tag name="CP_OUTLINE_TYPE" val="pt_text"/>
  <p:tag name="KSO_WM_TEMPLATE_COLOR_TYPE" val="0"/>
  <p:tag name="KSO_WM_TAG_VERSION" val="3.0"/>
  <p:tag name="KSO_WM_SLIDE_SUBTYPE" val="pureTxt"/>
  <p:tag name="KSO_WM_TEMPLATE_INDEX" val="20238606"/>
  <p:tag name="KSO_WM_TEMPLATE_CATEGORY" val="custom"/>
  <p:tag name="KSO_WM_SLIDE_INDEX" val="8"/>
  <p:tag name="KSO_WM_SLIDE_ID" val="custom20238606_8"/>
  <p:tag name="KSO_WM_TEMPLATE_MASTER_TYPE" val="0"/>
  <p:tag name="KSO_WM_SLIDE_LAYOUT" val="a_f"/>
  <p:tag name="KSO_WM_SLIDE_LAYOUT_CNT" val="1_1"/>
  <p:tag name="KSO_WM_SLIDE_SIZE" val="850*457"/>
  <p:tag name="KSO_WM_SLIDE_POSITION" val="54*28"/>
</p:tagLst>
</file>

<file path=ppt/tags/tag231.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1069_4*a*1"/>
  <p:tag name="KSO_WM_TEMPLATE_CATEGORY" val="diagram"/>
  <p:tag name="KSO_WM_TEMPLATE_INDEX" val="20231069"/>
  <p:tag name="KSO_WM_UNIT_LAYERLEVEL" val="1"/>
  <p:tag name="KSO_WM_TAG_VERSION" val="3.0"/>
  <p:tag name="KSO_WM_BEAUTIFY_FLAG" val="#wm#"/>
  <p:tag name="KSO_WM_UNIT_TEXT_TYPE" val="1"/>
  <p:tag name="KSO_WM_DIAGRAM_GROUP_CODE" val="l1-1"/>
  <p:tag name="KSO_WM_UNIT_PRESET_TEXT" val="单击此处添加标题"/>
  <p:tag name="KSO_WM_UNIT_TEXT_FILL_FORE_SCHEMECOLOR_INDEX" val="13"/>
  <p:tag name="KSO_WM_UNIT_TEXT_FILL_TYPE" val="1"/>
  <p:tag name="KSO_WM_UNIT_USESOURCEFORMAT_APPLY" val="1"/>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i*1_1_1"/>
  <p:tag name="KSO_WM_TEMPLATE_CATEGORY" val="diagram"/>
  <p:tag name="KSO_WM_TEMPLATE_INDEX" val="20231069"/>
  <p:tag name="KSO_WM_UNIT_LAYERLEVEL" val="1_1_1"/>
  <p:tag name="KSO_WM_TAG_VERSION" val="3.0"/>
  <p:tag name="KSO_WM_BEAUTIFY_FLAG" val="#wm#"/>
  <p:tag name="KSO_WM_DIAGRAM_GROUP_CODE" val="l1-1"/>
  <p:tag name="KSO_WM_UNIT_SUBTYPE" val="d"/>
  <p:tag name="KSO_WM_UNIT_TYPE" val="l_h_i"/>
  <p:tag name="KSO_WM_UNIT_INDEX" val="1_1_1"/>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FILL_TYPE" val="3"/>
  <p:tag name="KSO_WM_DIAGRAM_MAX_ITEMCNT" val="6"/>
  <p:tag name="KSO_WM_DIAGRAM_MIN_ITEMCNT" val="3"/>
  <p:tag name="KSO_WM_DIAGRAM_COLOR_MATCH_VALUE" val="{&quot;shape&quot;:{&quot;fill&quot;:{&quot;gradient&quot;:[{&quot;brightness&quot;:0,&quot;colorType&quot;:1,&quot;foreColorIndex&quot;:5,&quot;pos&quot;:0,&quot;transparency&quot;:0},{&quot;brightness&quot;:0.4000000059604645,&quot;colorType&quot;:1,&quot;foreColorIndex&quot;:5,&quot;pos&quot;:0.899999976158142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HADOW_SCHEMECOLOR_INDEX" val="5"/>
  <p:tag name="KSO_WM_UNIT_USESOURCEFORMAT_APPLY" val="1"/>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i*1_1_2"/>
  <p:tag name="KSO_WM_TEMPLATE_CATEGORY" val="diagram"/>
  <p:tag name="KSO_WM_TEMPLATE_INDEX" val="20231069"/>
  <p:tag name="KSO_WM_UNIT_LAYERLEVEL" val="1_1_1"/>
  <p:tag name="KSO_WM_TAG_VERSION" val="3.0"/>
  <p:tag name="KSO_WM_BEAUTIFY_FLAG" val="#wm#"/>
  <p:tag name="KSO_WM_DIAGRAM_GROUP_CODE" val="l1-1"/>
  <p:tag name="KSO_WM_UNIT_TYPE" val="l_h_i"/>
  <p:tag name="KSO_WM_UNIT_INDEX" val="1_1_2"/>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3"/>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i*1_1_3"/>
  <p:tag name="KSO_WM_TEMPLATE_CATEGORY" val="diagram"/>
  <p:tag name="KSO_WM_TEMPLATE_INDEX" val="20231069"/>
  <p:tag name="KSO_WM_UNIT_LAYERLEVEL" val="1_1_1"/>
  <p:tag name="KSO_WM_TAG_VERSION" val="3.0"/>
  <p:tag name="KSO_WM_BEAUTIFY_FLAG" val="#wm#"/>
  <p:tag name="KSO_WM_DIAGRAM_GROUP_CODE" val="l1-1"/>
  <p:tag name="KSO_WM_UNIT_TYPE" val="l_h_i"/>
  <p:tag name="KSO_WM_UNIT_INDEX" val="1_1_3"/>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3"/>
  <p:tag name="KSO_WM_DIAGRAM_COLOR_MATCH_VALUE" val="{&quot;shape&quot;:{&quot;fill&quot;:{&quot;solid&quot;:{&quot;brightness&quot;:0,&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i*1_1_4"/>
  <p:tag name="KSO_WM_TEMPLATE_CATEGORY" val="diagram"/>
  <p:tag name="KSO_WM_TEMPLATE_INDEX" val="20231069"/>
  <p:tag name="KSO_WM_UNIT_LAYERLEVEL" val="1_1_1"/>
  <p:tag name="KSO_WM_TAG_VERSION" val="3.0"/>
  <p:tag name="KSO_WM_BEAUTIFY_FLAG" val="#wm#"/>
  <p:tag name="KSO_WM_DIAGRAM_GROUP_CODE" val="l1-1"/>
  <p:tag name="KSO_WM_UNIT_TYPE" val="l_h_i"/>
  <p:tag name="KSO_WM_UNIT_INDEX" val="1_1_4"/>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LINE_FORE_SCHEMECOLOR_INDEX" val="5"/>
  <p:tag name="KSO_WM_DIAGRAM_MAX_ITEMCNT" val="6"/>
  <p:tag name="KSO_WM_DIAGRAM_MIN_ITEMCNT" val="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ILL_TYPE" val="2"/>
  <p:tag name="KSO_WM_UNIT_USESOURCEFORMAT_APPLY" val="1"/>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a*1_1_1"/>
  <p:tag name="KSO_WM_TEMPLATE_CATEGORY" val="diagram"/>
  <p:tag name="KSO_WM_TEMPLATE_INDEX" val="20231069"/>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a"/>
  <p:tag name="KSO_WM_UNIT_INDEX" val="1_1_1"/>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PRESET_TEXT" val="添加标题"/>
  <p:tag name="KSO_WM_UNIT_TEXT_FILL_FORE_SCHEMECOLOR_INDEX" val="1"/>
  <p:tag name="KSO_WM_UNIT_TEXT_FILL_TYPE" val="1"/>
  <p:tag name="KSO_WM_UNIT_TEXT_TYPE" val="1"/>
  <p:tag name="KSO_WM_DIAGRAM_MAX_ITEMCNT" val="6"/>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f*1_1_1"/>
  <p:tag name="KSO_WM_TEMPLATE_CATEGORY" val="diagram"/>
  <p:tag name="KSO_WM_TEMPLATE_INDEX" val="20231069"/>
  <p:tag name="KSO_WM_UNIT_LAYERLEVEL" val="1_1_1"/>
  <p:tag name="KSO_WM_TAG_VERSION" val="3.0"/>
  <p:tag name="KSO_WM_BEAUTIFY_FLAG" val="#wm#"/>
  <p:tag name="KSO_WM_UNIT_SUBTYPE" val="a"/>
  <p:tag name="KSO_WM_UNIT_TEXT_LAYER_COUNT" val="1"/>
  <p:tag name="KSO_WM_UNIT_NOCLEAR" val="0"/>
  <p:tag name="KSO_WM_DIAGRAM_GROUP_CODE" val="l1-1"/>
  <p:tag name="KSO_WM_UNIT_TYPE" val="l_h_f"/>
  <p:tag name="KSO_WM_UNIT_INDEX" val="1_1_1"/>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PRESET_TEXT" val="单击此处添加正文，文字是您思想的提炼"/>
  <p:tag name="KSO_WM_UNIT_TEXT_FILL_FORE_SCHEMECOLOR_INDEX" val="1"/>
  <p:tag name="KSO_WM_UNIT_TEXT_FILL_TYPE" val="1"/>
  <p:tag name="KSO_WM_UNIT_TEXT_TYPE" val="1"/>
  <p:tag name="KSO_WM_DIAGRAM_MAX_ITEMCNT" val="6"/>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i*1_2_1"/>
  <p:tag name="KSO_WM_TEMPLATE_CATEGORY" val="diagram"/>
  <p:tag name="KSO_WM_TEMPLATE_INDEX" val="20231069"/>
  <p:tag name="KSO_WM_UNIT_LAYERLEVEL" val="1_1_1"/>
  <p:tag name="KSO_WM_TAG_VERSION" val="3.0"/>
  <p:tag name="KSO_WM_BEAUTIFY_FLAG" val="#wm#"/>
  <p:tag name="KSO_WM_DIAGRAM_GROUP_CODE" val="l1-1"/>
  <p:tag name="KSO_WM_UNIT_SUBTYPE" val="d"/>
  <p:tag name="KSO_WM_UNIT_TYPE" val="l_h_i"/>
  <p:tag name="KSO_WM_UNIT_INDEX" val="1_2_1"/>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FILL_TYPE" val="3"/>
  <p:tag name="KSO_WM_DIAGRAM_MAX_ITEMCNT" val="6"/>
  <p:tag name="KSO_WM_DIAGRAM_MIN_ITEMCNT" val="3"/>
  <p:tag name="KSO_WM_DIAGRAM_COLOR_MATCH_VALUE" val="{&quot;shape&quot;:{&quot;fill&quot;:{&quot;gradient&quot;:[{&quot;brightness&quot;:0.4000000059604645,&quot;colorType&quot;:1,&quot;foreColorIndex&quot;:6,&quot;pos&quot;:0.8999999761581421,&quot;transparency&quot;:0},{&quot;brightness&quot;:0,&quot;colorType&quot;:1,&quot;foreColorIndex&quot;:6,&quot;pos&quot;:0,&quot;transparency&quot;:0}],&quot;type&quot;:3},&quot;glow&quot;:{&quot;colorType&quot;:0},&quot;line&quot;:{&quot;type&quot;:0},&quot;shadow&quot;:{&quot;brightness&quot;:0,&quot;colorType&quot;:1,&quot;foreColorIndex&quot;:6,&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HADOW_SCHEMECOLOR_INDEX" val="6"/>
  <p:tag name="KSO_WM_UNIT_USESOURCEFORMAT_APPLY" val="1"/>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i*1_2_2"/>
  <p:tag name="KSO_WM_TEMPLATE_CATEGORY" val="diagram"/>
  <p:tag name="KSO_WM_TEMPLATE_INDEX" val="20231069"/>
  <p:tag name="KSO_WM_UNIT_LAYERLEVEL" val="1_1_1"/>
  <p:tag name="KSO_WM_TAG_VERSION" val="3.0"/>
  <p:tag name="KSO_WM_BEAUTIFY_FLAG" val="#wm#"/>
  <p:tag name="KSO_WM_DIAGRAM_GROUP_CODE" val="l1-1"/>
  <p:tag name="KSO_WM_UNIT_TYPE" val="l_h_i"/>
  <p:tag name="KSO_WM_UNIT_INDEX" val="1_2_2"/>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FILL_TYPE" val="1"/>
  <p:tag name="KSO_WM_UNIT_FILL_FORE_SCHEMECOLOR_INDEX" val="6"/>
  <p:tag name="KSO_WM_UNIT_FILL_FORE_SCHEMECOLOR_INDEX_BRIGHTNESS" val="0"/>
  <p:tag name="KSO_WM_DIAGRAM_MAX_ITEMCNT" val="6"/>
  <p:tag name="KSO_WM_DIAGRAM_MIN_ITEMCNT" val="3"/>
  <p:tag name="KSO_WM_DIAGRAM_COLOR_MATCH_VALUE" val="{&quot;shape&quot;:{&quot;fill&quot;:{&quot;solid&quot;:{&quot;brightness&quot;:0,&quot;colorType&quot;:1,&quot;foreColorIndex&quot;:6,&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24.xml><?xml version="1.0" encoding="utf-8"?>
<p:tagLst xmlns:p="http://schemas.openxmlformats.org/presentationml/2006/main">
  <p:tag name="KSO_WM_UNIT_TYPE" val="i"/>
  <p:tag name="KSO_WM_UNIT_INDEX" val="16"/>
  <p:tag name="KSO_WM_BEAUTIFY_FLAG" val="#wm#"/>
  <p:tag name="KSO_WM_TAG_VERSION" val="3.0"/>
  <p:tag name="KSO_WM_UNIT_ID" val="_1*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i*1_2_3"/>
  <p:tag name="KSO_WM_TEMPLATE_CATEGORY" val="diagram"/>
  <p:tag name="KSO_WM_TEMPLATE_INDEX" val="20231069"/>
  <p:tag name="KSO_WM_UNIT_LAYERLEVEL" val="1_1_1"/>
  <p:tag name="KSO_WM_TAG_VERSION" val="3.0"/>
  <p:tag name="KSO_WM_BEAUTIFY_FLAG" val="#wm#"/>
  <p:tag name="KSO_WM_DIAGRAM_GROUP_CODE" val="l1-1"/>
  <p:tag name="KSO_WM_UNIT_TYPE" val="l_h_i"/>
  <p:tag name="KSO_WM_UNIT_INDEX" val="1_2_3"/>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FILL_TYPE" val="1"/>
  <p:tag name="KSO_WM_UNIT_FILL_FORE_SCHEMECOLOR_INDEX" val="6"/>
  <p:tag name="KSO_WM_UNIT_FILL_FORE_SCHEMECOLOR_INDEX_BRIGHTNESS" val="0"/>
  <p:tag name="KSO_WM_DIAGRAM_MAX_ITEMCNT" val="6"/>
  <p:tag name="KSO_WM_DIAGRAM_MIN_ITEMCNT" val="3"/>
  <p:tag name="KSO_WM_DIAGRAM_COLOR_MATCH_VALUE" val="{&quot;shape&quot;:{&quot;fill&quot;:{&quot;solid&quot;:{&quot;brightness&quot;:0,&quot;colorType&quot;:1,&quot;foreColorIndex&quot;:6,&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i*1_2_4"/>
  <p:tag name="KSO_WM_TEMPLATE_CATEGORY" val="diagram"/>
  <p:tag name="KSO_WM_TEMPLATE_INDEX" val="20231069"/>
  <p:tag name="KSO_WM_UNIT_LAYERLEVEL" val="1_1_1"/>
  <p:tag name="KSO_WM_TAG_VERSION" val="3.0"/>
  <p:tag name="KSO_WM_BEAUTIFY_FLAG" val="#wm#"/>
  <p:tag name="KSO_WM_DIAGRAM_GROUP_CODE" val="l1-1"/>
  <p:tag name="KSO_WM_UNIT_TYPE" val="l_h_i"/>
  <p:tag name="KSO_WM_UNIT_INDEX" val="1_2_4"/>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LINE_FORE_SCHEMECOLOR_INDEX" val="6"/>
  <p:tag name="KSO_WM_DIAGRAM_MAX_ITEMCNT" val="6"/>
  <p:tag name="KSO_WM_DIAGRAM_MIN_ITEMCNT" val="3"/>
  <p:tag name="KSO_WM_DIAGRAM_COLOR_MATCH_VALUE" val="{&quot;shape&quot;:{&quot;fill&quot;:{&quot;type&quot;:0},&quot;glow&quot;:{&quot;colorType&quot;:0},&quot;line&quot;:{&quot;solidLine&quot;:{&quot;brightness&quot;:0,&quot;colorType&quot;:1,&quot;foreColorIndex&quot;:6,&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ILL_TYPE" val="2"/>
  <p:tag name="KSO_WM_UNIT_USESOURCEFORMAT_APPLY" val="1"/>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a*1_2_1"/>
  <p:tag name="KSO_WM_TEMPLATE_CATEGORY" val="diagram"/>
  <p:tag name="KSO_WM_TEMPLATE_INDEX" val="20231069"/>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a"/>
  <p:tag name="KSO_WM_UNIT_INDEX" val="1_2_1"/>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PRESET_TEXT" val="添加标题"/>
  <p:tag name="KSO_WM_UNIT_TEXT_FILL_FORE_SCHEMECOLOR_INDEX" val="1"/>
  <p:tag name="KSO_WM_UNIT_TEXT_FILL_TYPE" val="1"/>
  <p:tag name="KSO_WM_UNIT_TEXT_TYPE" val="1"/>
  <p:tag name="KSO_WM_DIAGRAM_MAX_ITEMCNT" val="6"/>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f*1_2_1"/>
  <p:tag name="KSO_WM_TEMPLATE_CATEGORY" val="diagram"/>
  <p:tag name="KSO_WM_TEMPLATE_INDEX" val="20231069"/>
  <p:tag name="KSO_WM_UNIT_LAYERLEVEL" val="1_1_1"/>
  <p:tag name="KSO_WM_TAG_VERSION" val="3.0"/>
  <p:tag name="KSO_WM_BEAUTIFY_FLAG" val="#wm#"/>
  <p:tag name="KSO_WM_UNIT_SUBTYPE" val="a"/>
  <p:tag name="KSO_WM_UNIT_TEXT_LAYER_COUNT" val="1"/>
  <p:tag name="KSO_WM_UNIT_NOCLEAR" val="0"/>
  <p:tag name="KSO_WM_DIAGRAM_GROUP_CODE" val="l1-1"/>
  <p:tag name="KSO_WM_UNIT_TYPE" val="l_h_f"/>
  <p:tag name="KSO_WM_UNIT_INDEX" val="1_2_1"/>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PRESET_TEXT" val="单击此处输入你的正文，文字是您思想的提炼"/>
  <p:tag name="KSO_WM_UNIT_TEXT_FILL_FORE_SCHEMECOLOR_INDEX" val="1"/>
  <p:tag name="KSO_WM_UNIT_TEXT_FILL_TYPE" val="1"/>
  <p:tag name="KSO_WM_UNIT_TEXT_TYPE" val="1"/>
  <p:tag name="KSO_WM_DIAGRAM_MAX_ITEMCNT" val="6"/>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i*1_3_1"/>
  <p:tag name="KSO_WM_TEMPLATE_CATEGORY" val="diagram"/>
  <p:tag name="KSO_WM_TEMPLATE_INDEX" val="20231069"/>
  <p:tag name="KSO_WM_UNIT_LAYERLEVEL" val="1_1_1"/>
  <p:tag name="KSO_WM_TAG_VERSION" val="3.0"/>
  <p:tag name="KSO_WM_BEAUTIFY_FLAG" val="#wm#"/>
  <p:tag name="KSO_WM_DIAGRAM_GROUP_CODE" val="l1-1"/>
  <p:tag name="KSO_WM_UNIT_SUBTYPE" val="d"/>
  <p:tag name="KSO_WM_UNIT_TYPE" val="l_h_i"/>
  <p:tag name="KSO_WM_UNIT_INDEX" val="1_3_1"/>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FILL_TYPE" val="3"/>
  <p:tag name="KSO_WM_DIAGRAM_MAX_ITEMCNT" val="6"/>
  <p:tag name="KSO_WM_DIAGRAM_MIN_ITEMCNT" val="3"/>
  <p:tag name="KSO_WM_DIAGRAM_COLOR_MATCH_VALUE" val="{&quot;shape&quot;:{&quot;fill&quot;:{&quot;gradient&quot;:[{&quot;brightness&quot;:0.4000000059604645,&quot;colorType&quot;:1,&quot;foreColorIndex&quot;:7,&quot;pos&quot;:1,&quot;transparency&quot;:0},{&quot;brightness&quot;:0,&quot;colorType&quot;:1,&quot;foreColorIndex&quot;:7,&quot;pos&quot;:0.10000000149011612,&quot;transparency&quot;:0}],&quot;type&quot;:3},&quot;glow&quot;:{&quot;colorType&quot;:0},&quot;line&quot;:{&quot;type&quot;:0},&quot;shadow&quot;:{&quot;brightness&quot;:0,&quot;colorType&quot;:1,&quot;foreColorIndex&quot;:7,&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HADOW_SCHEMECOLOR_INDEX" val="7"/>
  <p:tag name="KSO_WM_UNIT_USESOURCEFORMAT_APPLY" val="1"/>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i*1_3_2"/>
  <p:tag name="KSO_WM_TEMPLATE_CATEGORY" val="diagram"/>
  <p:tag name="KSO_WM_TEMPLATE_INDEX" val="20231069"/>
  <p:tag name="KSO_WM_UNIT_LAYERLEVEL" val="1_1_1"/>
  <p:tag name="KSO_WM_TAG_VERSION" val="3.0"/>
  <p:tag name="KSO_WM_BEAUTIFY_FLAG" val="#wm#"/>
  <p:tag name="KSO_WM_DIAGRAM_GROUP_CODE" val="l1-1"/>
  <p:tag name="KSO_WM_UNIT_TYPE" val="l_h_i"/>
  <p:tag name="KSO_WM_UNIT_INDEX" val="1_3_2"/>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FILL_TYPE" val="1"/>
  <p:tag name="KSO_WM_UNIT_FILL_FORE_SCHEMECOLOR_INDEX" val="7"/>
  <p:tag name="KSO_WM_UNIT_FILL_FORE_SCHEMECOLOR_INDEX_BRIGHTNESS" val="0"/>
  <p:tag name="KSO_WM_DIAGRAM_MAX_ITEMCNT" val="6"/>
  <p:tag name="KSO_WM_DIAGRAM_MIN_ITEMCNT" val="3"/>
  <p:tag name="KSO_WM_DIAGRAM_COLOR_MATCH_VALUE" val="{&quot;shape&quot;:{&quot;fill&quot;:{&quot;solid&quot;:{&quot;brightness&quot;:0,&quot;colorType&quot;:1,&quot;foreColorIndex&quot;:7,&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i*1_3_3"/>
  <p:tag name="KSO_WM_TEMPLATE_CATEGORY" val="diagram"/>
  <p:tag name="KSO_WM_TEMPLATE_INDEX" val="20231069"/>
  <p:tag name="KSO_WM_UNIT_LAYERLEVEL" val="1_1_1"/>
  <p:tag name="KSO_WM_TAG_VERSION" val="3.0"/>
  <p:tag name="KSO_WM_BEAUTIFY_FLAG" val="#wm#"/>
  <p:tag name="KSO_WM_DIAGRAM_GROUP_CODE" val="l1-1"/>
  <p:tag name="KSO_WM_UNIT_TYPE" val="l_h_i"/>
  <p:tag name="KSO_WM_UNIT_INDEX" val="1_3_3"/>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FILL_TYPE" val="1"/>
  <p:tag name="KSO_WM_UNIT_FILL_FORE_SCHEMECOLOR_INDEX" val="7"/>
  <p:tag name="KSO_WM_UNIT_FILL_FORE_SCHEMECOLOR_INDEX_BRIGHTNESS" val="0"/>
  <p:tag name="KSO_WM_DIAGRAM_MAX_ITEMCNT" val="6"/>
  <p:tag name="KSO_WM_DIAGRAM_MIN_ITEMCNT" val="3"/>
  <p:tag name="KSO_WM_DIAGRAM_COLOR_MATCH_VALUE" val="{&quot;shape&quot;:{&quot;fill&quot;:{&quot;solid&quot;:{&quot;brightness&quot;:0,&quot;colorType&quot;:1,&quot;foreColorIndex&quot;:7,&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i*1_3_4"/>
  <p:tag name="KSO_WM_TEMPLATE_CATEGORY" val="diagram"/>
  <p:tag name="KSO_WM_TEMPLATE_INDEX" val="20231069"/>
  <p:tag name="KSO_WM_UNIT_LAYERLEVEL" val="1_1_1"/>
  <p:tag name="KSO_WM_TAG_VERSION" val="3.0"/>
  <p:tag name="KSO_WM_BEAUTIFY_FLAG" val="#wm#"/>
  <p:tag name="KSO_WM_DIAGRAM_GROUP_CODE" val="l1-1"/>
  <p:tag name="KSO_WM_UNIT_TYPE" val="l_h_i"/>
  <p:tag name="KSO_WM_UNIT_INDEX" val="1_3_4"/>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LINE_FORE_SCHEMECOLOR_INDEX" val="7"/>
  <p:tag name="KSO_WM_DIAGRAM_MAX_ITEMCNT" val="6"/>
  <p:tag name="KSO_WM_DIAGRAM_MIN_ITEMCNT" val="3"/>
  <p:tag name="KSO_WM_DIAGRAM_COLOR_MATCH_VALUE" val="{&quot;shape&quot;:{&quot;fill&quot;:{&quot;type&quot;:0},&quot;glow&quot;:{&quot;colorType&quot;:0},&quot;line&quot;:{&quot;solidLine&quot;:{&quot;brightness&quot;:0,&quot;colorType&quot;:1,&quot;foreColorIndex&quot;:7,&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ILL_TYPE" val="2"/>
  <p:tag name="KSO_WM_UNIT_USESOURCEFORMAT_APPLY" val="1"/>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a*1_3_1"/>
  <p:tag name="KSO_WM_TEMPLATE_CATEGORY" val="diagram"/>
  <p:tag name="KSO_WM_TEMPLATE_INDEX" val="20231069"/>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a"/>
  <p:tag name="KSO_WM_UNIT_INDEX" val="1_3_1"/>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PRESET_TEXT" val="添加标题"/>
  <p:tag name="KSO_WM_UNIT_TEXT_FILL_FORE_SCHEMECOLOR_INDEX" val="1"/>
  <p:tag name="KSO_WM_UNIT_TEXT_FILL_TYPE" val="1"/>
  <p:tag name="KSO_WM_UNIT_TEXT_TYPE" val="1"/>
  <p:tag name="KSO_WM_DIAGRAM_MAX_ITEMCNT" val="6"/>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f*1_3_1"/>
  <p:tag name="KSO_WM_TEMPLATE_CATEGORY" val="diagram"/>
  <p:tag name="KSO_WM_TEMPLATE_INDEX" val="20231069"/>
  <p:tag name="KSO_WM_UNIT_LAYERLEVEL" val="1_1_1"/>
  <p:tag name="KSO_WM_TAG_VERSION" val="3.0"/>
  <p:tag name="KSO_WM_BEAUTIFY_FLAG" val="#wm#"/>
  <p:tag name="KSO_WM_UNIT_SUBTYPE" val="a"/>
  <p:tag name="KSO_WM_UNIT_TEXT_LAYER_COUNT" val="1"/>
  <p:tag name="KSO_WM_UNIT_NOCLEAR" val="0"/>
  <p:tag name="KSO_WM_DIAGRAM_GROUP_CODE" val="l1-1"/>
  <p:tag name="KSO_WM_UNIT_TYPE" val="l_h_f"/>
  <p:tag name="KSO_WM_UNIT_INDEX" val="1_3_1"/>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PRESET_TEXT" val="单击此处添加正文，文字是您思想的提炼"/>
  <p:tag name="KSO_WM_UNIT_TEXT_FILL_FORE_SCHEMECOLOR_INDEX" val="1"/>
  <p:tag name="KSO_WM_UNIT_TEXT_FILL_TYPE" val="1"/>
  <p:tag name="KSO_WM_UNIT_TEXT_TYPE" val="1"/>
  <p:tag name="KSO_WM_DIAGRAM_MAX_ITEMCNT" val="6"/>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25.xml><?xml version="1.0" encoding="utf-8"?>
<p:tagLst xmlns:p="http://schemas.openxmlformats.org/presentationml/2006/main">
  <p:tag name="KSO_WM_UNIT_TYPE" val="i"/>
  <p:tag name="KSO_WM_UNIT_INDEX" val="21"/>
  <p:tag name="KSO_WM_BEAUTIFY_FLAG" val="#wm#"/>
  <p:tag name="KSO_WM_TAG_VERSION" val="3.0"/>
  <p:tag name="KSO_WM_UNIT_ID" val="_1*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i*1_4_1"/>
  <p:tag name="KSO_WM_TEMPLATE_CATEGORY" val="diagram"/>
  <p:tag name="KSO_WM_TEMPLATE_INDEX" val="20231069"/>
  <p:tag name="KSO_WM_UNIT_LAYERLEVEL" val="1_1_1"/>
  <p:tag name="KSO_WM_TAG_VERSION" val="3.0"/>
  <p:tag name="KSO_WM_BEAUTIFY_FLAG" val="#wm#"/>
  <p:tag name="KSO_WM_DIAGRAM_GROUP_CODE" val="l1-1"/>
  <p:tag name="KSO_WM_UNIT_SUBTYPE" val="d"/>
  <p:tag name="KSO_WM_UNIT_TYPE" val="l_h_i"/>
  <p:tag name="KSO_WM_UNIT_INDEX" val="1_4_1"/>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FILL_TYPE" val="3"/>
  <p:tag name="KSO_WM_DIAGRAM_MAX_ITEMCNT" val="6"/>
  <p:tag name="KSO_WM_DIAGRAM_MIN_ITEMCNT" val="3"/>
  <p:tag name="KSO_WM_DIAGRAM_COLOR_MATCH_VALUE" val="{&quot;shape&quot;:{&quot;fill&quot;:{&quot;gradient&quot;:[{&quot;brightness&quot;:0.4000000059604645,&quot;colorType&quot;:1,&quot;foreColorIndex&quot;:8,&quot;pos&quot;:1,&quot;transparency&quot;:0},{&quot;brightness&quot;:0,&quot;colorType&quot;:1,&quot;foreColorIndex&quot;:8,&quot;pos&quot;:0,&quot;transparency&quot;:0}],&quot;type&quot;:3},&quot;glow&quot;:{&quot;colorType&quot;:0},&quot;line&quot;:{&quot;type&quot;:0},&quot;shadow&quot;:{&quot;brightness&quot;:0,&quot;colorType&quot;:1,&quot;foreColorIndex&quot;:8,&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HADOW_SCHEMECOLOR_INDEX" val="8"/>
  <p:tag name="KSO_WM_UNIT_USESOURCEFORMAT_APPLY" val="1"/>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i*1_4_4"/>
  <p:tag name="KSO_WM_TEMPLATE_CATEGORY" val="diagram"/>
  <p:tag name="KSO_WM_TEMPLATE_INDEX" val="20231069"/>
  <p:tag name="KSO_WM_UNIT_LAYERLEVEL" val="1_1_1"/>
  <p:tag name="KSO_WM_TAG_VERSION" val="3.0"/>
  <p:tag name="KSO_WM_BEAUTIFY_FLAG" val="#wm#"/>
  <p:tag name="KSO_WM_DIAGRAM_GROUP_CODE" val="l1-1"/>
  <p:tag name="KSO_WM_UNIT_TYPE" val="l_h_i"/>
  <p:tag name="KSO_WM_UNIT_INDEX" val="1_4_4"/>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LINE_FORE_SCHEMECOLOR_INDEX" val="8"/>
  <p:tag name="KSO_WM_DIAGRAM_MAX_ITEMCNT" val="6"/>
  <p:tag name="KSO_WM_DIAGRAM_MIN_ITEMCNT" val="3"/>
  <p:tag name="KSO_WM_DIAGRAM_COLOR_MATCH_VALUE" val="{&quot;shape&quot;:{&quot;fill&quot;:{&quot;type&quot;:0},&quot;glow&quot;:{&quot;colorType&quot;:0},&quot;line&quot;:{&quot;solidLine&quot;:{&quot;brightness&quot;:0,&quot;colorType&quot;:1,&quot;foreColorIndex&quot;:7,&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ILL_TYPE" val="2"/>
  <p:tag name="KSO_WM_UNIT_USESOURCEFORMAT_APPLY" val="1"/>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a*1_4_1"/>
  <p:tag name="KSO_WM_TEMPLATE_CATEGORY" val="diagram"/>
  <p:tag name="KSO_WM_TEMPLATE_INDEX" val="20231069"/>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a"/>
  <p:tag name="KSO_WM_UNIT_INDEX" val="1_4_1"/>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PRESET_TEXT" val="添加标题"/>
  <p:tag name="KSO_WM_UNIT_TEXT_FILL_FORE_SCHEMECOLOR_INDEX" val="1"/>
  <p:tag name="KSO_WM_UNIT_TEXT_FILL_TYPE" val="1"/>
  <p:tag name="KSO_WM_UNIT_TEXT_TYPE" val="1"/>
  <p:tag name="KSO_WM_DIAGRAM_MAX_ITEMCNT" val="6"/>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f*1_4_1"/>
  <p:tag name="KSO_WM_TEMPLATE_CATEGORY" val="diagram"/>
  <p:tag name="KSO_WM_TEMPLATE_INDEX" val="20231069"/>
  <p:tag name="KSO_WM_UNIT_LAYERLEVEL" val="1_1_1"/>
  <p:tag name="KSO_WM_TAG_VERSION" val="3.0"/>
  <p:tag name="KSO_WM_BEAUTIFY_FLAG" val="#wm#"/>
  <p:tag name="KSO_WM_UNIT_SUBTYPE" val="a"/>
  <p:tag name="KSO_WM_UNIT_TEXT_LAYER_COUNT" val="1"/>
  <p:tag name="KSO_WM_UNIT_NOCLEAR" val="0"/>
  <p:tag name="KSO_WM_DIAGRAM_GROUP_CODE" val="l1-1"/>
  <p:tag name="KSO_WM_UNIT_TYPE" val="l_h_f"/>
  <p:tag name="KSO_WM_UNIT_INDEX" val="1_4_1"/>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PRESET_TEXT" val="单击此处输入你的正文，文字是您思想的提炼"/>
  <p:tag name="KSO_WM_UNIT_TEXT_FILL_FORE_SCHEMECOLOR_INDEX" val="1"/>
  <p:tag name="KSO_WM_UNIT_TEXT_FILL_TYPE" val="1"/>
  <p:tag name="KSO_WM_UNIT_TEXT_TYPE" val="1"/>
  <p:tag name="KSO_WM_DIAGRAM_MAX_ITEMCNT" val="6"/>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i*1_4_2"/>
  <p:tag name="KSO_WM_TEMPLATE_CATEGORY" val="diagram"/>
  <p:tag name="KSO_WM_TEMPLATE_INDEX" val="20231069"/>
  <p:tag name="KSO_WM_UNIT_LAYERLEVEL" val="1_1_1"/>
  <p:tag name="KSO_WM_TAG_VERSION" val="3.0"/>
  <p:tag name="KSO_WM_BEAUTIFY_FLAG" val="#wm#"/>
  <p:tag name="KSO_WM_DIAGRAM_GROUP_CODE" val="l1-1"/>
  <p:tag name="KSO_WM_UNIT_TYPE" val="l_h_i"/>
  <p:tag name="KSO_WM_UNIT_INDEX" val="1_4_2"/>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FILL_TYPE" val="1"/>
  <p:tag name="KSO_WM_UNIT_FILL_FORE_SCHEMECOLOR_INDEX" val="8"/>
  <p:tag name="KSO_WM_UNIT_FILL_FORE_SCHEMECOLOR_INDEX_BRIGHTNESS" val="0"/>
  <p:tag name="KSO_WM_DIAGRAM_MAX_ITEMCNT" val="6"/>
  <p:tag name="KSO_WM_DIAGRAM_MIN_ITEMCNT" val="3"/>
  <p:tag name="KSO_WM_DIAGRAM_COLOR_MATCH_VALUE" val="{&quot;shape&quot;:{&quot;fill&quot;:{&quot;solid&quot;:{&quot;brightness&quot;:0,&quot;colorType&quot;:1,&quot;foreColorIndex&quot;:8,&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i*1_4_3"/>
  <p:tag name="KSO_WM_TEMPLATE_CATEGORY" val="diagram"/>
  <p:tag name="KSO_WM_TEMPLATE_INDEX" val="20231069"/>
  <p:tag name="KSO_WM_UNIT_LAYERLEVEL" val="1_1_1"/>
  <p:tag name="KSO_WM_TAG_VERSION" val="3.0"/>
  <p:tag name="KSO_WM_BEAUTIFY_FLAG" val="#wm#"/>
  <p:tag name="KSO_WM_DIAGRAM_GROUP_CODE" val="l1-1"/>
  <p:tag name="KSO_WM_UNIT_TYPE" val="l_h_i"/>
  <p:tag name="KSO_WM_UNIT_INDEX" val="1_4_3"/>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FILL_TYPE" val="1"/>
  <p:tag name="KSO_WM_UNIT_FILL_FORE_SCHEMECOLOR_INDEX" val="8"/>
  <p:tag name="KSO_WM_UNIT_FILL_FORE_SCHEMECOLOR_INDEX_BRIGHTNESS" val="0"/>
  <p:tag name="KSO_WM_DIAGRAM_MAX_ITEMCNT" val="6"/>
  <p:tag name="KSO_WM_DIAGRAM_MIN_ITEMCNT" val="3"/>
  <p:tag name="KSO_WM_DIAGRAM_COLOR_MATCH_VALUE" val="{&quot;shape&quot;:{&quot;fill&quot;:{&quot;solid&quot;:{&quot;brightness&quot;:0,&quot;colorType&quot;:1,&quot;foreColorIndex&quot;:8,&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256.xml><?xml version="1.0" encoding="utf-8"?>
<p:tagLst xmlns:p="http://schemas.openxmlformats.org/presentationml/2006/main">
  <p:tag name="KSO_WM_SLIDE_ID" val="diagram20231069_4"/>
  <p:tag name="KSO_WM_TEMPLATE_SUBCATEGORY" val="0"/>
  <p:tag name="KSO_WM_TEMPLATE_MASTER_TYPE" val="0"/>
  <p:tag name="KSO_WM_TEMPLATE_COLOR_TYPE" val="0"/>
  <p:tag name="KSO_WM_SLIDE_ITEM_CNT" val="6"/>
  <p:tag name="KSO_WM_SLIDE_INDEX" val="4"/>
  <p:tag name="KSO_WM_TAG_VERSION" val="3.0"/>
  <p:tag name="KSO_WM_BEAUTIFY_FLAG" val="#wm#"/>
  <p:tag name="KSO_WM_TEMPLATE_CATEGORY" val="diagram"/>
  <p:tag name="KSO_WM_TEMPLATE_INDEX" val="20231069"/>
  <p:tag name="KSO_WM_SLIDE_TYPE" val="text"/>
  <p:tag name="KSO_WM_SLIDE_SUBTYPE" val="diag"/>
  <p:tag name="KSO_WM_SLIDE_SIZE" val="866.1*192.1"/>
  <p:tag name="KSO_WM_SLIDE_POSITION" val="46.8*217.6"/>
  <p:tag name="KSO_WM_SLIDE_LAYOUT" val="a_l"/>
  <p:tag name="KSO_WM_SLIDE_LAYOUT_CNT" val="1_1"/>
  <p:tag name="KSO_WM_SPECIAL_SOURCE" val="bdnull"/>
  <p:tag name="KSO_WM_DIAGRAM_GROUP_CODE" val="l1-1"/>
  <p:tag name="KSO_WM_SLIDE_DIAGTYPE" val="l"/>
</p:tagLst>
</file>

<file path=ppt/tags/tag257.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1069_4*a*1"/>
  <p:tag name="KSO_WM_TEMPLATE_CATEGORY" val="diagram"/>
  <p:tag name="KSO_WM_TEMPLATE_INDEX" val="20231069"/>
  <p:tag name="KSO_WM_UNIT_LAYERLEVEL" val="1"/>
  <p:tag name="KSO_WM_TAG_VERSION" val="3.0"/>
  <p:tag name="KSO_WM_BEAUTIFY_FLAG" val="#wm#"/>
  <p:tag name="KSO_WM_UNIT_TEXT_TYPE" val="1"/>
  <p:tag name="KSO_WM_DIAGRAM_GROUP_CODE" val="l1-1"/>
  <p:tag name="KSO_WM_UNIT_PRESET_TEXT" val="单击此处添加标题"/>
  <p:tag name="KSO_WM_UNIT_TEXT_FILL_FORE_SCHEMECOLOR_INDEX" val="13"/>
  <p:tag name="KSO_WM_UNIT_TEXT_FILL_TYPE" val="1"/>
  <p:tag name="KSO_WM_UNIT_USESOURCEFORMAT_APPLY" val="1"/>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i*1_1_1"/>
  <p:tag name="KSO_WM_TEMPLATE_CATEGORY" val="diagram"/>
  <p:tag name="KSO_WM_TEMPLATE_INDEX" val="20231069"/>
  <p:tag name="KSO_WM_UNIT_LAYERLEVEL" val="1_1_1"/>
  <p:tag name="KSO_WM_TAG_VERSION" val="3.0"/>
  <p:tag name="KSO_WM_BEAUTIFY_FLAG" val="#wm#"/>
  <p:tag name="KSO_WM_DIAGRAM_GROUP_CODE" val="l1-1"/>
  <p:tag name="KSO_WM_UNIT_SUBTYPE" val="d"/>
  <p:tag name="KSO_WM_UNIT_TYPE" val="l_h_i"/>
  <p:tag name="KSO_WM_UNIT_INDEX" val="1_1_1"/>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FILL_TYPE" val="3"/>
  <p:tag name="KSO_WM_DIAGRAM_MAX_ITEMCNT" val="6"/>
  <p:tag name="KSO_WM_DIAGRAM_MIN_ITEMCNT" val="3"/>
  <p:tag name="KSO_WM_DIAGRAM_COLOR_MATCH_VALUE" val="{&quot;shape&quot;:{&quot;fill&quot;:{&quot;gradient&quot;:[{&quot;brightness&quot;:0,&quot;colorType&quot;:1,&quot;foreColorIndex&quot;:5,&quot;pos&quot;:0,&quot;transparency&quot;:0},{&quot;brightness&quot;:0.4000000059604645,&quot;colorType&quot;:1,&quot;foreColorIndex&quot;:5,&quot;pos&quot;:0.899999976158142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HADOW_SCHEMECOLOR_INDEX" val="5"/>
  <p:tag name="KSO_WM_UNIT_USESOURCEFORMAT_APPLY" val="1"/>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i*1_1_2"/>
  <p:tag name="KSO_WM_TEMPLATE_CATEGORY" val="diagram"/>
  <p:tag name="KSO_WM_TEMPLATE_INDEX" val="20231069"/>
  <p:tag name="KSO_WM_UNIT_LAYERLEVEL" val="1_1_1"/>
  <p:tag name="KSO_WM_TAG_VERSION" val="3.0"/>
  <p:tag name="KSO_WM_BEAUTIFY_FLAG" val="#wm#"/>
  <p:tag name="KSO_WM_DIAGRAM_GROUP_CODE" val="l1-1"/>
  <p:tag name="KSO_WM_UNIT_TYPE" val="l_h_i"/>
  <p:tag name="KSO_WM_UNIT_INDEX" val="1_1_2"/>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3"/>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26.xml><?xml version="1.0" encoding="utf-8"?>
<p:tagLst xmlns:p="http://schemas.openxmlformats.org/presentationml/2006/main">
  <p:tag name="KSO_WM_UNIT_TYPE" val="i"/>
  <p:tag name="KSO_WM_UNIT_INDEX" val="19"/>
  <p:tag name="KSO_WM_BEAUTIFY_FLAG" val="#wm#"/>
  <p:tag name="KSO_WM_TAG_VERSION" val="3.0"/>
  <p:tag name="KSO_WM_UNIT_ID" val="_1*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i*1_1_3"/>
  <p:tag name="KSO_WM_TEMPLATE_CATEGORY" val="diagram"/>
  <p:tag name="KSO_WM_TEMPLATE_INDEX" val="20231069"/>
  <p:tag name="KSO_WM_UNIT_LAYERLEVEL" val="1_1_1"/>
  <p:tag name="KSO_WM_TAG_VERSION" val="3.0"/>
  <p:tag name="KSO_WM_BEAUTIFY_FLAG" val="#wm#"/>
  <p:tag name="KSO_WM_DIAGRAM_GROUP_CODE" val="l1-1"/>
  <p:tag name="KSO_WM_UNIT_TYPE" val="l_h_i"/>
  <p:tag name="KSO_WM_UNIT_INDEX" val="1_1_3"/>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3"/>
  <p:tag name="KSO_WM_DIAGRAM_COLOR_MATCH_VALUE" val="{&quot;shape&quot;:{&quot;fill&quot;:{&quot;solid&quot;:{&quot;brightness&quot;:0,&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i*1_1_4"/>
  <p:tag name="KSO_WM_TEMPLATE_CATEGORY" val="diagram"/>
  <p:tag name="KSO_WM_TEMPLATE_INDEX" val="20231069"/>
  <p:tag name="KSO_WM_UNIT_LAYERLEVEL" val="1_1_1"/>
  <p:tag name="KSO_WM_TAG_VERSION" val="3.0"/>
  <p:tag name="KSO_WM_BEAUTIFY_FLAG" val="#wm#"/>
  <p:tag name="KSO_WM_DIAGRAM_GROUP_CODE" val="l1-1"/>
  <p:tag name="KSO_WM_UNIT_TYPE" val="l_h_i"/>
  <p:tag name="KSO_WM_UNIT_INDEX" val="1_1_4"/>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LINE_FORE_SCHEMECOLOR_INDEX" val="5"/>
  <p:tag name="KSO_WM_DIAGRAM_MAX_ITEMCNT" val="6"/>
  <p:tag name="KSO_WM_DIAGRAM_MIN_ITEMCNT" val="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ILL_TYPE" val="2"/>
  <p:tag name="KSO_WM_UNIT_USESOURCEFORMAT_APPLY" val="1"/>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a*1_1_1"/>
  <p:tag name="KSO_WM_TEMPLATE_CATEGORY" val="diagram"/>
  <p:tag name="KSO_WM_TEMPLATE_INDEX" val="20231069"/>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a"/>
  <p:tag name="KSO_WM_UNIT_INDEX" val="1_1_1"/>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PRESET_TEXT" val="添加标题"/>
  <p:tag name="KSO_WM_UNIT_TEXT_FILL_FORE_SCHEMECOLOR_INDEX" val="1"/>
  <p:tag name="KSO_WM_UNIT_TEXT_FILL_TYPE" val="1"/>
  <p:tag name="KSO_WM_UNIT_TEXT_TYPE" val="1"/>
  <p:tag name="KSO_WM_DIAGRAM_MAX_ITEMCNT" val="6"/>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f*1_1_1"/>
  <p:tag name="KSO_WM_TEMPLATE_CATEGORY" val="diagram"/>
  <p:tag name="KSO_WM_TEMPLATE_INDEX" val="20231069"/>
  <p:tag name="KSO_WM_UNIT_LAYERLEVEL" val="1_1_1"/>
  <p:tag name="KSO_WM_TAG_VERSION" val="3.0"/>
  <p:tag name="KSO_WM_BEAUTIFY_FLAG" val="#wm#"/>
  <p:tag name="KSO_WM_UNIT_SUBTYPE" val="a"/>
  <p:tag name="KSO_WM_UNIT_TEXT_LAYER_COUNT" val="1"/>
  <p:tag name="KSO_WM_UNIT_NOCLEAR" val="0"/>
  <p:tag name="KSO_WM_DIAGRAM_GROUP_CODE" val="l1-1"/>
  <p:tag name="KSO_WM_UNIT_TYPE" val="l_h_f"/>
  <p:tag name="KSO_WM_UNIT_INDEX" val="1_1_1"/>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PRESET_TEXT" val="单击此处添加正文，文字是您思想的提炼"/>
  <p:tag name="KSO_WM_UNIT_TEXT_FILL_FORE_SCHEMECOLOR_INDEX" val="1"/>
  <p:tag name="KSO_WM_UNIT_TEXT_FILL_TYPE" val="1"/>
  <p:tag name="KSO_WM_UNIT_TEXT_TYPE" val="1"/>
  <p:tag name="KSO_WM_DIAGRAM_MAX_ITEMCNT" val="6"/>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i*1_2_1"/>
  <p:tag name="KSO_WM_TEMPLATE_CATEGORY" val="diagram"/>
  <p:tag name="KSO_WM_TEMPLATE_INDEX" val="20231069"/>
  <p:tag name="KSO_WM_UNIT_LAYERLEVEL" val="1_1_1"/>
  <p:tag name="KSO_WM_TAG_VERSION" val="3.0"/>
  <p:tag name="KSO_WM_BEAUTIFY_FLAG" val="#wm#"/>
  <p:tag name="KSO_WM_DIAGRAM_GROUP_CODE" val="l1-1"/>
  <p:tag name="KSO_WM_UNIT_SUBTYPE" val="d"/>
  <p:tag name="KSO_WM_UNIT_TYPE" val="l_h_i"/>
  <p:tag name="KSO_WM_UNIT_INDEX" val="1_2_1"/>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FILL_TYPE" val="3"/>
  <p:tag name="KSO_WM_DIAGRAM_MAX_ITEMCNT" val="6"/>
  <p:tag name="KSO_WM_DIAGRAM_MIN_ITEMCNT" val="3"/>
  <p:tag name="KSO_WM_DIAGRAM_COLOR_MATCH_VALUE" val="{&quot;shape&quot;:{&quot;fill&quot;:{&quot;gradient&quot;:[{&quot;brightness&quot;:0.4000000059604645,&quot;colorType&quot;:1,&quot;foreColorIndex&quot;:6,&quot;pos&quot;:0.8999999761581421,&quot;transparency&quot;:0},{&quot;brightness&quot;:0,&quot;colorType&quot;:1,&quot;foreColorIndex&quot;:6,&quot;pos&quot;:0,&quot;transparency&quot;:0}],&quot;type&quot;:3},&quot;glow&quot;:{&quot;colorType&quot;:0},&quot;line&quot;:{&quot;type&quot;:0},&quot;shadow&quot;:{&quot;brightness&quot;:0,&quot;colorType&quot;:1,&quot;foreColorIndex&quot;:6,&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HADOW_SCHEMECOLOR_INDEX" val="6"/>
  <p:tag name="KSO_WM_UNIT_USESOURCEFORMAT_APPLY" val="1"/>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i*1_2_2"/>
  <p:tag name="KSO_WM_TEMPLATE_CATEGORY" val="diagram"/>
  <p:tag name="KSO_WM_TEMPLATE_INDEX" val="20231069"/>
  <p:tag name="KSO_WM_UNIT_LAYERLEVEL" val="1_1_1"/>
  <p:tag name="KSO_WM_TAG_VERSION" val="3.0"/>
  <p:tag name="KSO_WM_BEAUTIFY_FLAG" val="#wm#"/>
  <p:tag name="KSO_WM_DIAGRAM_GROUP_CODE" val="l1-1"/>
  <p:tag name="KSO_WM_UNIT_TYPE" val="l_h_i"/>
  <p:tag name="KSO_WM_UNIT_INDEX" val="1_2_2"/>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FILL_TYPE" val="1"/>
  <p:tag name="KSO_WM_UNIT_FILL_FORE_SCHEMECOLOR_INDEX" val="6"/>
  <p:tag name="KSO_WM_UNIT_FILL_FORE_SCHEMECOLOR_INDEX_BRIGHTNESS" val="0"/>
  <p:tag name="KSO_WM_DIAGRAM_MAX_ITEMCNT" val="6"/>
  <p:tag name="KSO_WM_DIAGRAM_MIN_ITEMCNT" val="3"/>
  <p:tag name="KSO_WM_DIAGRAM_COLOR_MATCH_VALUE" val="{&quot;shape&quot;:{&quot;fill&quot;:{&quot;solid&quot;:{&quot;brightness&quot;:0,&quot;colorType&quot;:1,&quot;foreColorIndex&quot;:6,&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i*1_2_3"/>
  <p:tag name="KSO_WM_TEMPLATE_CATEGORY" val="diagram"/>
  <p:tag name="KSO_WM_TEMPLATE_INDEX" val="20231069"/>
  <p:tag name="KSO_WM_UNIT_LAYERLEVEL" val="1_1_1"/>
  <p:tag name="KSO_WM_TAG_VERSION" val="3.0"/>
  <p:tag name="KSO_WM_BEAUTIFY_FLAG" val="#wm#"/>
  <p:tag name="KSO_WM_DIAGRAM_GROUP_CODE" val="l1-1"/>
  <p:tag name="KSO_WM_UNIT_TYPE" val="l_h_i"/>
  <p:tag name="KSO_WM_UNIT_INDEX" val="1_2_3"/>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FILL_TYPE" val="1"/>
  <p:tag name="KSO_WM_UNIT_FILL_FORE_SCHEMECOLOR_INDEX" val="6"/>
  <p:tag name="KSO_WM_UNIT_FILL_FORE_SCHEMECOLOR_INDEX_BRIGHTNESS" val="0"/>
  <p:tag name="KSO_WM_DIAGRAM_MAX_ITEMCNT" val="6"/>
  <p:tag name="KSO_WM_DIAGRAM_MIN_ITEMCNT" val="3"/>
  <p:tag name="KSO_WM_DIAGRAM_COLOR_MATCH_VALUE" val="{&quot;shape&quot;:{&quot;fill&quot;:{&quot;solid&quot;:{&quot;brightness&quot;:0,&quot;colorType&quot;:1,&quot;foreColorIndex&quot;:6,&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i*1_2_4"/>
  <p:tag name="KSO_WM_TEMPLATE_CATEGORY" val="diagram"/>
  <p:tag name="KSO_WM_TEMPLATE_INDEX" val="20231069"/>
  <p:tag name="KSO_WM_UNIT_LAYERLEVEL" val="1_1_1"/>
  <p:tag name="KSO_WM_TAG_VERSION" val="3.0"/>
  <p:tag name="KSO_WM_BEAUTIFY_FLAG" val="#wm#"/>
  <p:tag name="KSO_WM_DIAGRAM_GROUP_CODE" val="l1-1"/>
  <p:tag name="KSO_WM_UNIT_TYPE" val="l_h_i"/>
  <p:tag name="KSO_WM_UNIT_INDEX" val="1_2_4"/>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LINE_FORE_SCHEMECOLOR_INDEX" val="6"/>
  <p:tag name="KSO_WM_DIAGRAM_MAX_ITEMCNT" val="6"/>
  <p:tag name="KSO_WM_DIAGRAM_MIN_ITEMCNT" val="3"/>
  <p:tag name="KSO_WM_DIAGRAM_COLOR_MATCH_VALUE" val="{&quot;shape&quot;:{&quot;fill&quot;:{&quot;type&quot;:0},&quot;glow&quot;:{&quot;colorType&quot;:0},&quot;line&quot;:{&quot;solidLine&quot;:{&quot;brightness&quot;:0,&quot;colorType&quot;:1,&quot;foreColorIndex&quot;:6,&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ILL_TYPE" val="2"/>
  <p:tag name="KSO_WM_UNIT_USESOURCEFORMAT_APPLY" val="1"/>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a*1_2_1"/>
  <p:tag name="KSO_WM_TEMPLATE_CATEGORY" val="diagram"/>
  <p:tag name="KSO_WM_TEMPLATE_INDEX" val="20231069"/>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a"/>
  <p:tag name="KSO_WM_UNIT_INDEX" val="1_2_1"/>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PRESET_TEXT" val="添加标题"/>
  <p:tag name="KSO_WM_UNIT_TEXT_FILL_FORE_SCHEMECOLOR_INDEX" val="1"/>
  <p:tag name="KSO_WM_UNIT_TEXT_FILL_TYPE" val="1"/>
  <p:tag name="KSO_WM_UNIT_TEXT_TYPE" val="1"/>
  <p:tag name="KSO_WM_DIAGRAM_MAX_ITEMCNT" val="6"/>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f*1_2_1"/>
  <p:tag name="KSO_WM_TEMPLATE_CATEGORY" val="diagram"/>
  <p:tag name="KSO_WM_TEMPLATE_INDEX" val="20231069"/>
  <p:tag name="KSO_WM_UNIT_LAYERLEVEL" val="1_1_1"/>
  <p:tag name="KSO_WM_TAG_VERSION" val="3.0"/>
  <p:tag name="KSO_WM_BEAUTIFY_FLAG" val="#wm#"/>
  <p:tag name="KSO_WM_UNIT_SUBTYPE" val="a"/>
  <p:tag name="KSO_WM_UNIT_TEXT_LAYER_COUNT" val="1"/>
  <p:tag name="KSO_WM_UNIT_NOCLEAR" val="0"/>
  <p:tag name="KSO_WM_DIAGRAM_GROUP_CODE" val="l1-1"/>
  <p:tag name="KSO_WM_UNIT_TYPE" val="l_h_f"/>
  <p:tag name="KSO_WM_UNIT_INDEX" val="1_2_1"/>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PRESET_TEXT" val="单击此处输入你的正文，文字是您思想的提炼"/>
  <p:tag name="KSO_WM_UNIT_TEXT_FILL_FORE_SCHEMECOLOR_INDEX" val="1"/>
  <p:tag name="KSO_WM_UNIT_TEXT_FILL_TYPE" val="1"/>
  <p:tag name="KSO_WM_UNIT_TEXT_TYPE" val="1"/>
  <p:tag name="KSO_WM_DIAGRAM_MAX_ITEMCNT" val="6"/>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27.xml><?xml version="1.0" encoding="utf-8"?>
<p:tagLst xmlns:p="http://schemas.openxmlformats.org/presentationml/2006/main">
  <p:tag name="KSO_WM_UNIT_TYPE" val="i"/>
  <p:tag name="KSO_WM_UNIT_INDEX" val="17"/>
  <p:tag name="KSO_WM_BEAUTIFY_FLAG" val="#wm#"/>
  <p:tag name="KSO_WM_TAG_VERSION" val="3.0"/>
  <p:tag name="KSO_WM_UNIT_ID" val="_1*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i*1_3_1"/>
  <p:tag name="KSO_WM_TEMPLATE_CATEGORY" val="diagram"/>
  <p:tag name="KSO_WM_TEMPLATE_INDEX" val="20231069"/>
  <p:tag name="KSO_WM_UNIT_LAYERLEVEL" val="1_1_1"/>
  <p:tag name="KSO_WM_TAG_VERSION" val="3.0"/>
  <p:tag name="KSO_WM_BEAUTIFY_FLAG" val="#wm#"/>
  <p:tag name="KSO_WM_DIAGRAM_GROUP_CODE" val="l1-1"/>
  <p:tag name="KSO_WM_UNIT_SUBTYPE" val="d"/>
  <p:tag name="KSO_WM_UNIT_TYPE" val="l_h_i"/>
  <p:tag name="KSO_WM_UNIT_INDEX" val="1_3_1"/>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FILL_TYPE" val="3"/>
  <p:tag name="KSO_WM_DIAGRAM_MAX_ITEMCNT" val="6"/>
  <p:tag name="KSO_WM_DIAGRAM_MIN_ITEMCNT" val="3"/>
  <p:tag name="KSO_WM_DIAGRAM_COLOR_MATCH_VALUE" val="{&quot;shape&quot;:{&quot;fill&quot;:{&quot;gradient&quot;:[{&quot;brightness&quot;:0.4000000059604645,&quot;colorType&quot;:1,&quot;foreColorIndex&quot;:7,&quot;pos&quot;:1,&quot;transparency&quot;:0},{&quot;brightness&quot;:0,&quot;colorType&quot;:1,&quot;foreColorIndex&quot;:7,&quot;pos&quot;:0.10000000149011612,&quot;transparency&quot;:0}],&quot;type&quot;:3},&quot;glow&quot;:{&quot;colorType&quot;:0},&quot;line&quot;:{&quot;type&quot;:0},&quot;shadow&quot;:{&quot;brightness&quot;:0,&quot;colorType&quot;:1,&quot;foreColorIndex&quot;:7,&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HADOW_SCHEMECOLOR_INDEX" val="7"/>
  <p:tag name="KSO_WM_UNIT_USESOURCEFORMAT_APPLY" val="1"/>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i*1_3_2"/>
  <p:tag name="KSO_WM_TEMPLATE_CATEGORY" val="diagram"/>
  <p:tag name="KSO_WM_TEMPLATE_INDEX" val="20231069"/>
  <p:tag name="KSO_WM_UNIT_LAYERLEVEL" val="1_1_1"/>
  <p:tag name="KSO_WM_TAG_VERSION" val="3.0"/>
  <p:tag name="KSO_WM_BEAUTIFY_FLAG" val="#wm#"/>
  <p:tag name="KSO_WM_DIAGRAM_GROUP_CODE" val="l1-1"/>
  <p:tag name="KSO_WM_UNIT_TYPE" val="l_h_i"/>
  <p:tag name="KSO_WM_UNIT_INDEX" val="1_3_2"/>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FILL_TYPE" val="1"/>
  <p:tag name="KSO_WM_UNIT_FILL_FORE_SCHEMECOLOR_INDEX" val="7"/>
  <p:tag name="KSO_WM_UNIT_FILL_FORE_SCHEMECOLOR_INDEX_BRIGHTNESS" val="0"/>
  <p:tag name="KSO_WM_DIAGRAM_MAX_ITEMCNT" val="6"/>
  <p:tag name="KSO_WM_DIAGRAM_MIN_ITEMCNT" val="3"/>
  <p:tag name="KSO_WM_DIAGRAM_COLOR_MATCH_VALUE" val="{&quot;shape&quot;:{&quot;fill&quot;:{&quot;solid&quot;:{&quot;brightness&quot;:0,&quot;colorType&quot;:1,&quot;foreColorIndex&quot;:7,&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i*1_3_3"/>
  <p:tag name="KSO_WM_TEMPLATE_CATEGORY" val="diagram"/>
  <p:tag name="KSO_WM_TEMPLATE_INDEX" val="20231069"/>
  <p:tag name="KSO_WM_UNIT_LAYERLEVEL" val="1_1_1"/>
  <p:tag name="KSO_WM_TAG_VERSION" val="3.0"/>
  <p:tag name="KSO_WM_BEAUTIFY_FLAG" val="#wm#"/>
  <p:tag name="KSO_WM_DIAGRAM_GROUP_CODE" val="l1-1"/>
  <p:tag name="KSO_WM_UNIT_TYPE" val="l_h_i"/>
  <p:tag name="KSO_WM_UNIT_INDEX" val="1_3_3"/>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FILL_TYPE" val="1"/>
  <p:tag name="KSO_WM_UNIT_FILL_FORE_SCHEMECOLOR_INDEX" val="7"/>
  <p:tag name="KSO_WM_UNIT_FILL_FORE_SCHEMECOLOR_INDEX_BRIGHTNESS" val="0"/>
  <p:tag name="KSO_WM_DIAGRAM_MAX_ITEMCNT" val="6"/>
  <p:tag name="KSO_WM_DIAGRAM_MIN_ITEMCNT" val="3"/>
  <p:tag name="KSO_WM_DIAGRAM_COLOR_MATCH_VALUE" val="{&quot;shape&quot;:{&quot;fill&quot;:{&quot;solid&quot;:{&quot;brightness&quot;:0,&quot;colorType&quot;:1,&quot;foreColorIndex&quot;:7,&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i*1_3_4"/>
  <p:tag name="KSO_WM_TEMPLATE_CATEGORY" val="diagram"/>
  <p:tag name="KSO_WM_TEMPLATE_INDEX" val="20231069"/>
  <p:tag name="KSO_WM_UNIT_LAYERLEVEL" val="1_1_1"/>
  <p:tag name="KSO_WM_TAG_VERSION" val="3.0"/>
  <p:tag name="KSO_WM_BEAUTIFY_FLAG" val="#wm#"/>
  <p:tag name="KSO_WM_DIAGRAM_GROUP_CODE" val="l1-1"/>
  <p:tag name="KSO_WM_UNIT_TYPE" val="l_h_i"/>
  <p:tag name="KSO_WM_UNIT_INDEX" val="1_3_4"/>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LINE_FORE_SCHEMECOLOR_INDEX" val="7"/>
  <p:tag name="KSO_WM_DIAGRAM_MAX_ITEMCNT" val="6"/>
  <p:tag name="KSO_WM_DIAGRAM_MIN_ITEMCNT" val="3"/>
  <p:tag name="KSO_WM_DIAGRAM_COLOR_MATCH_VALUE" val="{&quot;shape&quot;:{&quot;fill&quot;:{&quot;type&quot;:0},&quot;glow&quot;:{&quot;colorType&quot;:0},&quot;line&quot;:{&quot;solidLine&quot;:{&quot;brightness&quot;:0,&quot;colorType&quot;:1,&quot;foreColorIndex&quot;:7,&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ILL_TYPE" val="2"/>
  <p:tag name="KSO_WM_UNIT_USESOURCEFORMAT_APPLY" val="1"/>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a*1_3_1"/>
  <p:tag name="KSO_WM_TEMPLATE_CATEGORY" val="diagram"/>
  <p:tag name="KSO_WM_TEMPLATE_INDEX" val="20231069"/>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a"/>
  <p:tag name="KSO_WM_UNIT_INDEX" val="1_3_1"/>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PRESET_TEXT" val="添加标题"/>
  <p:tag name="KSO_WM_UNIT_TEXT_FILL_FORE_SCHEMECOLOR_INDEX" val="1"/>
  <p:tag name="KSO_WM_UNIT_TEXT_FILL_TYPE" val="1"/>
  <p:tag name="KSO_WM_UNIT_TEXT_TYPE" val="1"/>
  <p:tag name="KSO_WM_DIAGRAM_MAX_ITEMCNT" val="6"/>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f*1_3_1"/>
  <p:tag name="KSO_WM_TEMPLATE_CATEGORY" val="diagram"/>
  <p:tag name="KSO_WM_TEMPLATE_INDEX" val="20231069"/>
  <p:tag name="KSO_WM_UNIT_LAYERLEVEL" val="1_1_1"/>
  <p:tag name="KSO_WM_TAG_VERSION" val="3.0"/>
  <p:tag name="KSO_WM_BEAUTIFY_FLAG" val="#wm#"/>
  <p:tag name="KSO_WM_UNIT_SUBTYPE" val="a"/>
  <p:tag name="KSO_WM_UNIT_TEXT_LAYER_COUNT" val="1"/>
  <p:tag name="KSO_WM_UNIT_NOCLEAR" val="0"/>
  <p:tag name="KSO_WM_DIAGRAM_GROUP_CODE" val="l1-1"/>
  <p:tag name="KSO_WM_UNIT_TYPE" val="l_h_f"/>
  <p:tag name="KSO_WM_UNIT_INDEX" val="1_3_1"/>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PRESET_TEXT" val="单击此处添加正文，文字是您思想的提炼"/>
  <p:tag name="KSO_WM_UNIT_TEXT_FILL_FORE_SCHEMECOLOR_INDEX" val="1"/>
  <p:tag name="KSO_WM_UNIT_TEXT_FILL_TYPE" val="1"/>
  <p:tag name="KSO_WM_UNIT_TEXT_TYPE" val="1"/>
  <p:tag name="KSO_WM_DIAGRAM_MAX_ITEMCNT" val="6"/>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i*1_4_1"/>
  <p:tag name="KSO_WM_TEMPLATE_CATEGORY" val="diagram"/>
  <p:tag name="KSO_WM_TEMPLATE_INDEX" val="20231069"/>
  <p:tag name="KSO_WM_UNIT_LAYERLEVEL" val="1_1_1"/>
  <p:tag name="KSO_WM_TAG_VERSION" val="3.0"/>
  <p:tag name="KSO_WM_BEAUTIFY_FLAG" val="#wm#"/>
  <p:tag name="KSO_WM_DIAGRAM_GROUP_CODE" val="l1-1"/>
  <p:tag name="KSO_WM_UNIT_SUBTYPE" val="d"/>
  <p:tag name="KSO_WM_UNIT_TYPE" val="l_h_i"/>
  <p:tag name="KSO_WM_UNIT_INDEX" val="1_4_1"/>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FILL_TYPE" val="3"/>
  <p:tag name="KSO_WM_DIAGRAM_MAX_ITEMCNT" val="6"/>
  <p:tag name="KSO_WM_DIAGRAM_MIN_ITEMCNT" val="3"/>
  <p:tag name="KSO_WM_DIAGRAM_COLOR_MATCH_VALUE" val="{&quot;shape&quot;:{&quot;fill&quot;:{&quot;gradient&quot;:[{&quot;brightness&quot;:0.4000000059604645,&quot;colorType&quot;:1,&quot;foreColorIndex&quot;:8,&quot;pos&quot;:1,&quot;transparency&quot;:0},{&quot;brightness&quot;:0,&quot;colorType&quot;:1,&quot;foreColorIndex&quot;:8,&quot;pos&quot;:0,&quot;transparency&quot;:0}],&quot;type&quot;:3},&quot;glow&quot;:{&quot;colorType&quot;:0},&quot;line&quot;:{&quot;type&quot;:0},&quot;shadow&quot;:{&quot;brightness&quot;:0,&quot;colorType&quot;:1,&quot;foreColorIndex&quot;:8,&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HADOW_SCHEMECOLOR_INDEX" val="8"/>
  <p:tag name="KSO_WM_UNIT_USESOURCEFORMAT_APPLY" val="1"/>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i*1_4_4"/>
  <p:tag name="KSO_WM_TEMPLATE_CATEGORY" val="diagram"/>
  <p:tag name="KSO_WM_TEMPLATE_INDEX" val="20231069"/>
  <p:tag name="KSO_WM_UNIT_LAYERLEVEL" val="1_1_1"/>
  <p:tag name="KSO_WM_TAG_VERSION" val="3.0"/>
  <p:tag name="KSO_WM_BEAUTIFY_FLAG" val="#wm#"/>
  <p:tag name="KSO_WM_DIAGRAM_GROUP_CODE" val="l1-1"/>
  <p:tag name="KSO_WM_UNIT_TYPE" val="l_h_i"/>
  <p:tag name="KSO_WM_UNIT_INDEX" val="1_4_4"/>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LINE_FORE_SCHEMECOLOR_INDEX" val="8"/>
  <p:tag name="KSO_WM_DIAGRAM_MAX_ITEMCNT" val="6"/>
  <p:tag name="KSO_WM_DIAGRAM_MIN_ITEMCNT" val="3"/>
  <p:tag name="KSO_WM_DIAGRAM_COLOR_MATCH_VALUE" val="{&quot;shape&quot;:{&quot;fill&quot;:{&quot;type&quot;:0},&quot;glow&quot;:{&quot;colorType&quot;:0},&quot;line&quot;:{&quot;solidLine&quot;:{&quot;brightness&quot;:0,&quot;colorType&quot;:1,&quot;foreColorIndex&quot;:7,&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ILL_TYPE" val="2"/>
  <p:tag name="KSO_WM_UNIT_USESOURCEFORMAT_APPLY" val="1"/>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a*1_4_1"/>
  <p:tag name="KSO_WM_TEMPLATE_CATEGORY" val="diagram"/>
  <p:tag name="KSO_WM_TEMPLATE_INDEX" val="20231069"/>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a"/>
  <p:tag name="KSO_WM_UNIT_INDEX" val="1_4_1"/>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PRESET_TEXT" val="添加标题"/>
  <p:tag name="KSO_WM_UNIT_TEXT_FILL_FORE_SCHEMECOLOR_INDEX" val="1"/>
  <p:tag name="KSO_WM_UNIT_TEXT_FILL_TYPE" val="1"/>
  <p:tag name="KSO_WM_UNIT_TEXT_TYPE" val="1"/>
  <p:tag name="KSO_WM_DIAGRAM_MAX_ITEMCNT" val="6"/>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f*1_4_1"/>
  <p:tag name="KSO_WM_TEMPLATE_CATEGORY" val="diagram"/>
  <p:tag name="KSO_WM_TEMPLATE_INDEX" val="20231069"/>
  <p:tag name="KSO_WM_UNIT_LAYERLEVEL" val="1_1_1"/>
  <p:tag name="KSO_WM_TAG_VERSION" val="3.0"/>
  <p:tag name="KSO_WM_BEAUTIFY_FLAG" val="#wm#"/>
  <p:tag name="KSO_WM_UNIT_SUBTYPE" val="a"/>
  <p:tag name="KSO_WM_UNIT_TEXT_LAYER_COUNT" val="1"/>
  <p:tag name="KSO_WM_UNIT_NOCLEAR" val="0"/>
  <p:tag name="KSO_WM_DIAGRAM_GROUP_CODE" val="l1-1"/>
  <p:tag name="KSO_WM_UNIT_TYPE" val="l_h_f"/>
  <p:tag name="KSO_WM_UNIT_INDEX" val="1_4_1"/>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PRESET_TEXT" val="单击此处输入你的正文，文字是您思想的提炼"/>
  <p:tag name="KSO_WM_UNIT_TEXT_FILL_FORE_SCHEMECOLOR_INDEX" val="1"/>
  <p:tag name="KSO_WM_UNIT_TEXT_FILL_TYPE" val="1"/>
  <p:tag name="KSO_WM_UNIT_TEXT_TYPE" val="1"/>
  <p:tag name="KSO_WM_DIAGRAM_MAX_ITEMCNT" val="6"/>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28.xml><?xml version="1.0" encoding="utf-8"?>
<p:tagLst xmlns:p="http://schemas.openxmlformats.org/presentationml/2006/main">
  <p:tag name="KSO_WM_UNIT_TYPE" val="i"/>
  <p:tag name="KSO_WM_UNIT_INDEX" val="18"/>
  <p:tag name="KSO_WM_BEAUTIFY_FLAG" val="#wm#"/>
  <p:tag name="KSO_WM_TAG_VERSION" val="3.0"/>
  <p:tag name="KSO_WM_UNIT_ID" val="_1*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i*1_4_2"/>
  <p:tag name="KSO_WM_TEMPLATE_CATEGORY" val="diagram"/>
  <p:tag name="KSO_WM_TEMPLATE_INDEX" val="20231069"/>
  <p:tag name="KSO_WM_UNIT_LAYERLEVEL" val="1_1_1"/>
  <p:tag name="KSO_WM_TAG_VERSION" val="3.0"/>
  <p:tag name="KSO_WM_BEAUTIFY_FLAG" val="#wm#"/>
  <p:tag name="KSO_WM_DIAGRAM_GROUP_CODE" val="l1-1"/>
  <p:tag name="KSO_WM_UNIT_TYPE" val="l_h_i"/>
  <p:tag name="KSO_WM_UNIT_INDEX" val="1_4_2"/>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FILL_TYPE" val="1"/>
  <p:tag name="KSO_WM_UNIT_FILL_FORE_SCHEMECOLOR_INDEX" val="8"/>
  <p:tag name="KSO_WM_UNIT_FILL_FORE_SCHEMECOLOR_INDEX_BRIGHTNESS" val="0"/>
  <p:tag name="KSO_WM_DIAGRAM_MAX_ITEMCNT" val="6"/>
  <p:tag name="KSO_WM_DIAGRAM_MIN_ITEMCNT" val="3"/>
  <p:tag name="KSO_WM_DIAGRAM_COLOR_MATCH_VALUE" val="{&quot;shape&quot;:{&quot;fill&quot;:{&quot;solid&quot;:{&quot;brightness&quot;:0,&quot;colorType&quot;:1,&quot;foreColorIndex&quot;:8,&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9_2*l_h_i*1_4_3"/>
  <p:tag name="KSO_WM_TEMPLATE_CATEGORY" val="diagram"/>
  <p:tag name="KSO_WM_TEMPLATE_INDEX" val="20231069"/>
  <p:tag name="KSO_WM_UNIT_LAYERLEVEL" val="1_1_1"/>
  <p:tag name="KSO_WM_TAG_VERSION" val="3.0"/>
  <p:tag name="KSO_WM_BEAUTIFY_FLAG" val="#wm#"/>
  <p:tag name="KSO_WM_DIAGRAM_GROUP_CODE" val="l1-1"/>
  <p:tag name="KSO_WM_UNIT_TYPE" val="l_h_i"/>
  <p:tag name="KSO_WM_UNIT_INDEX" val="1_4_3"/>
  <p:tag name="KSO_WM_DIAGRAM_VIRTUALLY_FRAME" val="{&quot;height&quot;:359.7000223464364,&quot;left&quot;:46.8,&quot;top&quot;:111.5749888267818,&quot;width&quot;:866.1}"/>
  <p:tag name="KSO_WM_DIAGRAM_VERSION" val="3"/>
  <p:tag name="KSO_WM_DIAGRAM_COLOR_TRICK" val="4"/>
  <p:tag name="KSO_WM_DIAGRAM_COLOR_TEXT_CAN_REMOVE" val="n"/>
  <p:tag name="KSO_WM_UNIT_FILL_TYPE" val="1"/>
  <p:tag name="KSO_WM_UNIT_FILL_FORE_SCHEMECOLOR_INDEX" val="8"/>
  <p:tag name="KSO_WM_UNIT_FILL_FORE_SCHEMECOLOR_INDEX_BRIGHTNESS" val="0"/>
  <p:tag name="KSO_WM_DIAGRAM_MAX_ITEMCNT" val="6"/>
  <p:tag name="KSO_WM_DIAGRAM_MIN_ITEMCNT" val="3"/>
  <p:tag name="KSO_WM_DIAGRAM_COLOR_MATCH_VALUE" val="{&quot;shape&quot;:{&quot;fill&quot;:{&quot;solid&quot;:{&quot;brightness&quot;:0,&quot;colorType&quot;:1,&quot;foreColorIndex&quot;:8,&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282.xml><?xml version="1.0" encoding="utf-8"?>
<p:tagLst xmlns:p="http://schemas.openxmlformats.org/presentationml/2006/main">
  <p:tag name="KSO_WM_SLIDE_ID" val="diagram20231069_4"/>
  <p:tag name="KSO_WM_TEMPLATE_SUBCATEGORY" val="0"/>
  <p:tag name="KSO_WM_TEMPLATE_MASTER_TYPE" val="0"/>
  <p:tag name="KSO_WM_TEMPLATE_COLOR_TYPE" val="0"/>
  <p:tag name="KSO_WM_SLIDE_ITEM_CNT" val="6"/>
  <p:tag name="KSO_WM_SLIDE_INDEX" val="4"/>
  <p:tag name="KSO_WM_TAG_VERSION" val="3.0"/>
  <p:tag name="KSO_WM_BEAUTIFY_FLAG" val="#wm#"/>
  <p:tag name="KSO_WM_TEMPLATE_CATEGORY" val="diagram"/>
  <p:tag name="KSO_WM_TEMPLATE_INDEX" val="20231069"/>
  <p:tag name="KSO_WM_SLIDE_TYPE" val="text"/>
  <p:tag name="KSO_WM_SLIDE_SUBTYPE" val="diag"/>
  <p:tag name="KSO_WM_SLIDE_SIZE" val="866.1*192.1"/>
  <p:tag name="KSO_WM_SLIDE_POSITION" val="46.8*217.6"/>
  <p:tag name="KSO_WM_SLIDE_LAYOUT" val="a_l"/>
  <p:tag name="KSO_WM_SLIDE_LAYOUT_CNT" val="1_1"/>
  <p:tag name="KSO_WM_SPECIAL_SOURCE" val="bdnull"/>
  <p:tag name="KSO_WM_DIAGRAM_GROUP_CODE" val="l1-1"/>
  <p:tag name="KSO_WM_SLIDE_DIAGTYPE" val="l"/>
</p:tagLst>
</file>

<file path=ppt/tags/tag283.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5204_1*a*1"/>
  <p:tag name="KSO_WM_TEMPLATE_CATEGORY" val="custom"/>
  <p:tag name="KSO_WM_TEMPLATE_INDEX" val="20235204"/>
  <p:tag name="KSO_WM_UNIT_LAYERLEVEL" val="1"/>
  <p:tag name="KSO_WM_TAG_VERSION" val="3.0"/>
  <p:tag name="KSO_WM_BEAUTIFY_FLAG" val="#wm#"/>
  <p:tag name="KSO_WM_UNIT_TEXT_TYPE" val="1"/>
  <p:tag name="KSO_WM_UNIT_PRESET_TEXT" val="单击此处添加标题内容"/>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5204_1*i*1"/>
  <p:tag name="KSO_WM_TEMPLATE_CATEGORY" val="custom"/>
  <p:tag name="KSO_WM_TEMPLATE_INDEX" val="20235204"/>
  <p:tag name="KSO_WM_UNIT_LAYERLEVEL" val="1"/>
  <p:tag name="KSO_WM_TAG_VERSION" val="3.0"/>
  <p:tag name="KSO_WM_BEAUTIFY_FLAG" val="#wm#"/>
</p:tagLst>
</file>

<file path=ppt/tags/tag285.xml><?xml version="1.0" encoding="utf-8"?>
<p:tagLst xmlns:p="http://schemas.openxmlformats.org/presentationml/2006/main">
  <p:tag name="KSO_WM_SLIDE_ID" val="custom20235204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5204"/>
  <p:tag name="KSO_WM_SLIDE_TYPE" val="text"/>
  <p:tag name="KSO_WM_SLIDE_SUBTYPE" val="picTxt"/>
  <p:tag name="KSO_WM_SLIDE_SIZE" val="693*382"/>
  <p:tag name="KSO_WM_SLIDE_POSITION" val="143*83"/>
  <p:tag name="KSO_WM_SLIDE_LAYOUT" val="a_f"/>
  <p:tag name="KSO_WM_SLIDE_LAYOUT_CNT" val="1_1"/>
  <p:tag name="KSO_WM_SPECIAL_SOURCE" val="bdnull"/>
  <p:tag name="RESOURCE_RECORD_KEY" val="{&quot;10&quot;:[21573832,3649412,4720996],&quot;65&quot;:[3]}"/>
</p:tagLst>
</file>

<file path=ppt/tags/tag286.xml><?xml version="1.0" encoding="utf-8"?>
<p:tagLst xmlns:p="http://schemas.openxmlformats.org/presentationml/2006/main">
  <p:tag name="KSO_WM_UNIT_TYPE" val="a"/>
  <p:tag name="KSO_WM_UNIT_INDEX" val="1"/>
  <p:tag name="KSO_WM_BEAUTIFY_FLAG" val="#wm#"/>
  <p:tag name="KSO_WM_TAG_VERSION" val="3.0"/>
  <p:tag name="KSO_WM_UNIT_ID" val="custom20238606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06"/>
  <p:tag name="KSO_WM_TEMPLATE_CATEGORY" val="custom"/>
  <p:tag name="KSO_WM_UNIT_ISCONTENTSTITLE" val="0"/>
  <p:tag name="KSO_WM_UNIT_VALUE" val="9"/>
  <p:tag name="KSO_WM_UNIT_PRESET_TEXT" val="添加章节标题"/>
  <p:tag name="KSO_WM_UNIT_TEXT_TYPE" val="1"/>
</p:tagLst>
</file>

<file path=ppt/tags/tag287.xml><?xml version="1.0" encoding="utf-8"?>
<p:tagLst xmlns:p="http://schemas.openxmlformats.org/presentationml/2006/main">
  <p:tag name="KSO_WM_UNIT_TYPE" val="e"/>
  <p:tag name="KSO_WM_UNIT_INDEX" val="1"/>
  <p:tag name="KSO_WM_BEAUTIFY_FLAG" val="#wm#"/>
  <p:tag name="KSO_WM_TAG_VERSION" val="3.0"/>
  <p:tag name="KSO_WM_UNIT_ID" val="custom20238606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06"/>
  <p:tag name="KSO_WM_TEMPLATE_CATEGORY" val="custom"/>
  <p:tag name="KSO_WM_UNIT_VALUE" val="11"/>
</p:tagLst>
</file>

<file path=ppt/tags/tag288.xml><?xml version="1.0" encoding="utf-8"?>
<p:tagLst xmlns:p="http://schemas.openxmlformats.org/presentationml/2006/main">
  <p:tag name="CP_OUTLINE_TITLE" val="国内公务外出管理"/>
  <p:tag name="CP_OUTLINE_TYPE" val="pt_section_title"/>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8606"/>
  <p:tag name="KSO_WM_TEMPLATE_CATEGORY" val="custom"/>
  <p:tag name="KSO_WM_SLIDE_INDEX" val="7"/>
  <p:tag name="KSO_WM_SLIDE_ID" val="custom20238606_7"/>
  <p:tag name="KSO_WM_TEMPLATE_MASTER_TYPE" val="0"/>
  <p:tag name="KSO_WM_SLIDE_LAYOUT" val="a_b_e"/>
  <p:tag name="KSO_WM_SLIDE_LAYOUT_CNT" val="1_1_1"/>
  <p:tag name="KSO_WM_SLIDE_THEME_ID" val="3333019"/>
  <p:tag name="KSO_WM_SLIDE_THEME_NAME" val="简约风线条感留白设计职场办公"/>
</p:tagLst>
</file>

<file path=ppt/tags/tag289.xml><?xml version="1.0" encoding="utf-8"?>
<p:tagLst xmlns:p="http://schemas.openxmlformats.org/presentationml/2006/main">
  <p:tag name="KSO_WM_BEAUTIFY_FLAG" val="#wm#"/>
  <p:tag name="KSO_WM_DIAGRAM_GROUP_CODE" val="1"/>
  <p:tag name="KSO_WM_FIGMA_FLAG" val="#fgm#"/>
  <p:tag name="KSO_WM_UNIT_INDEX" val="1_2_1"/>
  <p:tag name="KSO_WM_UNIT_TYPE" val="l_h_f"/>
  <p:tag name="KSO_WM_UNIT_PRESET_TEXT" val="单击此处添加项正文"/>
  <p:tag name="KSO_WM_DIAGRAM_VIRTUALLY_FRAME" val="{&quot;height&quot;:324,&quot;left&quot;:72,&quot;top&quot;:144,&quot;width&quot;:816}"/>
</p:tagLst>
</file>

<file path=ppt/tags/tag29.xml><?xml version="1.0" encoding="utf-8"?>
<p:tagLst xmlns:p="http://schemas.openxmlformats.org/presentationml/2006/main">
  <p:tag name="KSO_WM_UNIT_TYPE" val="i"/>
  <p:tag name="KSO_WM_UNIT_INDEX" val="20"/>
  <p:tag name="KSO_WM_BEAUTIFY_FLAG" val="#wm#"/>
  <p:tag name="KSO_WM_TAG_VERSION" val="3.0"/>
  <p:tag name="KSO_WM_UNIT_ID" val="_1*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0.xml><?xml version="1.0" encoding="utf-8"?>
<p:tagLst xmlns:p="http://schemas.openxmlformats.org/presentationml/2006/main">
  <p:tag name="KSO_WM_BEAUTIFY_FLAG" val="#wm#"/>
  <p:tag name="KSO_WM_DIAGRAM_GROUP_CODE" val="1"/>
  <p:tag name="KSO_WM_FIGMA_FLAG" val="#fgm#"/>
  <p:tag name="KSO_WM_UNIT_INDEX" val="1_2_1"/>
  <p:tag name="KSO_WM_UNIT_TYPE" val="l_h_a"/>
  <p:tag name="KSO_WM_UNIT_PRESET_TEXT" val="单击此处添加项标题"/>
  <p:tag name="KSO_WM_DIAGRAM_VIRTUALLY_FRAME" val="{&quot;height&quot;:324,&quot;left&quot;:72,&quot;top&quot;:144,&quot;width&quot;:816}"/>
</p:tagLst>
</file>

<file path=ppt/tags/tag291.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 name="MH_SHAPE_GUID" val="generate_slide_ai*http://wps-cdn-docer.ks3-cn-beijing-internal.ksyuncs.com/wps_cdn_docer/storage/20241112/2dc75d864ff144264126b3569a6de7a9.jpg*galley_gallery_ai_*d5d0487be23a1d70e920281dd0670739"/>
</p:tagLst>
</file>

<file path=ppt/tags/tag292.xml><?xml version="1.0" encoding="utf-8"?>
<p:tagLst xmlns:p="http://schemas.openxmlformats.org/presentationml/2006/main">
  <p:tag name="KSO_WM_BEAUTIFY_FLAG" val="#wm#"/>
  <p:tag name="KSO_WM_DIAGRAM_GROUP_CODE" val="1"/>
  <p:tag name="KSO_WM_FIGMA_FLAG" val="#fgm#"/>
  <p:tag name="KSO_WM_UNIT_INDEX" val="1_1_1"/>
  <p:tag name="KSO_WM_UNIT_TYPE" val="l_h_f"/>
  <p:tag name="KSO_WM_UNIT_PRESET_TEXT" val="单击此处添加项正文"/>
  <p:tag name="KSO_WM_DIAGRAM_VIRTUALLY_FRAME" val="{&quot;height&quot;:324,&quot;left&quot;:72,&quot;top&quot;:144,&quot;width&quot;:816}"/>
</p:tagLst>
</file>

<file path=ppt/tags/tag293.xml><?xml version="1.0" encoding="utf-8"?>
<p:tagLst xmlns:p="http://schemas.openxmlformats.org/presentationml/2006/main">
  <p:tag name="KSO_WM_BEAUTIFY_FLAG" val="#wm#"/>
  <p:tag name="KSO_WM_DIAGRAM_GROUP_CODE" val="1"/>
  <p:tag name="KSO_WM_FIGMA_FLAG" val="#fgm#"/>
  <p:tag name="KSO_WM_UNIT_INDEX" val="1_1_1"/>
  <p:tag name="KSO_WM_UNIT_TYPE" val="l_h_a"/>
  <p:tag name="KSO_WM_UNIT_PRESET_TEXT" val="单击此处添加项标题"/>
  <p:tag name="KSO_WM_DIAGRAM_VIRTUALLY_FRAME" val="{&quot;height&quot;:324,&quot;left&quot;:72,&quot;top&quot;:144,&quot;width&quot;:816}"/>
</p:tagLst>
</file>

<file path=ppt/tags/tag294.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 name="MH_SHAPE_GUID" val="generate_slide_ai*http://wps-cdn-docer.ks3-cn-beijing-internal.ksyuncs.com/wps_cdn_docer/storage/20230331/0c04a1d3470ffbe46eb6ba7326a9a0c9.jpg*galley_gallery_ai_*d5d0487be23a1d70e920281dd0670739"/>
</p:tagLst>
</file>

<file path=ppt/tags/tag295.xml><?xml version="1.0" encoding="utf-8"?>
<p:tagLst xmlns:p="http://schemas.openxmlformats.org/presentationml/2006/main">
  <p:tag name="KSO_WM_BEAUTIFY_FLAG" val="#wm#"/>
  <p:tag name="KSO_WM_FIGMA_FLAG" val="#fgm#"/>
  <p:tag name="KSO_WM_UNIT_INDEX" val="1"/>
  <p:tag name="KSO_WM_UNIT_TYPE" val="a"/>
  <p:tag name="KSO_WM_LAYOUT_CHECK_HASH" val="0131ecb88025e926a435eaa0ddc26ee27a7874a5"/>
  <p:tag name="KSO_WM_NEWLAYOUT_ID" val="slide_6e765ebf722d3c8d"/>
  <p:tag name="KSO_WM_UNIT_PRESET_TEXT" val="单击此处添加标题"/>
</p:tagLst>
</file>

<file path=ppt/tags/tag296.xml><?xml version="1.0" encoding="utf-8"?>
<p:tagLst xmlns:p="http://schemas.openxmlformats.org/presentationml/2006/main">
  <p:tag name="KSO_WM_SLIDE_HAS_MASK" val="0"/>
  <p:tag name="KSO_WM_SLIDE_ITEM_CNT" val="0"/>
  <p:tag name="KSO_WM_SLIDE_TYPE" val="text"/>
  <p:tag name="KSO_WM_TEMPLATE_SUBCATEGORY" val="29"/>
  <p:tag name="KSO_WM_BEAUTIFY_FLAG" val="#wm#"/>
  <p:tag name="KSO_WM_TEMPLATE_FIGMA_ID" val="69796629633"/>
  <p:tag name="KSO_WM_TEMPLATE_SLIDE_ID" val="slide_6e765ebf722d3c8d"/>
  <p:tag name="CP_OUTLINE_TITLE" val="适用范围界定"/>
  <p:tag name="CP_OUTLINE_TYPE" val="pt_text"/>
  <p:tag name="KSO_WM_TEMPLATE_COLOR_TYPE" val="0"/>
  <p:tag name="KSO_WM_TAG_VERSION" val="3.0"/>
  <p:tag name="KSO_WM_SLIDE_SUBTYPE" val="pureTxt"/>
  <p:tag name="KSO_WM_TEMPLATE_INDEX" val="20238606"/>
  <p:tag name="KSO_WM_TEMPLATE_CATEGORY" val="custom"/>
  <p:tag name="KSO_WM_SLIDE_INDEX" val="8"/>
  <p:tag name="KSO_WM_SLIDE_ID" val="custom20238606_8"/>
  <p:tag name="KSO_WM_TEMPLATE_MASTER_TYPE" val="0"/>
  <p:tag name="KSO_WM_SLIDE_LAYOUT" val="a_f"/>
  <p:tag name="KSO_WM_SLIDE_LAYOUT_CNT" val="1_1"/>
  <p:tag name="KSO_WM_SLIDE_SIZE" val="850*457"/>
  <p:tag name="KSO_WM_SLIDE_POSITION" val="54*28"/>
</p:tagLst>
</file>

<file path=ppt/tags/tag297.xml><?xml version="1.0" encoding="utf-8"?>
<p:tagLst xmlns:p="http://schemas.openxmlformats.org/presentationml/2006/main">
  <p:tag name="KSO_WM_BEAUTIFY_FLAG" val="#wm#"/>
  <p:tag name="KSO_WM_DIAGRAM_GROUP_CODE" val="1"/>
  <p:tag name="KSO_WM_FIGMA_FLAG" val="#fgm#"/>
  <p:tag name="KSO_WM_UNIT_INDEX" val="1_2_1"/>
  <p:tag name="KSO_WM_UNIT_TYPE" val="l_h_f"/>
  <p:tag name="KSO_WM_UNIT_PRESET_TEXT" val="单击此处添加项正文"/>
  <p:tag name="KSO_WM_DIAGRAM_VIRTUALLY_FRAME" val="{&quot;height&quot;:278.9,&quot;left&quot;:420.5,&quot;top&quot;:150.3,&quot;width&quot;:486}"/>
</p:tagLst>
</file>

<file path=ppt/tags/tag298.xml><?xml version="1.0" encoding="utf-8"?>
<p:tagLst xmlns:p="http://schemas.openxmlformats.org/presentationml/2006/main">
  <p:tag name="KSO_WM_BEAUTIFY_FLAG" val="#wm#"/>
  <p:tag name="KSO_WM_DIAGRAM_GROUP_CODE" val="1"/>
  <p:tag name="KSO_WM_FIGMA_FLAG" val="#fgm#"/>
  <p:tag name="KSO_WM_UNIT_INDEX" val="1_2_1"/>
  <p:tag name="KSO_WM_UNIT_TYPE" val="l_h_a"/>
  <p:tag name="KSO_WM_UNIT_PRESET_TEXT" val="单击此处添加项标题"/>
  <p:tag name="KSO_WM_DIAGRAM_VIRTUALLY_FRAME" val="{&quot;height&quot;:278.9,&quot;left&quot;:420.5,&quot;top&quot;:150.3,&quot;width&quot;:486}"/>
</p:tagLst>
</file>

<file path=ppt/tags/tag299.xml><?xml version="1.0" encoding="utf-8"?>
<p:tagLst xmlns:p="http://schemas.openxmlformats.org/presentationml/2006/main">
  <p:tag name="KSO_WM_BEAUTIFY_FLAG" val="#wm#"/>
  <p:tag name="KSO_WM_DIAGRAM_GROUP_CODE" val="1"/>
  <p:tag name="KSO_WM_FIGMA_FLAG" val="#fgm#"/>
  <p:tag name="KSO_WM_UNIT_INDEX" val="1_1_1"/>
  <p:tag name="KSO_WM_UNIT_TYPE" val="l_h_f"/>
  <p:tag name="KSO_WM_UNIT_PRESET_TEXT" val="单击此处添加项正文"/>
  <p:tag name="KSO_WM_DIAGRAM_VIRTUALLY_FRAME" val="{&quot;height&quot;:278.9,&quot;left&quot;:420.5,&quot;top&quot;:150.3,&quot;width&quot;:486}"/>
</p:tagLst>
</file>

<file path=ppt/tags/tag3.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xml><?xml version="1.0" encoding="utf-8"?>
<p:tagLst xmlns:p="http://schemas.openxmlformats.org/presentationml/2006/main">
  <p:tag name="KSO_WM_UNIT_TYPE" val="i"/>
  <p:tag name="KSO_WM_UNIT_INDEX" val="24"/>
  <p:tag name="KSO_WM_BEAUTIFY_FLAG" val="#wm#"/>
  <p:tag name="KSO_WM_TAG_VERSION" val="3.0"/>
  <p:tag name="KSO_WM_UNIT_ID" val="_1*i*2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0.xml><?xml version="1.0" encoding="utf-8"?>
<p:tagLst xmlns:p="http://schemas.openxmlformats.org/presentationml/2006/main">
  <p:tag name="KSO_WM_BEAUTIFY_FLAG" val="#wm#"/>
  <p:tag name="KSO_WM_DIAGRAM_GROUP_CODE" val="1"/>
  <p:tag name="KSO_WM_FIGMA_FLAG" val="#fgm#"/>
  <p:tag name="KSO_WM_UNIT_INDEX" val="1_1_1"/>
  <p:tag name="KSO_WM_UNIT_TYPE" val="l_h_a"/>
  <p:tag name="KSO_WM_UNIT_PRESET_TEXT" val="单击此处添加项标题"/>
  <p:tag name="KSO_WM_DIAGRAM_VIRTUALLY_FRAME" val="{&quot;height&quot;:278.9,&quot;left&quot;:420.5,&quot;top&quot;:150.3,&quot;width&quot;:486}"/>
</p:tagLst>
</file>

<file path=ppt/tags/tag301.xml><?xml version="1.0" encoding="utf-8"?>
<p:tagLst xmlns:p="http://schemas.openxmlformats.org/presentationml/2006/main">
  <p:tag name="KSO_WM_BEAUTIFY_FLAG" val="#wm#"/>
  <p:tag name="KSO_WM_FIGMA_FLAG" val="#fgm#"/>
  <p:tag name="KSO_WM_UNIT_INDEX" val="2"/>
  <p:tag name="KSO_WM_UNIT_TYPE" val="d"/>
  <p:tag name="MH_SHAPE_GUID" val="generate_slide_ai*http://wps-cdn-docer.ks3-cn-beijing-internal.ksyuncs.com/wps_cdn_docer/storage/20240507/61df646f0f317347fc9304d56dae8b7a.jpg*galley_gallery_ai_*d5d0487be23a1d70e920281dd0670739"/>
</p:tagLst>
</file>

<file path=ppt/tags/tag302.xml><?xml version="1.0" encoding="utf-8"?>
<p:tagLst xmlns:p="http://schemas.openxmlformats.org/presentationml/2006/main">
  <p:tag name="KSO_WM_BEAUTIFY_FLAG" val="#wm#"/>
  <p:tag name="KSO_WM_FIGMA_FLAG" val="#fgm#"/>
  <p:tag name="KSO_WM_UNIT_INDEX" val="1"/>
  <p:tag name="KSO_WM_UNIT_TYPE" val="a"/>
  <p:tag name="KSO_WM_LAYOUT_CHECK_HASH" val="07e3a05c63b386cbae2ae506010a3853eefcd0f2"/>
  <p:tag name="KSO_WM_NEWLAYOUT_ID" val="slide_ba12c5b725b0fbb6"/>
  <p:tag name="KSO_WM_UNIT_PRESET_TEXT" val="单击此处添加标题"/>
</p:tagLst>
</file>

<file path=ppt/tags/tag303.xml><?xml version="1.0" encoding="utf-8"?>
<p:tagLst xmlns:p="http://schemas.openxmlformats.org/presentationml/2006/main">
  <p:tag name="KSO_WM_SLIDE_HAS_MASK" val="0"/>
  <p:tag name="KSO_WM_SLIDE_ITEM_CNT" val="0"/>
  <p:tag name="KSO_WM_SLIDE_TYPE" val="text"/>
  <p:tag name="KSO_WM_TEMPLATE_SUBCATEGORY" val="29"/>
  <p:tag name="KSO_WM_BEAUTIFY_FLAG" val="#wm#"/>
  <p:tag name="KSO_WM_TEMPLATE_FIGMA_ID" val="69796629633"/>
  <p:tag name="KSO_WM_TEMPLATE_SLIDE_ID" val="slide_ba12c5b725b0fbb6"/>
  <p:tag name="CP_OUTLINE_TITLE" val="审批控制要求"/>
  <p:tag name="CP_OUTLINE_TYPE" val="pt_text"/>
  <p:tag name="KSO_WM_TEMPLATE_COLOR_TYPE" val="0"/>
  <p:tag name="KSO_WM_TAG_VERSION" val="3.0"/>
  <p:tag name="KSO_WM_SLIDE_SUBTYPE" val="pureTxt"/>
  <p:tag name="KSO_WM_TEMPLATE_INDEX" val="20238606"/>
  <p:tag name="KSO_WM_TEMPLATE_CATEGORY" val="custom"/>
  <p:tag name="KSO_WM_SLIDE_INDEX" val="8"/>
  <p:tag name="KSO_WM_SLIDE_ID" val="custom20238606_8"/>
  <p:tag name="KSO_WM_TEMPLATE_MASTER_TYPE" val="0"/>
  <p:tag name="KSO_WM_SLIDE_LAYOUT" val="a_f"/>
  <p:tag name="KSO_WM_SLIDE_LAYOUT_CNT" val="1_1"/>
  <p:tag name="KSO_WM_SLIDE_SIZE" val="850*457"/>
  <p:tag name="KSO_WM_SLIDE_POSITION" val="54*28"/>
</p:tagLst>
</file>

<file path=ppt/tags/tag304.xml><?xml version="1.0" encoding="utf-8"?>
<p:tagLst xmlns:p="http://schemas.openxmlformats.org/presentationml/2006/main">
  <p:tag name="KSO_WM_BEAUTIFY_FLAG" val="#wm#"/>
  <p:tag name="KSO_WM_DIAGRAM_GROUP_CODE" val="1"/>
  <p:tag name="KSO_WM_FIGMA_FLAG" val="#fgm#"/>
  <p:tag name="KSO_WM_UNIT_INDEX" val="1_4_1"/>
  <p:tag name="KSO_WM_UNIT_TYPE" val="l_h_f"/>
  <p:tag name="KSO_WM_UNIT_PRESET_TEXT" val="单击此处添加项正文"/>
  <p:tag name="KSO_WM_DIAGRAM_VIRTUALLY_FRAME" val="{&quot;height&quot;:312,&quot;left&quot;:30.55,&quot;top&quot;:150,&quot;width&quot;:881.45}"/>
</p:tagLst>
</file>

<file path=ppt/tags/tag305.xml><?xml version="1.0" encoding="utf-8"?>
<p:tagLst xmlns:p="http://schemas.openxmlformats.org/presentationml/2006/main">
  <p:tag name="KSO_WM_BEAUTIFY_FLAG" val="#wm#"/>
  <p:tag name="KSO_WM_DIAGRAM_GROUP_CODE" val="1"/>
  <p:tag name="KSO_WM_FIGMA_FLAG" val="#fgm#"/>
  <p:tag name="KSO_WM_UNIT_INDEX" val="1_4_1"/>
  <p:tag name="KSO_WM_UNIT_TYPE" val="l_h_a"/>
  <p:tag name="KSO_WM_UNIT_PRESET_TEXT" val="项标题"/>
  <p:tag name="KSO_WM_DIAGRAM_VIRTUALLY_FRAME" val="{&quot;height&quot;:312,&quot;left&quot;:30.55,&quot;top&quot;:150,&quot;width&quot;:881.45}"/>
</p:tagLst>
</file>

<file path=ppt/tags/tag306.xml><?xml version="1.0" encoding="utf-8"?>
<p:tagLst xmlns:p="http://schemas.openxmlformats.org/presentationml/2006/main">
  <p:tag name="KSO_WM_BEAUTIFY_FLAG" val="#wm#"/>
  <p:tag name="KSO_WM_DIAGRAM_GROUP_CODE" val="1"/>
  <p:tag name="KSO_WM_FIGMA_FLAG" val="#fgm#"/>
  <p:tag name="KSO_WM_UNIT_INDEX" val="1_4_1"/>
  <p:tag name="KSO_WM_UNIT_TYPE" val="l_h_d"/>
  <p:tag name="MH_SHAPE_GUID" val="generate_slide_ai*http://wps-cdn-docer.ks3-cn-beijing-internal.ksyuncs.com/wps_cdn_docer/storage/20220523/f5a6e98fb4deb209ce2d125874830ef1.jpg*galley_gallery_ai_*d5d0487be23a1d70e920281dd0670739"/>
  <p:tag name="KSO_WM_DIAGRAM_VIRTUALLY_FRAME" val="{&quot;height&quot;:312,&quot;left&quot;:30.55,&quot;top&quot;:150,&quot;width&quot;:881.45}"/>
</p:tagLst>
</file>

<file path=ppt/tags/tag307.xml><?xml version="1.0" encoding="utf-8"?>
<p:tagLst xmlns:p="http://schemas.openxmlformats.org/presentationml/2006/main">
  <p:tag name="KSO_WM_BEAUTIFY_FLAG" val="#wm#"/>
  <p:tag name="KSO_WM_DIAGRAM_GROUP_CODE" val="1"/>
  <p:tag name="KSO_WM_FIGMA_FLAG" val="#fgm#"/>
  <p:tag name="KSO_WM_UNIT_INDEX" val="1_3_1"/>
  <p:tag name="KSO_WM_UNIT_TYPE" val="l_h_f"/>
  <p:tag name="KSO_WM_UNIT_PRESET_TEXT" val="单击此处添加项正文"/>
  <p:tag name="KSO_WM_DIAGRAM_VIRTUALLY_FRAME" val="{&quot;height&quot;:312,&quot;left&quot;:30.55,&quot;top&quot;:150,&quot;width&quot;:881.45}"/>
</p:tagLst>
</file>

<file path=ppt/tags/tag308.xml><?xml version="1.0" encoding="utf-8"?>
<p:tagLst xmlns:p="http://schemas.openxmlformats.org/presentationml/2006/main">
  <p:tag name="KSO_WM_BEAUTIFY_FLAG" val="#wm#"/>
  <p:tag name="KSO_WM_DIAGRAM_GROUP_CODE" val="1"/>
  <p:tag name="KSO_WM_FIGMA_FLAG" val="#fgm#"/>
  <p:tag name="KSO_WM_UNIT_INDEX" val="1_3_1"/>
  <p:tag name="KSO_WM_UNIT_TYPE" val="l_h_a"/>
  <p:tag name="KSO_WM_UNIT_PRESET_TEXT" val="项标题"/>
  <p:tag name="KSO_WM_DIAGRAM_VIRTUALLY_FRAME" val="{&quot;height&quot;:312,&quot;left&quot;:30.55,&quot;top&quot;:150,&quot;width&quot;:881.45}"/>
</p:tagLst>
</file>

<file path=ppt/tags/tag309.xml><?xml version="1.0" encoding="utf-8"?>
<p:tagLst xmlns:p="http://schemas.openxmlformats.org/presentationml/2006/main">
  <p:tag name="KSO_WM_BEAUTIFY_FLAG" val="#wm#"/>
  <p:tag name="KSO_WM_DIAGRAM_GROUP_CODE" val="1"/>
  <p:tag name="KSO_WM_FIGMA_FLAG" val="#fgm#"/>
  <p:tag name="KSO_WM_UNIT_INDEX" val="1_3_1"/>
  <p:tag name="KSO_WM_UNIT_TYPE" val="l_h_d"/>
  <p:tag name="MH_SHAPE_GUID" val="generate_slide_ai*http://wps-cdn-docer.ks3-cn-beijing-internal.ksyuncs.com/wps_cdn_docer/storage/20241130/233577a760347988144056619f239f61.jpg*galley_gallery_ai_*d5d0487be23a1d70e920281dd0670739"/>
  <p:tag name="KSO_WM_DIAGRAM_VIRTUALLY_FRAME" val="{&quot;height&quot;:312,&quot;left&quot;:30.55,&quot;top&quot;:150,&quot;width&quot;:881.45}"/>
</p:tagLst>
</file>

<file path=ppt/tags/tag31.xml><?xml version="1.0" encoding="utf-8"?>
<p:tagLst xmlns:p="http://schemas.openxmlformats.org/presentationml/2006/main">
  <p:tag name="KSO_WM_UNIT_TYPE" val="i"/>
  <p:tag name="KSO_WM_UNIT_INDEX" val="25"/>
  <p:tag name="KSO_WM_BEAUTIFY_FLAG" val="#wm#"/>
  <p:tag name="KSO_WM_TAG_VERSION" val="3.0"/>
  <p:tag name="KSO_WM_UNIT_ID" val="_1*i*2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0.xml><?xml version="1.0" encoding="utf-8"?>
<p:tagLst xmlns:p="http://schemas.openxmlformats.org/presentationml/2006/main">
  <p:tag name="KSO_WM_BEAUTIFY_FLAG" val="#wm#"/>
  <p:tag name="KSO_WM_DIAGRAM_GROUP_CODE" val="1"/>
  <p:tag name="KSO_WM_FIGMA_FLAG" val="#fgm#"/>
  <p:tag name="KSO_WM_UNIT_INDEX" val="1_2_1"/>
  <p:tag name="KSO_WM_UNIT_TYPE" val="l_h_f"/>
  <p:tag name="KSO_WM_UNIT_PRESET_TEXT" val="单击此处添加项正文"/>
  <p:tag name="KSO_WM_DIAGRAM_VIRTUALLY_FRAME" val="{&quot;height&quot;:312,&quot;left&quot;:30.55,&quot;top&quot;:150,&quot;width&quot;:881.45}"/>
</p:tagLst>
</file>

<file path=ppt/tags/tag311.xml><?xml version="1.0" encoding="utf-8"?>
<p:tagLst xmlns:p="http://schemas.openxmlformats.org/presentationml/2006/main">
  <p:tag name="KSO_WM_BEAUTIFY_FLAG" val="#wm#"/>
  <p:tag name="KSO_WM_DIAGRAM_GROUP_CODE" val="1"/>
  <p:tag name="KSO_WM_FIGMA_FLAG" val="#fgm#"/>
  <p:tag name="KSO_WM_UNIT_INDEX" val="1_2_1"/>
  <p:tag name="KSO_WM_UNIT_TYPE" val="l_h_a"/>
  <p:tag name="KSO_WM_UNIT_PRESET_TEXT" val="项标题"/>
  <p:tag name="KSO_WM_DIAGRAM_VIRTUALLY_FRAME" val="{&quot;height&quot;:312,&quot;left&quot;:30.55,&quot;top&quot;:150,&quot;width&quot;:881.45}"/>
</p:tagLst>
</file>

<file path=ppt/tags/tag312.xml><?xml version="1.0" encoding="utf-8"?>
<p:tagLst xmlns:p="http://schemas.openxmlformats.org/presentationml/2006/main">
  <p:tag name="KSO_WM_BEAUTIFY_FLAG" val="#wm#"/>
  <p:tag name="KSO_WM_DIAGRAM_GROUP_CODE" val="1"/>
  <p:tag name="KSO_WM_FIGMA_FLAG" val="#fgm#"/>
  <p:tag name="KSO_WM_UNIT_INDEX" val="1_2_1"/>
  <p:tag name="KSO_WM_UNIT_TYPE" val="l_h_d"/>
  <p:tag name="MH_SHAPE_GUID" val="generate_slide_ai*http://wps-cdn-docer.ks3-cn-beijing-internal.ksyuncs.com/wps_cdn_docer/storage/20241121/4b4d5539e17fda372a1f900afb4dec33.jpg*galley_gallery_ai_*d5d0487be23a1d70e920281dd0670739"/>
  <p:tag name="KSO_WM_DIAGRAM_VIRTUALLY_FRAME" val="{&quot;height&quot;:312,&quot;left&quot;:30.55,&quot;top&quot;:150,&quot;width&quot;:881.45}"/>
</p:tagLst>
</file>

<file path=ppt/tags/tag313.xml><?xml version="1.0" encoding="utf-8"?>
<p:tagLst xmlns:p="http://schemas.openxmlformats.org/presentationml/2006/main">
  <p:tag name="KSO_WM_BEAUTIFY_FLAG" val="#wm#"/>
  <p:tag name="KSO_WM_DIAGRAM_GROUP_CODE" val="1"/>
  <p:tag name="KSO_WM_FIGMA_FLAG" val="#fgm#"/>
  <p:tag name="KSO_WM_UNIT_INDEX" val="1_1_1"/>
  <p:tag name="KSO_WM_UNIT_TYPE" val="l_h_f"/>
  <p:tag name="KSO_WM_UNIT_PRESET_TEXT" val="单击此处添加项正文"/>
  <p:tag name="KSO_WM_DIAGRAM_VIRTUALLY_FRAME" val="{&quot;height&quot;:312,&quot;left&quot;:30.55,&quot;top&quot;:150,&quot;width&quot;:881.45}"/>
</p:tagLst>
</file>

<file path=ppt/tags/tag314.xml><?xml version="1.0" encoding="utf-8"?>
<p:tagLst xmlns:p="http://schemas.openxmlformats.org/presentationml/2006/main">
  <p:tag name="KSO_WM_BEAUTIFY_FLAG" val="#wm#"/>
  <p:tag name="KSO_WM_DIAGRAM_GROUP_CODE" val="1"/>
  <p:tag name="KSO_WM_FIGMA_FLAG" val="#fgm#"/>
  <p:tag name="KSO_WM_UNIT_INDEX" val="1_1_1"/>
  <p:tag name="KSO_WM_UNIT_TYPE" val="l_h_a"/>
  <p:tag name="KSO_WM_UNIT_PRESET_TEXT" val="项标题"/>
  <p:tag name="KSO_WM_DIAGRAM_VIRTUALLY_FRAME" val="{&quot;height&quot;:312,&quot;left&quot;:30.55,&quot;top&quot;:150,&quot;width&quot;:881.45}"/>
</p:tagLst>
</file>

<file path=ppt/tags/tag315.xml><?xml version="1.0" encoding="utf-8"?>
<p:tagLst xmlns:p="http://schemas.openxmlformats.org/presentationml/2006/main">
  <p:tag name="KSO_WM_BEAUTIFY_FLAG" val="#wm#"/>
  <p:tag name="KSO_WM_DIAGRAM_GROUP_CODE" val="1"/>
  <p:tag name="KSO_WM_FIGMA_FLAG" val="#fgm#"/>
  <p:tag name="KSO_WM_UNIT_INDEX" val="1_1_1"/>
  <p:tag name="KSO_WM_UNIT_TYPE" val="l_h_d"/>
  <p:tag name="MH_SHAPE_GUID" val="generate_slide_ai*http://wps-cdn-docer.ks3-cn-beijing-internal.ksyuncs.com/wps_cdn_docer/storage/20240526/ba9c8dc0338e7eff299e6c2f7b394d04.jpg*galley_gallery_ai_*d5d0487be23a1d70e920281dd0670739"/>
  <p:tag name="KSO_WM_DIAGRAM_VIRTUALLY_FRAME" val="{&quot;height&quot;:312,&quot;left&quot;:30.55,&quot;top&quot;:150,&quot;width&quot;:881.45}"/>
</p:tagLst>
</file>

<file path=ppt/tags/tag316.xml><?xml version="1.0" encoding="utf-8"?>
<p:tagLst xmlns:p="http://schemas.openxmlformats.org/presentationml/2006/main">
  <p:tag name="KSO_WM_BEAUTIFY_FLAG" val="#wm#"/>
  <p:tag name="KSO_WM_FIGMA_FLAG" val="#fgm#"/>
  <p:tag name="KSO_WM_UNIT_INDEX" val="1"/>
  <p:tag name="KSO_WM_UNIT_TYPE" val="a"/>
  <p:tag name="KSO_WM_LAYOUT_CHECK_HASH" val="d74459614fa903adb9ee38891c2bc2248829a471"/>
  <p:tag name="KSO_WM_NEWLAYOUT_ID" val="slide_e14bdbc4104bb9ee"/>
  <p:tag name="KSO_WM_UNIT_PRESET_TEXT" val="单击此处添加标题"/>
</p:tagLst>
</file>

<file path=ppt/tags/tag317.xml><?xml version="1.0" encoding="utf-8"?>
<p:tagLst xmlns:p="http://schemas.openxmlformats.org/presentationml/2006/main">
  <p:tag name="KSO_WM_SLIDE_HAS_MASK" val="0"/>
  <p:tag name="KSO_WM_SLIDE_ITEM_CNT" val="0"/>
  <p:tag name="KSO_WM_SLIDE_TYPE" val="text"/>
  <p:tag name="KSO_WM_TEMPLATE_SUBCATEGORY" val="29"/>
  <p:tag name="KSO_WM_BEAUTIFY_FLAG" val="#wm#"/>
  <p:tag name="KSO_WM_TEMPLATE_FIGMA_ID" val="69796629633"/>
  <p:tag name="KSO_WM_TEMPLATE_SLIDE_ID" val="slide_e14bdbc4104bb9ee"/>
  <p:tag name="CP_OUTLINE_TITLE" val="公函制度详解"/>
  <p:tag name="CP_OUTLINE_TYPE" val="pt_text"/>
  <p:tag name="KSO_WM_TEMPLATE_COLOR_TYPE" val="0"/>
  <p:tag name="KSO_WM_TAG_VERSION" val="3.0"/>
  <p:tag name="KSO_WM_SLIDE_SUBTYPE" val="pureTxt"/>
  <p:tag name="KSO_WM_TEMPLATE_INDEX" val="20238606"/>
  <p:tag name="KSO_WM_TEMPLATE_CATEGORY" val="custom"/>
  <p:tag name="KSO_WM_SLIDE_INDEX" val="8"/>
  <p:tag name="KSO_WM_SLIDE_ID" val="custom20238606_8"/>
  <p:tag name="KSO_WM_TEMPLATE_MASTER_TYPE" val="0"/>
  <p:tag name="KSO_WM_SLIDE_LAYOUT" val="a_f"/>
  <p:tag name="KSO_WM_SLIDE_LAYOUT_CNT" val="1_1"/>
  <p:tag name="KSO_WM_SLIDE_SIZE" val="850*457"/>
  <p:tag name="KSO_WM_SLIDE_POSITION" val="54*28"/>
</p:tagLst>
</file>

<file path=ppt/tags/tag318.xml><?xml version="1.0" encoding="utf-8"?>
<p:tagLst xmlns:p="http://schemas.openxmlformats.org/presentationml/2006/main">
  <p:tag name="KSO_WM_BEAUTIFY_FLAG" val="#wm#"/>
  <p:tag name="KSO_WM_DIAGRAM_GROUP_CODE" val="1"/>
  <p:tag name="KSO_WM_FIGMA_FLAG" val="#fgm#"/>
  <p:tag name="KSO_WM_UNIT_INDEX" val="1_3_1"/>
  <p:tag name="KSO_WM_UNIT_TYPE" val="l_h_f"/>
  <p:tag name="KSO_WM_UNIT_PRESET_TEXT" val="单击此处添加项正文"/>
  <p:tag name="KSO_WM_DIAGRAM_VIRTUALLY_FRAME" val="{&quot;height&quot;:188,&quot;left&quot;:63.3,&quot;top&quot;:258,&quot;width&quot;:829.4}"/>
</p:tagLst>
</file>

<file path=ppt/tags/tag319.xml><?xml version="1.0" encoding="utf-8"?>
<p:tagLst xmlns:p="http://schemas.openxmlformats.org/presentationml/2006/main">
  <p:tag name="KSO_WM_BEAUTIFY_FLAG" val="#wm#"/>
  <p:tag name="KSO_WM_DIAGRAM_GROUP_CODE" val="1"/>
  <p:tag name="KSO_WM_FIGMA_FLAG" val="#fgm#"/>
  <p:tag name="KSO_WM_UNIT_INDEX" val="1_3_1"/>
  <p:tag name="KSO_WM_UNIT_TYPE" val="l_h_a"/>
  <p:tag name="KSO_WM_UNIT_PRESET_TEXT" val="单击添加项标题"/>
  <p:tag name="KSO_WM_DIAGRAM_VIRTUALLY_FRAME" val="{&quot;height&quot;:188,&quot;left&quot;:63.3,&quot;top&quot;:258,&quot;width&quot;:829.4}"/>
</p:tagLst>
</file>

<file path=ppt/tags/tag3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320.xml><?xml version="1.0" encoding="utf-8"?>
<p:tagLst xmlns:p="http://schemas.openxmlformats.org/presentationml/2006/main">
  <p:tag name="$PH_EXT" val="1"/>
  <p:tag name="KSO_WM_FIGMA_DECORATION_INDEX" val="3"/>
  <p:tag name="KSO_WM_BEAUTIFY_FLAG" val="#fgm#"/>
  <p:tag name="KSO_WM_DIAGRAM_GROUP_CODE" val="1"/>
  <p:tag name="KSO_WM_FIGMA_FLAG" val="#fgm#"/>
  <p:tag name="KSO_WM_UNIT_INDEX" val="1_3_1"/>
  <p:tag name="KSO_WM_UNIT_TYPE" val="l_h_x"/>
</p:tagLst>
</file>

<file path=ppt/tags/tag321.xml><?xml version="1.0" encoding="utf-8"?>
<p:tagLst xmlns:p="http://schemas.openxmlformats.org/presentationml/2006/main">
  <p:tag name="KSO_WM_BEAUTIFY_FLAG" val="#wm#"/>
  <p:tag name="KSO_WM_DIAGRAM_GROUP_CODE" val="1"/>
  <p:tag name="KSO_WM_FIGMA_FLAG" val="#fgm#"/>
  <p:tag name="KSO_WM_UNIT_INDEX" val="1_2_1"/>
  <p:tag name="KSO_WM_UNIT_TYPE" val="l_h_f"/>
  <p:tag name="KSO_WM_UNIT_PRESET_TEXT" val="单击此处添加项正文"/>
  <p:tag name="KSO_WM_DIAGRAM_VIRTUALLY_FRAME" val="{&quot;height&quot;:188,&quot;left&quot;:63.3,&quot;top&quot;:258,&quot;width&quot;:829.4}"/>
</p:tagLst>
</file>

<file path=ppt/tags/tag322.xml><?xml version="1.0" encoding="utf-8"?>
<p:tagLst xmlns:p="http://schemas.openxmlformats.org/presentationml/2006/main">
  <p:tag name="KSO_WM_BEAUTIFY_FLAG" val="#wm#"/>
  <p:tag name="KSO_WM_DIAGRAM_GROUP_CODE" val="1"/>
  <p:tag name="KSO_WM_FIGMA_FLAG" val="#fgm#"/>
  <p:tag name="KSO_WM_UNIT_INDEX" val="1_2_1"/>
  <p:tag name="KSO_WM_UNIT_TYPE" val="l_h_a"/>
  <p:tag name="KSO_WM_UNIT_PRESET_TEXT" val="单击添加项标题"/>
  <p:tag name="KSO_WM_DIAGRAM_VIRTUALLY_FRAME" val="{&quot;height&quot;:188,&quot;left&quot;:63.3,&quot;top&quot;:258,&quot;width&quot;:829.4}"/>
</p:tagLst>
</file>

<file path=ppt/tags/tag323.xml><?xml version="1.0" encoding="utf-8"?>
<p:tagLst xmlns:p="http://schemas.openxmlformats.org/presentationml/2006/main">
  <p:tag name="$PH_EXT" val="1"/>
  <p:tag name="KSO_WM_FIGMA_DECORATION_INDEX" val="2"/>
  <p:tag name="KSO_WM_BEAUTIFY_FLAG" val="#fgm#"/>
  <p:tag name="KSO_WM_DIAGRAM_GROUP_CODE" val="1"/>
  <p:tag name="KSO_WM_FIGMA_FLAG" val="#fgm#"/>
  <p:tag name="KSO_WM_UNIT_INDEX" val="1_2_1"/>
  <p:tag name="KSO_WM_UNIT_TYPE" val="l_h_x"/>
</p:tagLst>
</file>

<file path=ppt/tags/tag324.xml><?xml version="1.0" encoding="utf-8"?>
<p:tagLst xmlns:p="http://schemas.openxmlformats.org/presentationml/2006/main">
  <p:tag name="KSO_WM_BEAUTIFY_FLAG" val="#wm#"/>
  <p:tag name="KSO_WM_DIAGRAM_GROUP_CODE" val="1"/>
  <p:tag name="KSO_WM_FIGMA_FLAG" val="#fgm#"/>
  <p:tag name="KSO_WM_UNIT_INDEX" val="1_1_1"/>
  <p:tag name="KSO_WM_UNIT_TYPE" val="l_h_f"/>
  <p:tag name="KSO_WM_UNIT_PRESET_TEXT" val="单击此处添加项正文"/>
  <p:tag name="KSO_WM_DIAGRAM_VIRTUALLY_FRAME" val="{&quot;height&quot;:188,&quot;left&quot;:63.3,&quot;top&quot;:258,&quot;width&quot;:829.4}"/>
</p:tagLst>
</file>

<file path=ppt/tags/tag325.xml><?xml version="1.0" encoding="utf-8"?>
<p:tagLst xmlns:p="http://schemas.openxmlformats.org/presentationml/2006/main">
  <p:tag name="KSO_WM_BEAUTIFY_FLAG" val="#wm#"/>
  <p:tag name="KSO_WM_DIAGRAM_GROUP_CODE" val="1"/>
  <p:tag name="KSO_WM_FIGMA_FLAG" val="#fgm#"/>
  <p:tag name="KSO_WM_UNIT_INDEX" val="1_1_1"/>
  <p:tag name="KSO_WM_UNIT_TYPE" val="l_h_a"/>
  <p:tag name="KSO_WM_UNIT_PRESET_TEXT" val="单击添加项标题"/>
  <p:tag name="KSO_WM_DIAGRAM_VIRTUALLY_FRAME" val="{&quot;height&quot;:188,&quot;left&quot;:63.3,&quot;top&quot;:258,&quot;width&quot;:829.4}"/>
</p:tagLst>
</file>

<file path=ppt/tags/tag326.xml><?xml version="1.0" encoding="utf-8"?>
<p:tagLst xmlns:p="http://schemas.openxmlformats.org/presentationml/2006/main">
  <p:tag name="$PH_EXT" val="1"/>
  <p:tag name="KSO_WM_FIGMA_DECORATION_INDEX" val="1"/>
  <p:tag name="KSO_WM_BEAUTIFY_FLAG" val="#fgm#"/>
  <p:tag name="KSO_WM_DIAGRAM_GROUP_CODE" val="1"/>
  <p:tag name="KSO_WM_FIGMA_FLAG" val="#fgm#"/>
  <p:tag name="KSO_WM_UNIT_INDEX" val="1_1_1"/>
  <p:tag name="KSO_WM_UNIT_TYPE" val="l_h_x"/>
</p:tagLst>
</file>

<file path=ppt/tags/tag327.xml><?xml version="1.0" encoding="utf-8"?>
<p:tagLst xmlns:p="http://schemas.openxmlformats.org/presentationml/2006/main">
  <p:tag name="KSO_WM_BEAUTIFY_FLAG" val="#wm#"/>
  <p:tag name="KSO_WM_FIGMA_FLAG" val="#fgm#"/>
  <p:tag name="KSO_WM_UNIT_INDEX" val="1"/>
  <p:tag name="KSO_WM_UNIT_TYPE" val="a"/>
  <p:tag name="KSO_WM_LAYOUT_CHECK_HASH" val="4c75dff8e66cb1577799dc867ee769ad59ea20be"/>
  <p:tag name="KSO_WM_NEWLAYOUT_ID" val="slide_ef73279bb4fdc8e4"/>
  <p:tag name="KSO_WM_UNIT_PRESET_TEXT" val="单击此处添加标题"/>
</p:tagLst>
</file>

<file path=ppt/tags/tag328.xml><?xml version="1.0" encoding="utf-8"?>
<p:tagLst xmlns:p="http://schemas.openxmlformats.org/presentationml/2006/main">
  <p:tag name="KSO_WM_SLIDE_HAS_MASK" val="0"/>
  <p:tag name="KSO_WM_SLIDE_ITEM_CNT" val="0"/>
  <p:tag name="KSO_WM_SLIDE_TYPE" val="text"/>
  <p:tag name="KSO_WM_TEMPLATE_SUBCATEGORY" val="29"/>
  <p:tag name="KSO_WM_BEAUTIFY_FLAG" val="#wm#"/>
  <p:tag name="KSO_WM_TEMPLATE_FIGMA_ID" val="69796629633"/>
  <p:tag name="KSO_WM_TEMPLATE_SLIDE_ID" val="slide_ef73279bb4fdc8e4"/>
  <p:tag name="CP_OUTLINE_TITLE" val="差旅费管理规定"/>
  <p:tag name="CP_OUTLINE_TYPE" val="pt_text"/>
  <p:tag name="KSO_WM_TEMPLATE_COLOR_TYPE" val="0"/>
  <p:tag name="KSO_WM_TAG_VERSION" val="3.0"/>
  <p:tag name="KSO_WM_SLIDE_SUBTYPE" val="pureTxt"/>
  <p:tag name="KSO_WM_TEMPLATE_INDEX" val="20238606"/>
  <p:tag name="KSO_WM_TEMPLATE_CATEGORY" val="custom"/>
  <p:tag name="KSO_WM_SLIDE_INDEX" val="8"/>
  <p:tag name="KSO_WM_SLIDE_ID" val="custom20238606_8"/>
  <p:tag name="KSO_WM_TEMPLATE_MASTER_TYPE" val="0"/>
  <p:tag name="KSO_WM_SLIDE_LAYOUT" val="a_f"/>
  <p:tag name="KSO_WM_SLIDE_LAYOUT_CNT" val="1_1"/>
  <p:tag name="KSO_WM_SLIDE_SIZE" val="850*457"/>
  <p:tag name="KSO_WM_SLIDE_POSITION" val="54*28"/>
</p:tagLst>
</file>

<file path=ppt/tags/tag329.xml><?xml version="1.0" encoding="utf-8"?>
<p:tagLst xmlns:p="http://schemas.openxmlformats.org/presentationml/2006/main">
  <p:tag name="KSO_WM_UNIT_TYPE" val="a"/>
  <p:tag name="KSO_WM_UNIT_INDEX" val="1"/>
  <p:tag name="KSO_WM_BEAUTIFY_FLAG" val="#wm#"/>
  <p:tag name="KSO_WM_TAG_VERSION" val="3.0"/>
  <p:tag name="KSO_WM_UNIT_ID" val="custom20238606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06"/>
  <p:tag name="KSO_WM_TEMPLATE_CATEGORY" val="custom"/>
  <p:tag name="KSO_WM_UNIT_ISCONTENTSTITLE" val="0"/>
  <p:tag name="KSO_WM_UNIT_VALUE" val="9"/>
  <p:tag name="KSO_WM_UNIT_PRESET_TEXT" val="添加章节标题"/>
  <p:tag name="KSO_WM_UNIT_TEXT_TYPE" val="1"/>
</p:tagLst>
</file>

<file path=ppt/tags/tag33.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0.xml><?xml version="1.0" encoding="utf-8"?>
<p:tagLst xmlns:p="http://schemas.openxmlformats.org/presentationml/2006/main">
  <p:tag name="KSO_WM_UNIT_TYPE" val="e"/>
  <p:tag name="KSO_WM_UNIT_INDEX" val="1"/>
  <p:tag name="KSO_WM_BEAUTIFY_FLAG" val="#wm#"/>
  <p:tag name="KSO_WM_TAG_VERSION" val="3.0"/>
  <p:tag name="KSO_WM_UNIT_ID" val="custom20238606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06"/>
  <p:tag name="KSO_WM_TEMPLATE_CATEGORY" val="custom"/>
  <p:tag name="KSO_WM_UNIT_VALUE" val="11"/>
</p:tagLst>
</file>

<file path=ppt/tags/tag331.xml><?xml version="1.0" encoding="utf-8"?>
<p:tagLst xmlns:p="http://schemas.openxmlformats.org/presentationml/2006/main">
  <p:tag name="CP_OUTLINE_TITLE" val="国内公务接待行为规范"/>
  <p:tag name="CP_OUTLINE_TYPE" val="pt_section_title"/>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8606"/>
  <p:tag name="KSO_WM_TEMPLATE_CATEGORY" val="custom"/>
  <p:tag name="KSO_WM_SLIDE_INDEX" val="7"/>
  <p:tag name="KSO_WM_SLIDE_ID" val="custom20238606_7"/>
  <p:tag name="KSO_WM_TEMPLATE_MASTER_TYPE" val="0"/>
  <p:tag name="KSO_WM_SLIDE_LAYOUT" val="a_b_e"/>
  <p:tag name="KSO_WM_SLIDE_LAYOUT_CNT" val="1_1_1"/>
  <p:tag name="KSO_WM_SLIDE_THEME_ID" val="3333019"/>
  <p:tag name="KSO_WM_SLIDE_THEME_NAME" val="简约风线条感留白设计职场办公"/>
</p:tagLst>
</file>

<file path=ppt/tags/tag332.xml><?xml version="1.0" encoding="utf-8"?>
<p:tagLst xmlns:p="http://schemas.openxmlformats.org/presentationml/2006/main">
  <p:tag name="KSO_WM_BEAUTIFY_FLAG" val="#wm#"/>
  <p:tag name="KSO_WM_DIAGRAM_GROUP_CODE" val="1"/>
  <p:tag name="KSO_WM_FIGMA_FLAG" val="#fgm#"/>
  <p:tag name="KSO_WM_UNIT_INDEX" val="1_3_1"/>
  <p:tag name="KSO_WM_UNIT_TYPE" val="l_h_f"/>
  <p:tag name="KSO_WM_UNIT_PRESET_TEXT" val="单击此处添加项正文"/>
  <p:tag name="KSO_WM_DIAGRAM_VIRTUALLY_FRAME" val="{&quot;height&quot;:294,&quot;left&quot;:58.3,&quot;top&quot;:124.25,&quot;width&quot;:864}"/>
</p:tagLst>
</file>

<file path=ppt/tags/tag333.xml><?xml version="1.0" encoding="utf-8"?>
<p:tagLst xmlns:p="http://schemas.openxmlformats.org/presentationml/2006/main">
  <p:tag name="KSO_WM_BEAUTIFY_FLAG" val="#wm#"/>
  <p:tag name="KSO_WM_DIAGRAM_GROUP_CODE" val="1"/>
  <p:tag name="KSO_WM_FIGMA_FLAG" val="#fgm#"/>
  <p:tag name="KSO_WM_UNIT_INDEX" val="1_3_1"/>
  <p:tag name="KSO_WM_UNIT_TYPE" val="l_h_a"/>
  <p:tag name="KSO_WM_UNIT_PRESET_TEXT" val="单击此处添加项标题"/>
  <p:tag name="KSO_WM_DIAGRAM_VIRTUALLY_FRAME" val="{&quot;height&quot;:294,&quot;left&quot;:58.3,&quot;top&quot;:124.25,&quot;width&quot;:864}"/>
</p:tagLst>
</file>

<file path=ppt/tags/tag334.xml><?xml version="1.0" encoding="utf-8"?>
<p:tagLst xmlns:p="http://schemas.openxmlformats.org/presentationml/2006/main">
  <p:tag name="KSO_WM_BEAUTIFY_FLAG" val="#wm#"/>
  <p:tag name="KSO_WM_DIAGRAM_GROUP_CODE" val="1"/>
  <p:tag name="KSO_WM_FIGMA_FLAG" val="#fgm#"/>
  <p:tag name="KSO_WM_UNIT_INDEX" val="1_3_2"/>
  <p:tag name="KSO_WM_UNIT_SUBTYPE" val="d"/>
  <p:tag name="KSO_WM_UNIT_TYPE" val="l_h_i"/>
  <p:tag name="KSO_WM_UNIT_PRESET_TEXT" val="03"/>
  <p:tag name="KSO_WM_DIAGRAM_VIRTUALLY_FRAME" val="{&quot;height&quot;:294,&quot;left&quot;:58.3,&quot;top&quot;:124.25,&quot;width&quot;:864}"/>
</p:tagLst>
</file>

<file path=ppt/tags/tag335.xml><?xml version="1.0" encoding="utf-8"?>
<p:tagLst xmlns:p="http://schemas.openxmlformats.org/presentationml/2006/main">
  <p:tag name="KSO_WM_BEAUTIFY_FLAG" val="#wm#"/>
  <p:tag name="KSO_WM_DIAGRAM_GROUP_CODE" val="1"/>
  <p:tag name="KSO_WM_FIGMA_FLAG" val="#fgm#"/>
  <p:tag name="KSO_WM_UNIT_INDEX" val="1_2_1"/>
  <p:tag name="KSO_WM_UNIT_TYPE" val="l_h_f"/>
  <p:tag name="KSO_WM_UNIT_PRESET_TEXT" val="单击此处添加项正文"/>
  <p:tag name="KSO_WM_DIAGRAM_VIRTUALLY_FRAME" val="{&quot;height&quot;:294,&quot;left&quot;:58.3,&quot;top&quot;:124.25,&quot;width&quot;:864}"/>
</p:tagLst>
</file>

<file path=ppt/tags/tag336.xml><?xml version="1.0" encoding="utf-8"?>
<p:tagLst xmlns:p="http://schemas.openxmlformats.org/presentationml/2006/main">
  <p:tag name="KSO_WM_BEAUTIFY_FLAG" val="#wm#"/>
  <p:tag name="KSO_WM_DIAGRAM_GROUP_CODE" val="1"/>
  <p:tag name="KSO_WM_FIGMA_FLAG" val="#fgm#"/>
  <p:tag name="KSO_WM_UNIT_INDEX" val="1_2_1"/>
  <p:tag name="KSO_WM_UNIT_TYPE" val="l_h_a"/>
  <p:tag name="KSO_WM_UNIT_PRESET_TEXT" val="单击此处添加项标题"/>
  <p:tag name="KSO_WM_DIAGRAM_VIRTUALLY_FRAME" val="{&quot;height&quot;:294,&quot;left&quot;:58.3,&quot;top&quot;:124.25,&quot;width&quot;:864}"/>
</p:tagLst>
</file>

<file path=ppt/tags/tag337.xml><?xml version="1.0" encoding="utf-8"?>
<p:tagLst xmlns:p="http://schemas.openxmlformats.org/presentationml/2006/main">
  <p:tag name="KSO_WM_BEAUTIFY_FLAG" val="#wm#"/>
  <p:tag name="KSO_WM_DIAGRAM_GROUP_CODE" val="1"/>
  <p:tag name="KSO_WM_FIGMA_FLAG" val="#fgm#"/>
  <p:tag name="KSO_WM_UNIT_INDEX" val="1_2_2"/>
  <p:tag name="KSO_WM_UNIT_SUBTYPE" val="d"/>
  <p:tag name="KSO_WM_UNIT_TYPE" val="l_h_i"/>
  <p:tag name="KSO_WM_UNIT_PRESET_TEXT" val="02"/>
  <p:tag name="KSO_WM_DIAGRAM_VIRTUALLY_FRAME" val="{&quot;height&quot;:294,&quot;left&quot;:58.3,&quot;top&quot;:124.25,&quot;width&quot;:864}"/>
</p:tagLst>
</file>

<file path=ppt/tags/tag338.xml><?xml version="1.0" encoding="utf-8"?>
<p:tagLst xmlns:p="http://schemas.openxmlformats.org/presentationml/2006/main">
  <p:tag name="KSO_WM_BEAUTIFY_FLAG" val="#wm#"/>
  <p:tag name="KSO_WM_DIAGRAM_GROUP_CODE" val="1"/>
  <p:tag name="KSO_WM_FIGMA_FLAG" val="#fgm#"/>
  <p:tag name="KSO_WM_UNIT_INDEX" val="1_1_1"/>
  <p:tag name="KSO_WM_UNIT_TYPE" val="l_h_f"/>
  <p:tag name="KSO_WM_UNIT_PRESET_TEXT" val="单击此处添加项正文"/>
  <p:tag name="KSO_WM_DIAGRAM_VIRTUALLY_FRAME" val="{&quot;height&quot;:294,&quot;left&quot;:58.3,&quot;top&quot;:124.25,&quot;width&quot;:864}"/>
</p:tagLst>
</file>

<file path=ppt/tags/tag339.xml><?xml version="1.0" encoding="utf-8"?>
<p:tagLst xmlns:p="http://schemas.openxmlformats.org/presentationml/2006/main">
  <p:tag name="KSO_WM_BEAUTIFY_FLAG" val="#wm#"/>
  <p:tag name="KSO_WM_DIAGRAM_GROUP_CODE" val="1"/>
  <p:tag name="KSO_WM_FIGMA_FLAG" val="#fgm#"/>
  <p:tag name="KSO_WM_UNIT_INDEX" val="1_1_1"/>
  <p:tag name="KSO_WM_UNIT_TYPE" val="l_h_a"/>
  <p:tag name="KSO_WM_UNIT_PRESET_TEXT" val="单击此处添加项标题"/>
  <p:tag name="KSO_WM_DIAGRAM_VIRTUALLY_FRAME" val="{&quot;height&quot;:294,&quot;left&quot;:58.3,&quot;top&quot;:124.25,&quot;width&quot;:864}"/>
</p:tagLst>
</file>

<file path=ppt/tags/tag34.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40.xml><?xml version="1.0" encoding="utf-8"?>
<p:tagLst xmlns:p="http://schemas.openxmlformats.org/presentationml/2006/main">
  <p:tag name="KSO_WM_BEAUTIFY_FLAG" val="#wm#"/>
  <p:tag name="KSO_WM_DIAGRAM_GROUP_CODE" val="1"/>
  <p:tag name="KSO_WM_FIGMA_FLAG" val="#fgm#"/>
  <p:tag name="KSO_WM_UNIT_INDEX" val="1_1_2"/>
  <p:tag name="KSO_WM_UNIT_SUBTYPE" val="d"/>
  <p:tag name="KSO_WM_UNIT_TYPE" val="l_h_i"/>
  <p:tag name="KSO_WM_UNIT_PRESET_TEXT" val="01"/>
  <p:tag name="KSO_WM_DIAGRAM_VIRTUALLY_FRAME" val="{&quot;height&quot;:294,&quot;left&quot;:58.3,&quot;top&quot;:124.25,&quot;width&quot;:864}"/>
</p:tagLst>
</file>

<file path=ppt/tags/tag341.xml><?xml version="1.0" encoding="utf-8"?>
<p:tagLst xmlns:p="http://schemas.openxmlformats.org/presentationml/2006/main">
  <p:tag name="KSO_WM_BEAUTIFY_FLAG" val="#wm#"/>
  <p:tag name="KSO_WM_FIGMA_FLAG" val="#fgm#"/>
  <p:tag name="KSO_WM_UNIT_INDEX" val="1"/>
  <p:tag name="KSO_WM_UNIT_TYPE" val="a"/>
  <p:tag name="KSO_WM_LAYOUT_CHECK_HASH" val="2f2c18cbcecc7395c7fb8fb0e6879a5c9d66cf1a"/>
  <p:tag name="KSO_WM_NEWLAYOUT_ID" val="slide_09fa9d62d592d9bc"/>
  <p:tag name="KSO_WM_UNIT_PRESET_TEXT" val="单击此处添加标题"/>
</p:tagLst>
</file>

<file path=ppt/tags/tag342.xml><?xml version="1.0" encoding="utf-8"?>
<p:tagLst xmlns:p="http://schemas.openxmlformats.org/presentationml/2006/main">
  <p:tag name="KSO_WM_SLIDE_HAS_MASK" val="0"/>
  <p:tag name="KSO_WM_SLIDE_ITEM_CNT" val="0"/>
  <p:tag name="KSO_WM_SLIDE_TYPE" val="text"/>
  <p:tag name="KSO_WM_TEMPLATE_SUBCATEGORY" val="29"/>
  <p:tag name="KSO_WM_BEAUTIFY_FLAG" val="#wm#"/>
  <p:tag name="KSO_WM_TEMPLATE_FIGMA_ID" val="69796629633"/>
  <p:tag name="KSO_WM_TEMPLATE_SLIDE_ID" val="slide_09fa9d62d592d9bc"/>
  <p:tag name="CP_OUTLINE_TITLE" val="接待范围与对口接待原则"/>
  <p:tag name="CP_OUTLINE_TYPE" val="pt_text"/>
  <p:tag name="KSO_WM_TEMPLATE_COLOR_TYPE" val="0"/>
  <p:tag name="KSO_WM_TAG_VERSION" val="3.0"/>
  <p:tag name="KSO_WM_SLIDE_SUBTYPE" val="pureTxt"/>
  <p:tag name="KSO_WM_TEMPLATE_INDEX" val="20238606"/>
  <p:tag name="KSO_WM_TEMPLATE_CATEGORY" val="custom"/>
  <p:tag name="KSO_WM_SLIDE_INDEX" val="8"/>
  <p:tag name="KSO_WM_SLIDE_ID" val="custom20238606_8"/>
  <p:tag name="KSO_WM_TEMPLATE_MASTER_TYPE" val="0"/>
  <p:tag name="KSO_WM_SLIDE_LAYOUT" val="a_f"/>
  <p:tag name="KSO_WM_SLIDE_LAYOUT_CNT" val="1_1"/>
  <p:tag name="KSO_WM_SLIDE_SIZE" val="850*457"/>
  <p:tag name="KSO_WM_SLIDE_POSITION" val="54*28"/>
</p:tagLst>
</file>

<file path=ppt/tags/tag343.xml><?xml version="1.0" encoding="utf-8"?>
<p:tagLst xmlns:p="http://schemas.openxmlformats.org/presentationml/2006/main">
  <p:tag name="KSO_WM_BEAUTIFY_FLAG" val="#wm#"/>
  <p:tag name="KSO_WM_DIAGRAM_GROUP_CODE" val="1"/>
  <p:tag name="KSO_WM_FIGMA_FLAG" val="#fgm#"/>
  <p:tag name="KSO_WM_UNIT_INDEX" val="1_3_1"/>
  <p:tag name="KSO_WM_UNIT_TYPE" val="l_h_f"/>
  <p:tag name="KSO_WM_UNIT_PRESET_TEXT" val="单击此处添加项正文"/>
  <p:tag name="KSO_WM_DIAGRAM_VIRTUALLY_FRAME" val="{&quot;height&quot;:256,&quot;left&quot;:55.95,&quot;top&quot;:132.75,&quot;width&quot;:874.3}"/>
</p:tagLst>
</file>

<file path=ppt/tags/tag344.xml><?xml version="1.0" encoding="utf-8"?>
<p:tagLst xmlns:p="http://schemas.openxmlformats.org/presentationml/2006/main">
  <p:tag name="KSO_WM_BEAUTIFY_FLAG" val="#wm#"/>
  <p:tag name="KSO_WM_DIAGRAM_GROUP_CODE" val="1"/>
  <p:tag name="KSO_WM_FIGMA_FLAG" val="#fgm#"/>
  <p:tag name="KSO_WM_UNIT_INDEX" val="1_3_1"/>
  <p:tag name="KSO_WM_UNIT_TYPE" val="l_h_a"/>
  <p:tag name="KSO_WM_UNIT_PRESET_TEXT" val="单击此处添加项标题"/>
  <p:tag name="KSO_WM_DIAGRAM_VIRTUALLY_FRAME" val="{&quot;height&quot;:256,&quot;left&quot;:55.95,&quot;top&quot;:132.75,&quot;width&quot;:874.3}"/>
</p:tagLst>
</file>

<file path=ppt/tags/tag345.xml><?xml version="1.0" encoding="utf-8"?>
<p:tagLst xmlns:p="http://schemas.openxmlformats.org/presentationml/2006/main">
  <p:tag name="KSO_WM_BEAUTIFY_FLAG" val="#wm#"/>
  <p:tag name="KSO_WM_DIAGRAM_GROUP_CODE" val="1"/>
  <p:tag name="KSO_WM_FIGMA_FLAG" val="#fgm#"/>
  <p:tag name="KSO_WM_UNIT_INDEX" val="1_3_2"/>
  <p:tag name="KSO_WM_UNIT_SUBTYPE" val="d"/>
  <p:tag name="KSO_WM_UNIT_TYPE" val="l_h_i"/>
  <p:tag name="KSO_WM_UNIT_PRESET_TEXT" val="03"/>
  <p:tag name="KSO_WM_DIAGRAM_VIRTUALLY_FRAME" val="{&quot;height&quot;:256,&quot;left&quot;:55.95,&quot;top&quot;:132.75,&quot;width&quot;:874.3}"/>
</p:tagLst>
</file>

<file path=ppt/tags/tag346.xml><?xml version="1.0" encoding="utf-8"?>
<p:tagLst xmlns:p="http://schemas.openxmlformats.org/presentationml/2006/main">
  <p:tag name="KSO_WM_BEAUTIFY_FLAG" val="#wm#"/>
  <p:tag name="KSO_WM_DIAGRAM_GROUP_CODE" val="1"/>
  <p:tag name="KSO_WM_FIGMA_FLAG" val="#fgm#"/>
  <p:tag name="KSO_WM_UNIT_INDEX" val="1_2_1"/>
  <p:tag name="KSO_WM_UNIT_TYPE" val="l_h_f"/>
  <p:tag name="KSO_WM_UNIT_PRESET_TEXT" val="单击此处添加项正文"/>
  <p:tag name="KSO_WM_DIAGRAM_VIRTUALLY_FRAME" val="{&quot;height&quot;:256,&quot;left&quot;:55.95,&quot;top&quot;:132.75,&quot;width&quot;:874.3}"/>
</p:tagLst>
</file>

<file path=ppt/tags/tag347.xml><?xml version="1.0" encoding="utf-8"?>
<p:tagLst xmlns:p="http://schemas.openxmlformats.org/presentationml/2006/main">
  <p:tag name="KSO_WM_BEAUTIFY_FLAG" val="#wm#"/>
  <p:tag name="KSO_WM_DIAGRAM_GROUP_CODE" val="1"/>
  <p:tag name="KSO_WM_FIGMA_FLAG" val="#fgm#"/>
  <p:tag name="KSO_WM_UNIT_INDEX" val="1_2_1"/>
  <p:tag name="KSO_WM_UNIT_TYPE" val="l_h_a"/>
  <p:tag name="KSO_WM_UNIT_PRESET_TEXT" val="单击此处添加项标题"/>
  <p:tag name="KSO_WM_DIAGRAM_VIRTUALLY_FRAME" val="{&quot;height&quot;:256,&quot;left&quot;:55.95,&quot;top&quot;:132.75,&quot;width&quot;:874.3}"/>
</p:tagLst>
</file>

<file path=ppt/tags/tag348.xml><?xml version="1.0" encoding="utf-8"?>
<p:tagLst xmlns:p="http://schemas.openxmlformats.org/presentationml/2006/main">
  <p:tag name="KSO_WM_BEAUTIFY_FLAG" val="#wm#"/>
  <p:tag name="KSO_WM_DIAGRAM_GROUP_CODE" val="1"/>
  <p:tag name="KSO_WM_FIGMA_FLAG" val="#fgm#"/>
  <p:tag name="KSO_WM_UNIT_INDEX" val="1_2_2"/>
  <p:tag name="KSO_WM_UNIT_SUBTYPE" val="d"/>
  <p:tag name="KSO_WM_UNIT_TYPE" val="l_h_i"/>
  <p:tag name="KSO_WM_UNIT_PRESET_TEXT" val="02"/>
  <p:tag name="KSO_WM_DIAGRAM_VIRTUALLY_FRAME" val="{&quot;height&quot;:256,&quot;left&quot;:55.95,&quot;top&quot;:132.75,&quot;width&quot;:874.3}"/>
</p:tagLst>
</file>

<file path=ppt/tags/tag349.xml><?xml version="1.0" encoding="utf-8"?>
<p:tagLst xmlns:p="http://schemas.openxmlformats.org/presentationml/2006/main">
  <p:tag name="KSO_WM_BEAUTIFY_FLAG" val="#wm#"/>
  <p:tag name="KSO_WM_DIAGRAM_GROUP_CODE" val="1"/>
  <p:tag name="KSO_WM_FIGMA_FLAG" val="#fgm#"/>
  <p:tag name="KSO_WM_UNIT_INDEX" val="1_1_1"/>
  <p:tag name="KSO_WM_UNIT_TYPE" val="l_h_f"/>
  <p:tag name="KSO_WM_UNIT_PRESET_TEXT" val="单击此处添加项正文"/>
  <p:tag name="KSO_WM_DIAGRAM_VIRTUALLY_FRAME" val="{&quot;height&quot;:256,&quot;left&quot;:55.95,&quot;top&quot;:132.75,&quot;width&quot;:874.3}"/>
</p:tagLst>
</file>

<file path=ppt/tags/tag35.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0.xml><?xml version="1.0" encoding="utf-8"?>
<p:tagLst xmlns:p="http://schemas.openxmlformats.org/presentationml/2006/main">
  <p:tag name="KSO_WM_BEAUTIFY_FLAG" val="#wm#"/>
  <p:tag name="KSO_WM_DIAGRAM_GROUP_CODE" val="1"/>
  <p:tag name="KSO_WM_FIGMA_FLAG" val="#fgm#"/>
  <p:tag name="KSO_WM_UNIT_INDEX" val="1_1_1"/>
  <p:tag name="KSO_WM_UNIT_TYPE" val="l_h_a"/>
  <p:tag name="KSO_WM_UNIT_PRESET_TEXT" val="单击此处添加项标题"/>
  <p:tag name="KSO_WM_DIAGRAM_VIRTUALLY_FRAME" val="{&quot;height&quot;:256,&quot;left&quot;:55.95,&quot;top&quot;:132.75,&quot;width&quot;:874.3}"/>
</p:tagLst>
</file>

<file path=ppt/tags/tag351.xml><?xml version="1.0" encoding="utf-8"?>
<p:tagLst xmlns:p="http://schemas.openxmlformats.org/presentationml/2006/main">
  <p:tag name="KSO_WM_BEAUTIFY_FLAG" val="#wm#"/>
  <p:tag name="KSO_WM_DIAGRAM_GROUP_CODE" val="1"/>
  <p:tag name="KSO_WM_FIGMA_FLAG" val="#fgm#"/>
  <p:tag name="KSO_WM_UNIT_INDEX" val="1_1_2"/>
  <p:tag name="KSO_WM_UNIT_SUBTYPE" val="d"/>
  <p:tag name="KSO_WM_UNIT_TYPE" val="l_h_i"/>
  <p:tag name="KSO_WM_UNIT_PRESET_TEXT" val="01"/>
  <p:tag name="KSO_WM_DIAGRAM_VIRTUALLY_FRAME" val="{&quot;height&quot;:256,&quot;left&quot;:55.95,&quot;top&quot;:132.75,&quot;width&quot;:874.3}"/>
</p:tagLst>
</file>

<file path=ppt/tags/tag352.xml><?xml version="1.0" encoding="utf-8"?>
<p:tagLst xmlns:p="http://schemas.openxmlformats.org/presentationml/2006/main">
  <p:tag name="KSO_WM_BEAUTIFY_FLAG" val="#wm#"/>
  <p:tag name="KSO_WM_FIGMA_FLAG" val="#fgm#"/>
  <p:tag name="KSO_WM_UNIT_INDEX" val="1"/>
  <p:tag name="KSO_WM_UNIT_TYPE" val="a"/>
  <p:tag name="KSO_WM_LAYOUT_CHECK_HASH" val="4b9f6add32bd4d00c61d1faa7662b8f1186b577b"/>
  <p:tag name="KSO_WM_NEWLAYOUT_ID" val="slide_0b87b9ac6d16dc7c"/>
  <p:tag name="KSO_WM_UNIT_PRESET_TEXT" val="单击此处添加标题"/>
</p:tagLst>
</file>

<file path=ppt/tags/tag353.xml><?xml version="1.0" encoding="utf-8"?>
<p:tagLst xmlns:p="http://schemas.openxmlformats.org/presentationml/2006/main">
  <p:tag name="KSO_WM_SLIDE_HAS_MASK" val="0"/>
  <p:tag name="KSO_WM_SLIDE_ITEM_CNT" val="0"/>
  <p:tag name="KSO_WM_SLIDE_TYPE" val="text"/>
  <p:tag name="KSO_WM_TEMPLATE_SUBCATEGORY" val="29"/>
  <p:tag name="KSO_WM_BEAUTIFY_FLAG" val="#wm#"/>
  <p:tag name="KSO_WM_TEMPLATE_FIGMA_ID" val="69796629633"/>
  <p:tag name="KSO_WM_TEMPLATE_SLIDE_ID" val="slide_0b87b9ac6d16dc7c"/>
  <p:tag name="CP_OUTLINE_TITLE" val="接待礼仪与陪同人员标准"/>
  <p:tag name="CP_OUTLINE_TYPE" val="pt_text"/>
  <p:tag name="KSO_WM_TEMPLATE_COLOR_TYPE" val="0"/>
  <p:tag name="KSO_WM_TAG_VERSION" val="3.0"/>
  <p:tag name="KSO_WM_SLIDE_SUBTYPE" val="pureTxt"/>
  <p:tag name="KSO_WM_TEMPLATE_INDEX" val="20238606"/>
  <p:tag name="KSO_WM_TEMPLATE_CATEGORY" val="custom"/>
  <p:tag name="KSO_WM_SLIDE_INDEX" val="8"/>
  <p:tag name="KSO_WM_SLIDE_ID" val="custom20238606_8"/>
  <p:tag name="KSO_WM_TEMPLATE_MASTER_TYPE" val="0"/>
  <p:tag name="KSO_WM_SLIDE_LAYOUT" val="a_f"/>
  <p:tag name="KSO_WM_SLIDE_LAYOUT_CNT" val="1_1"/>
  <p:tag name="KSO_WM_SLIDE_SIZE" val="850*457"/>
  <p:tag name="KSO_WM_SLIDE_POSITION" val="54*28"/>
</p:tagLst>
</file>

<file path=ppt/tags/tag354.xml><?xml version="1.0" encoding="utf-8"?>
<p:tagLst xmlns:p="http://schemas.openxmlformats.org/presentationml/2006/main">
  <p:tag name="KSO_WM_BEAUTIFY_FLAG" val="#wm#"/>
  <p:tag name="KSO_WM_DIAGRAM_GROUP_CODE" val="1"/>
  <p:tag name="KSO_WM_FIGMA_FLAG" val="#fgm#"/>
  <p:tag name="KSO_WM_UNIT_INDEX" val="1_3_1"/>
  <p:tag name="KSO_WM_UNIT_TYPE" val="l_h_f"/>
  <p:tag name="KSO_WM_UNIT_PRESET_TEXT" val="单击此处添加项正文"/>
</p:tagLst>
</file>

<file path=ppt/tags/tag355.xml><?xml version="1.0" encoding="utf-8"?>
<p:tagLst xmlns:p="http://schemas.openxmlformats.org/presentationml/2006/main">
  <p:tag name="KSO_WM_BEAUTIFY_FLAG" val="#wm#"/>
  <p:tag name="KSO_WM_DIAGRAM_GROUP_CODE" val="1"/>
  <p:tag name="KSO_WM_FIGMA_FLAG" val="#fgm#"/>
  <p:tag name="KSO_WM_UNIT_INDEX" val="1_3_1"/>
  <p:tag name="KSO_WM_UNIT_TYPE" val="l_h_a"/>
  <p:tag name="KSO_WM_UNIT_PRESET_TEXT" val="单击添加项标题"/>
</p:tagLst>
</file>

<file path=ppt/tags/tag356.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 name="MH_SHAPE_GUID" val="generate_slide_ai*http://wps-cdn-docer.ks3-cn-beijing-internal.ksyuncs.com/wps_cdn_docer/storage/20241129/e1b1f5d97b1343854b981e18a5cb1e54.jpg*galley_gallery_ai_*d5d0487be23a1d70e920281dd0670739"/>
</p:tagLst>
</file>

<file path=ppt/tags/tag357.xml><?xml version="1.0" encoding="utf-8"?>
<p:tagLst xmlns:p="http://schemas.openxmlformats.org/presentationml/2006/main">
  <p:tag name="KSO_WM_BEAUTIFY_FLAG" val="#wm#"/>
  <p:tag name="KSO_WM_DIAGRAM_GROUP_CODE" val="1"/>
  <p:tag name="KSO_WM_FIGMA_FLAG" val="#fgm#"/>
  <p:tag name="KSO_WM_UNIT_INDEX" val="1_2_1"/>
  <p:tag name="KSO_WM_UNIT_TYPE" val="l_h_f"/>
  <p:tag name="KSO_WM_UNIT_PRESET_TEXT" val="单击此处添加项正文"/>
</p:tagLst>
</file>

<file path=ppt/tags/tag358.xml><?xml version="1.0" encoding="utf-8"?>
<p:tagLst xmlns:p="http://schemas.openxmlformats.org/presentationml/2006/main">
  <p:tag name="KSO_WM_BEAUTIFY_FLAG" val="#wm#"/>
  <p:tag name="KSO_WM_DIAGRAM_GROUP_CODE" val="1"/>
  <p:tag name="KSO_WM_FIGMA_FLAG" val="#fgm#"/>
  <p:tag name="KSO_WM_UNIT_INDEX" val="1_2_1"/>
  <p:tag name="KSO_WM_UNIT_TYPE" val="l_h_a"/>
  <p:tag name="KSO_WM_UNIT_PRESET_TEXT" val="单击添加项标题"/>
</p:tagLst>
</file>

<file path=ppt/tags/tag359.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 name="MH_SHAPE_GUID" val="generate_slide_ai*http://wps-cdn-docer.ks3-cn-beijing-internal.ksyuncs.com/wps_cdn_docer/storage/20230506/b42de9025f4379227d15f5d4fba50ead.jpg*galley_gallery_ai_*d5d0487be23a1d70e920281dd0670739"/>
</p:tagLst>
</file>

<file path=ppt/tags/tag36.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0.xml><?xml version="1.0" encoding="utf-8"?>
<p:tagLst xmlns:p="http://schemas.openxmlformats.org/presentationml/2006/main">
  <p:tag name="KSO_WM_BEAUTIFY_FLAG" val="#wm#"/>
  <p:tag name="KSO_WM_DIAGRAM_GROUP_CODE" val="1"/>
  <p:tag name="KSO_WM_FIGMA_FLAG" val="#fgm#"/>
  <p:tag name="KSO_WM_UNIT_INDEX" val="1_1_1"/>
  <p:tag name="KSO_WM_UNIT_TYPE" val="l_h_f"/>
  <p:tag name="KSO_WM_UNIT_PRESET_TEXT" val="单击此处添加项正文"/>
</p:tagLst>
</file>

<file path=ppt/tags/tag361.xml><?xml version="1.0" encoding="utf-8"?>
<p:tagLst xmlns:p="http://schemas.openxmlformats.org/presentationml/2006/main">
  <p:tag name="KSO_WM_BEAUTIFY_FLAG" val="#wm#"/>
  <p:tag name="KSO_WM_DIAGRAM_GROUP_CODE" val="1"/>
  <p:tag name="KSO_WM_FIGMA_FLAG" val="#fgm#"/>
  <p:tag name="KSO_WM_UNIT_INDEX" val="1_1_1"/>
  <p:tag name="KSO_WM_UNIT_TYPE" val="l_h_a"/>
  <p:tag name="KSO_WM_UNIT_PRESET_TEXT" val="单击添加项标题"/>
</p:tagLst>
</file>

<file path=ppt/tags/tag362.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 name="MH_SHAPE_GUID" val="generate_slide_ai*http://wps-cdn-docer.ks3-cn-beijing-internal.ksyuncs.com/wps_cdn_docer/storage/20230819/8ce986be85f3fdc0cc47be4a67dbdddf.jpg*galley_gallery_ai_*d5d0487be23a1d70e920281dd0670739"/>
</p:tagLst>
</file>

<file path=ppt/tags/tag363.xml><?xml version="1.0" encoding="utf-8"?>
<p:tagLst xmlns:p="http://schemas.openxmlformats.org/presentationml/2006/main">
  <p:tag name="KSO_WM_BEAUTIFY_FLAG" val="#wm#"/>
  <p:tag name="KSO_WM_FIGMA_FLAG" val="#fgm#"/>
  <p:tag name="KSO_WM_UNIT_INDEX" val="1"/>
  <p:tag name="KSO_WM_UNIT_TYPE" val="a"/>
  <p:tag name="KSO_WM_LAYOUT_CHECK_HASH" val="d1e7ca3e0f811529e41b7edfd7f7bf1130973ba3"/>
  <p:tag name="KSO_WM_NEWLAYOUT_ID" val="slide_cce2eb3a906a8f67"/>
  <p:tag name="KSO_WM_UNIT_PRESET_TEXT" val="单击此处添加标题"/>
</p:tagLst>
</file>

<file path=ppt/tags/tag364.xml><?xml version="1.0" encoding="utf-8"?>
<p:tagLst xmlns:p="http://schemas.openxmlformats.org/presentationml/2006/main">
  <p:tag name="KSO_WM_SLIDE_HAS_MASK" val="0"/>
  <p:tag name="KSO_WM_SLIDE_ITEM_CNT" val="0"/>
  <p:tag name="KSO_WM_SLIDE_TYPE" val="text"/>
  <p:tag name="KSO_WM_TEMPLATE_SUBCATEGORY" val="29"/>
  <p:tag name="KSO_WM_BEAUTIFY_FLAG" val="#wm#"/>
  <p:tag name="KSO_WM_TEMPLATE_FIGMA_ID" val="69796629633"/>
  <p:tag name="KSO_WM_TEMPLATE_SLIDE_ID" val="slide_cce2eb3a906a8f67"/>
  <p:tag name="CP_OUTLINE_TITLE" val="住宿与用餐标准"/>
  <p:tag name="CP_OUTLINE_TYPE" val="pt_text"/>
  <p:tag name="KSO_WM_TEMPLATE_COLOR_TYPE" val="0"/>
  <p:tag name="KSO_WM_TAG_VERSION" val="3.0"/>
  <p:tag name="KSO_WM_SLIDE_SUBTYPE" val="pureTxt"/>
  <p:tag name="KSO_WM_TEMPLATE_INDEX" val="20238606"/>
  <p:tag name="KSO_WM_TEMPLATE_CATEGORY" val="custom"/>
  <p:tag name="KSO_WM_SLIDE_INDEX" val="8"/>
  <p:tag name="KSO_WM_SLIDE_ID" val="custom20238606_8"/>
  <p:tag name="KSO_WM_TEMPLATE_MASTER_TYPE" val="0"/>
  <p:tag name="KSO_WM_SLIDE_LAYOUT" val="a_f"/>
  <p:tag name="KSO_WM_SLIDE_LAYOUT_CNT" val="1_1"/>
  <p:tag name="KSO_WM_SLIDE_SIZE" val="850*457"/>
  <p:tag name="KSO_WM_SLIDE_POSITION" val="54*28"/>
</p:tagLst>
</file>

<file path=ppt/tags/tag365.xml><?xml version="1.0" encoding="utf-8"?>
<p:tagLst xmlns:p="http://schemas.openxmlformats.org/presentationml/2006/main">
  <p:tag name="KSO_WM_BEAUTIFY_FLAG" val="#wm#"/>
  <p:tag name="KSO_WM_DIAGRAM_GROUP_CODE" val="1"/>
  <p:tag name="KSO_WM_FIGMA_FLAG" val="#fgm#"/>
  <p:tag name="KSO_WM_UNIT_INDEX" val="1_3_1"/>
  <p:tag name="KSO_WM_UNIT_TYPE" val="l_h_f"/>
  <p:tag name="KSO_WM_UNIT_PRESET_TEXT" val="单击此处添加项正文"/>
  <p:tag name="KSO_WM_DIAGRAM_VIRTUALLY_FRAME" val="{&quot;height&quot;:164,&quot;left&quot;:82.4,&quot;top&quot;:226.75,&quot;width&quot;:800}"/>
</p:tagLst>
</file>

<file path=ppt/tags/tag366.xml><?xml version="1.0" encoding="utf-8"?>
<p:tagLst xmlns:p="http://schemas.openxmlformats.org/presentationml/2006/main">
  <p:tag name="KSO_WM_BEAUTIFY_FLAG" val="#wm#"/>
  <p:tag name="KSO_WM_DIAGRAM_GROUP_CODE" val="1"/>
  <p:tag name="KSO_WM_FIGMA_FLAG" val="#fgm#"/>
  <p:tag name="KSO_WM_UNIT_INDEX" val="1_3_1"/>
  <p:tag name="KSO_WM_UNIT_TYPE" val="l_h_a"/>
  <p:tag name="KSO_WM_UNIT_PRESET_TEXT" val="单击添加项标题"/>
  <p:tag name="KSO_WM_DIAGRAM_VIRTUALLY_FRAME" val="{&quot;height&quot;:164,&quot;left&quot;:82.4,&quot;top&quot;:226.75,&quot;width&quot;:800}"/>
</p:tagLst>
</file>

<file path=ppt/tags/tag367.xml><?xml version="1.0" encoding="utf-8"?>
<p:tagLst xmlns:p="http://schemas.openxmlformats.org/presentationml/2006/main">
  <p:tag name="$PH_EXT" val="1"/>
  <p:tag name="KSO_WM_FIGMA_DECORATION_INDEX" val="9"/>
  <p:tag name="KSO_WM_BEAUTIFY_FLAG" val="#fgm#"/>
  <p:tag name="KSO_WM_DIAGRAM_GROUP_CODE" val="1"/>
  <p:tag name="KSO_WM_FIGMA_FLAG" val="#fgm#"/>
  <p:tag name="KSO_WM_UNIT_INDEX" val="1_3_1"/>
  <p:tag name="KSO_WM_UNIT_TYPE" val="l_h_x"/>
</p:tagLst>
</file>

<file path=ppt/tags/tag368.xml><?xml version="1.0" encoding="utf-8"?>
<p:tagLst xmlns:p="http://schemas.openxmlformats.org/presentationml/2006/main">
  <p:tag name="KSO_WM_BEAUTIFY_FLAG" val="#wm#"/>
  <p:tag name="KSO_WM_DIAGRAM_GROUP_CODE" val="1"/>
  <p:tag name="KSO_WM_FIGMA_FLAG" val="#fgm#"/>
  <p:tag name="KSO_WM_UNIT_INDEX" val="1_2_1"/>
  <p:tag name="KSO_WM_UNIT_TYPE" val="l_h_f"/>
  <p:tag name="KSO_WM_UNIT_PRESET_TEXT" val="单击此处添加项正文"/>
  <p:tag name="KSO_WM_DIAGRAM_VIRTUALLY_FRAME" val="{&quot;height&quot;:164,&quot;left&quot;:82.4,&quot;top&quot;:226.75,&quot;width&quot;:800}"/>
</p:tagLst>
</file>

<file path=ppt/tags/tag369.xml><?xml version="1.0" encoding="utf-8"?>
<p:tagLst xmlns:p="http://schemas.openxmlformats.org/presentationml/2006/main">
  <p:tag name="KSO_WM_BEAUTIFY_FLAG" val="#wm#"/>
  <p:tag name="KSO_WM_DIAGRAM_GROUP_CODE" val="1"/>
  <p:tag name="KSO_WM_FIGMA_FLAG" val="#fgm#"/>
  <p:tag name="KSO_WM_UNIT_INDEX" val="1_2_1"/>
  <p:tag name="KSO_WM_UNIT_TYPE" val="l_h_a"/>
  <p:tag name="KSO_WM_UNIT_PRESET_TEXT" val="单击添加项标题"/>
  <p:tag name="KSO_WM_DIAGRAM_VIRTUALLY_FRAME" val="{&quot;height&quot;:164,&quot;left&quot;:82.4,&quot;top&quot;:226.75,&quot;width&quot;:800}"/>
</p:tagLst>
</file>

<file path=ppt/tags/tag37.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2"/>
</p:tagLst>
</file>

<file path=ppt/tags/tag370.xml><?xml version="1.0" encoding="utf-8"?>
<p:tagLst xmlns:p="http://schemas.openxmlformats.org/presentationml/2006/main">
  <p:tag name="$PH_EXT" val="1"/>
  <p:tag name="KSO_WM_FIGMA_DECORATION_INDEX" val="2"/>
  <p:tag name="KSO_WM_BEAUTIFY_FLAG" val="#fgm#"/>
  <p:tag name="KSO_WM_DIAGRAM_GROUP_CODE" val="1"/>
  <p:tag name="KSO_WM_FIGMA_FLAG" val="#fgm#"/>
  <p:tag name="KSO_WM_UNIT_INDEX" val="1_2_1"/>
  <p:tag name="KSO_WM_UNIT_TYPE" val="l_h_x"/>
</p:tagLst>
</file>

<file path=ppt/tags/tag371.xml><?xml version="1.0" encoding="utf-8"?>
<p:tagLst xmlns:p="http://schemas.openxmlformats.org/presentationml/2006/main">
  <p:tag name="KSO_WM_BEAUTIFY_FLAG" val="#wm#"/>
  <p:tag name="KSO_WM_DIAGRAM_GROUP_CODE" val="1"/>
  <p:tag name="KSO_WM_FIGMA_FLAG" val="#fgm#"/>
  <p:tag name="KSO_WM_UNIT_INDEX" val="1_1_1"/>
  <p:tag name="KSO_WM_UNIT_TYPE" val="l_h_f"/>
  <p:tag name="KSO_WM_UNIT_PRESET_TEXT" val="单击此处添加项正文"/>
  <p:tag name="KSO_WM_DIAGRAM_VIRTUALLY_FRAME" val="{&quot;height&quot;:164,&quot;left&quot;:82.4,&quot;top&quot;:226.75,&quot;width&quot;:800}"/>
</p:tagLst>
</file>

<file path=ppt/tags/tag372.xml><?xml version="1.0" encoding="utf-8"?>
<p:tagLst xmlns:p="http://schemas.openxmlformats.org/presentationml/2006/main">
  <p:tag name="KSO_WM_BEAUTIFY_FLAG" val="#wm#"/>
  <p:tag name="KSO_WM_DIAGRAM_GROUP_CODE" val="1"/>
  <p:tag name="KSO_WM_FIGMA_FLAG" val="#fgm#"/>
  <p:tag name="KSO_WM_UNIT_INDEX" val="1_1_1"/>
  <p:tag name="KSO_WM_UNIT_TYPE" val="l_h_a"/>
  <p:tag name="KSO_WM_UNIT_PRESET_TEXT" val="单击添加项标题"/>
  <p:tag name="KSO_WM_DIAGRAM_VIRTUALLY_FRAME" val="{&quot;height&quot;:164,&quot;left&quot;:82.4,&quot;top&quot;:226.75,&quot;width&quot;:800}"/>
</p:tagLst>
</file>

<file path=ppt/tags/tag373.xml><?xml version="1.0" encoding="utf-8"?>
<p:tagLst xmlns:p="http://schemas.openxmlformats.org/presentationml/2006/main">
  <p:tag name="$PH_EXT" val="1"/>
  <p:tag name="KSO_WM_FIGMA_DECORATION_INDEX" val="7"/>
  <p:tag name="KSO_WM_BEAUTIFY_FLAG" val="#fgm#"/>
  <p:tag name="KSO_WM_DIAGRAM_GROUP_CODE" val="1"/>
  <p:tag name="KSO_WM_FIGMA_FLAG" val="#fgm#"/>
  <p:tag name="KSO_WM_UNIT_INDEX" val="1_1_1"/>
  <p:tag name="KSO_WM_UNIT_TYPE" val="l_h_x"/>
</p:tagLst>
</file>

<file path=ppt/tags/tag374.xml><?xml version="1.0" encoding="utf-8"?>
<p:tagLst xmlns:p="http://schemas.openxmlformats.org/presentationml/2006/main">
  <p:tag name="KSO_WM_BEAUTIFY_FLAG" val="#wm#"/>
  <p:tag name="KSO_WM_FIGMA_FLAG" val="#fgm#"/>
  <p:tag name="KSO_WM_UNIT_INDEX" val="1"/>
  <p:tag name="KSO_WM_UNIT_TYPE" val="a"/>
  <p:tag name="KSO_WM_LAYOUT_CHECK_HASH" val="efd75126d4b2c97e3298bc47c49c1408532a5588"/>
  <p:tag name="KSO_WM_NEWLAYOUT_ID" val="slide_c5ffa415428627e2"/>
  <p:tag name="KSO_WM_UNIT_PRESET_TEXT" val="单击此处添加标题"/>
</p:tagLst>
</file>

<file path=ppt/tags/tag375.xml><?xml version="1.0" encoding="utf-8"?>
<p:tagLst xmlns:p="http://schemas.openxmlformats.org/presentationml/2006/main">
  <p:tag name="KSO_WM_SLIDE_HAS_MASK" val="0"/>
  <p:tag name="KSO_WM_SLIDE_ITEM_CNT" val="0"/>
  <p:tag name="KSO_WM_SLIDE_TYPE" val="text"/>
  <p:tag name="KSO_WM_TEMPLATE_SUBCATEGORY" val="29"/>
  <p:tag name="KSO_WM_BEAUTIFY_FLAG" val="#wm#"/>
  <p:tag name="KSO_WM_TEMPLATE_FIGMA_ID" val="69796629633"/>
  <p:tag name="KSO_WM_TEMPLATE_SLIDE_ID" val="slide_c5ffa415428627e2"/>
  <p:tag name="CP_OUTLINE_TITLE" val="用车标准与费用交纳"/>
  <p:tag name="CP_OUTLINE_TYPE" val="pt_text"/>
  <p:tag name="KSO_WM_TEMPLATE_COLOR_TYPE" val="0"/>
  <p:tag name="KSO_WM_TAG_VERSION" val="3.0"/>
  <p:tag name="KSO_WM_SLIDE_SUBTYPE" val="pureTxt"/>
  <p:tag name="KSO_WM_TEMPLATE_INDEX" val="20238606"/>
  <p:tag name="KSO_WM_TEMPLATE_CATEGORY" val="custom"/>
  <p:tag name="KSO_WM_SLIDE_INDEX" val="8"/>
  <p:tag name="KSO_WM_SLIDE_ID" val="custom20238606_8"/>
  <p:tag name="KSO_WM_TEMPLATE_MASTER_TYPE" val="0"/>
  <p:tag name="KSO_WM_SLIDE_LAYOUT" val="a_f"/>
  <p:tag name="KSO_WM_SLIDE_LAYOUT_CNT" val="1_1"/>
  <p:tag name="KSO_WM_SLIDE_SIZE" val="850*457"/>
  <p:tag name="KSO_WM_SLIDE_POSITION" val="54*28"/>
</p:tagLst>
</file>

<file path=ppt/tags/tag376.xml><?xml version="1.0" encoding="utf-8"?>
<p:tagLst xmlns:p="http://schemas.openxmlformats.org/presentationml/2006/main">
  <p:tag name="KSO_WM_BEAUTIFY_FLAG" val="#wm#"/>
  <p:tag name="KSO_WM_DIAGRAM_GROUP_CODE" val="1"/>
  <p:tag name="KSO_WM_FIGMA_FLAG" val="#fgm#"/>
  <p:tag name="KSO_WM_UNIT_INDEX" val="1_3_1"/>
  <p:tag name="KSO_WM_UNIT_TYPE" val="l_h_f"/>
  <p:tag name="KSO_WM_UNIT_PRESET_TEXT" val="单击此处添加项正文"/>
  <p:tag name="KSO_WM_DIAGRAM_VIRTUALLY_FRAME" val="{&quot;height&quot;:116,&quot;left&quot;:72,&quot;top&quot;:352,&quot;width&quot;:816}"/>
</p:tagLst>
</file>

<file path=ppt/tags/tag377.xml><?xml version="1.0" encoding="utf-8"?>
<p:tagLst xmlns:p="http://schemas.openxmlformats.org/presentationml/2006/main">
  <p:tag name="KSO_WM_BEAUTIFY_FLAG" val="#wm#"/>
  <p:tag name="KSO_WM_DIAGRAM_GROUP_CODE" val="1"/>
  <p:tag name="KSO_WM_FIGMA_FLAG" val="#fgm#"/>
  <p:tag name="KSO_WM_UNIT_INDEX" val="1_3_1"/>
  <p:tag name="KSO_WM_UNIT_TYPE" val="l_h_a"/>
  <p:tag name="KSO_WM_UNIT_PRESET_TEXT" val="单击添加项标题"/>
  <p:tag name="KSO_WM_DIAGRAM_VIRTUALLY_FRAME" val="{&quot;height&quot;:116,&quot;left&quot;:72,&quot;top&quot;:352,&quot;width&quot;:816}"/>
</p:tagLst>
</file>

<file path=ppt/tags/tag378.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 name="MH_SHAPE_GUID" val="generate_slide_ai*http://wps-cdn-docer.ks3-cn-beijing-internal.ksyuncs.com/wps_cdn_docer/storage/20230207/434d7db450f2fa08802d2745f3e3b35e.jpg*galley_gallery_ai_*d5d0487be23a1d70e920281dd0670739"/>
</p:tagLst>
</file>

<file path=ppt/tags/tag379.xml><?xml version="1.0" encoding="utf-8"?>
<p:tagLst xmlns:p="http://schemas.openxmlformats.org/presentationml/2006/main">
  <p:tag name="KSO_WM_BEAUTIFY_FLAG" val="#wm#"/>
  <p:tag name="KSO_WM_DIAGRAM_GROUP_CODE" val="1"/>
  <p:tag name="KSO_WM_FIGMA_FLAG" val="#fgm#"/>
  <p:tag name="KSO_WM_UNIT_INDEX" val="1_2_1"/>
  <p:tag name="KSO_WM_UNIT_TYPE" val="l_h_f"/>
  <p:tag name="KSO_WM_UNIT_PRESET_TEXT" val="单击此处添加项正文"/>
  <p:tag name="KSO_WM_DIAGRAM_VIRTUALLY_FRAME" val="{&quot;height&quot;:116,&quot;left&quot;:72,&quot;top&quot;:352,&quot;width&quot;:816}"/>
</p:tagLst>
</file>

<file path=ppt/tags/tag38.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80.xml><?xml version="1.0" encoding="utf-8"?>
<p:tagLst xmlns:p="http://schemas.openxmlformats.org/presentationml/2006/main">
  <p:tag name="KSO_WM_BEAUTIFY_FLAG" val="#wm#"/>
  <p:tag name="KSO_WM_DIAGRAM_GROUP_CODE" val="1"/>
  <p:tag name="KSO_WM_FIGMA_FLAG" val="#fgm#"/>
  <p:tag name="KSO_WM_UNIT_INDEX" val="1_2_1"/>
  <p:tag name="KSO_WM_UNIT_TYPE" val="l_h_a"/>
  <p:tag name="KSO_WM_UNIT_PRESET_TEXT" val="单击添加项标题"/>
  <p:tag name="KSO_WM_DIAGRAM_VIRTUALLY_FRAME" val="{&quot;height&quot;:116,&quot;left&quot;:72,&quot;top&quot;:352,&quot;width&quot;:816}"/>
</p:tagLst>
</file>

<file path=ppt/tags/tag381.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 name="MH_SHAPE_GUID" val="generate_slide_ai*http://wps-cdn-docer.ks3-cn-beijing-internal.ksyuncs.com/wps_cdn_docer/storage/20240817/59e6c528bf938f07d8f01a5f03357ba5.jpg*galley_gallery_ai_*d5d0487be23a1d70e920281dd0670739"/>
</p:tagLst>
</file>

<file path=ppt/tags/tag382.xml><?xml version="1.0" encoding="utf-8"?>
<p:tagLst xmlns:p="http://schemas.openxmlformats.org/presentationml/2006/main">
  <p:tag name="KSO_WM_BEAUTIFY_FLAG" val="#wm#"/>
  <p:tag name="KSO_WM_DIAGRAM_GROUP_CODE" val="1"/>
  <p:tag name="KSO_WM_FIGMA_FLAG" val="#fgm#"/>
  <p:tag name="KSO_WM_UNIT_INDEX" val="1_1_1"/>
  <p:tag name="KSO_WM_UNIT_TYPE" val="l_h_f"/>
  <p:tag name="KSO_WM_UNIT_PRESET_TEXT" val="单击此处添加项正文"/>
  <p:tag name="KSO_WM_DIAGRAM_VIRTUALLY_FRAME" val="{&quot;height&quot;:116,&quot;left&quot;:72,&quot;top&quot;:352,&quot;width&quot;:816}"/>
</p:tagLst>
</file>

<file path=ppt/tags/tag383.xml><?xml version="1.0" encoding="utf-8"?>
<p:tagLst xmlns:p="http://schemas.openxmlformats.org/presentationml/2006/main">
  <p:tag name="KSO_WM_BEAUTIFY_FLAG" val="#wm#"/>
  <p:tag name="KSO_WM_DIAGRAM_GROUP_CODE" val="1"/>
  <p:tag name="KSO_WM_FIGMA_FLAG" val="#fgm#"/>
  <p:tag name="KSO_WM_UNIT_INDEX" val="1_1_1"/>
  <p:tag name="KSO_WM_UNIT_TYPE" val="l_h_a"/>
  <p:tag name="KSO_WM_UNIT_PRESET_TEXT" val="单击添加项标题"/>
  <p:tag name="KSO_WM_DIAGRAM_VIRTUALLY_FRAME" val="{&quot;height&quot;:116,&quot;left&quot;:72,&quot;top&quot;:352,&quot;width&quot;:816}"/>
</p:tagLst>
</file>

<file path=ppt/tags/tag384.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 name="MH_SHAPE_GUID" val="generate_slide_ai*http://wps-cdn-docer.ks3-cn-beijing-internal.ksyuncs.com/wps_cdn_docer/storage/20240620/fb7336250ab51540d708197573b58740.jpg*galley_gallery_ai_*d5d0487be23a1d70e920281dd0670739"/>
</p:tagLst>
</file>

<file path=ppt/tags/tag385.xml><?xml version="1.0" encoding="utf-8"?>
<p:tagLst xmlns:p="http://schemas.openxmlformats.org/presentationml/2006/main">
  <p:tag name="KSO_WM_BEAUTIFY_FLAG" val="#wm#"/>
  <p:tag name="KSO_WM_FIGMA_FLAG" val="#fgm#"/>
  <p:tag name="KSO_WM_UNIT_INDEX" val="1"/>
  <p:tag name="KSO_WM_UNIT_TYPE" val="a"/>
  <p:tag name="KSO_WM_LAYOUT_CHECK_HASH" val="f81f3075b72176ca5f1e4c03e9e9519792c28987"/>
  <p:tag name="KSO_WM_NEWLAYOUT_ID" val="slide_f76f4b8414bf2e96"/>
  <p:tag name="KSO_WM_UNIT_PRESET_TEXT" val="单击此处添加标题"/>
</p:tagLst>
</file>

<file path=ppt/tags/tag386.xml><?xml version="1.0" encoding="utf-8"?>
<p:tagLst xmlns:p="http://schemas.openxmlformats.org/presentationml/2006/main">
  <p:tag name="KSO_WM_SLIDE_HAS_MASK" val="0"/>
  <p:tag name="KSO_WM_SLIDE_ITEM_CNT" val="0"/>
  <p:tag name="KSO_WM_SLIDE_TYPE" val="text"/>
  <p:tag name="KSO_WM_TEMPLATE_SUBCATEGORY" val="29"/>
  <p:tag name="KSO_WM_BEAUTIFY_FLAG" val="#wm#"/>
  <p:tag name="KSO_WM_TEMPLATE_FIGMA_ID" val="69796629633"/>
  <p:tag name="KSO_WM_TEMPLATE_SLIDE_ID" val="slide_f76f4b8414bf2e96"/>
  <p:tag name="CP_OUTLINE_TITLE" val="接待清单要求"/>
  <p:tag name="CP_OUTLINE_TYPE" val="pt_text"/>
  <p:tag name="KSO_WM_TEMPLATE_COLOR_TYPE" val="0"/>
  <p:tag name="KSO_WM_TAG_VERSION" val="3.0"/>
  <p:tag name="KSO_WM_SLIDE_SUBTYPE" val="pureTxt"/>
  <p:tag name="KSO_WM_TEMPLATE_INDEX" val="20238606"/>
  <p:tag name="KSO_WM_TEMPLATE_CATEGORY" val="custom"/>
  <p:tag name="KSO_WM_SLIDE_INDEX" val="8"/>
  <p:tag name="KSO_WM_SLIDE_ID" val="custom20238606_8"/>
  <p:tag name="KSO_WM_TEMPLATE_MASTER_TYPE" val="0"/>
  <p:tag name="KSO_WM_SLIDE_LAYOUT" val="a_f"/>
  <p:tag name="KSO_WM_SLIDE_LAYOUT_CNT" val="1_1"/>
  <p:tag name="KSO_WM_SLIDE_SIZE" val="850*457"/>
  <p:tag name="KSO_WM_SLIDE_POSITION" val="54*28"/>
</p:tagLst>
</file>

<file path=ppt/tags/tag387.xml><?xml version="1.0" encoding="utf-8"?>
<p:tagLst xmlns:p="http://schemas.openxmlformats.org/presentationml/2006/main">
  <p:tag name="KSO_WM_UNIT_TYPE" val="a"/>
  <p:tag name="KSO_WM_UNIT_INDEX" val="1"/>
  <p:tag name="KSO_WM_BEAUTIFY_FLAG" val="#wm#"/>
  <p:tag name="KSO_WM_TAG_VERSION" val="3.0"/>
  <p:tag name="KSO_WM_UNIT_ID" val="custom20238606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06"/>
  <p:tag name="KSO_WM_TEMPLATE_CATEGORY" val="custom"/>
  <p:tag name="KSO_WM_UNIT_ISCONTENTSTITLE" val="0"/>
  <p:tag name="KSO_WM_UNIT_VALUE" val="9"/>
  <p:tag name="KSO_WM_UNIT_PRESET_TEXT" val="添加章节标题"/>
  <p:tag name="KSO_WM_UNIT_TEXT_TYPE" val="1"/>
</p:tagLst>
</file>

<file path=ppt/tags/tag388.xml><?xml version="1.0" encoding="utf-8"?>
<p:tagLst xmlns:p="http://schemas.openxmlformats.org/presentationml/2006/main">
  <p:tag name="KSO_WM_UNIT_TYPE" val="e"/>
  <p:tag name="KSO_WM_UNIT_INDEX" val="1"/>
  <p:tag name="KSO_WM_BEAUTIFY_FLAG" val="#wm#"/>
  <p:tag name="KSO_WM_TAG_VERSION" val="3.0"/>
  <p:tag name="KSO_WM_UNIT_ID" val="custom20238606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06"/>
  <p:tag name="KSO_WM_TEMPLATE_CATEGORY" val="custom"/>
  <p:tag name="KSO_WM_UNIT_VALUE" val="11"/>
</p:tagLst>
</file>

<file path=ppt/tags/tag389.xml><?xml version="1.0" encoding="utf-8"?>
<p:tagLst xmlns:p="http://schemas.openxmlformats.org/presentationml/2006/main">
  <p:tag name="CP_OUTLINE_TITLE" val="国内公务接待经费管理"/>
  <p:tag name="CP_OUTLINE_TYPE" val="pt_section_title"/>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8606"/>
  <p:tag name="KSO_WM_TEMPLATE_CATEGORY" val="custom"/>
  <p:tag name="KSO_WM_SLIDE_INDEX" val="7"/>
  <p:tag name="KSO_WM_SLIDE_ID" val="custom20238606_7"/>
  <p:tag name="KSO_WM_TEMPLATE_MASTER_TYPE" val="0"/>
  <p:tag name="KSO_WM_SLIDE_LAYOUT" val="a_b_e"/>
  <p:tag name="KSO_WM_SLIDE_LAYOUT_CNT" val="1_1_1"/>
  <p:tag name="KSO_WM_SLIDE_THEME_ID" val="3333019"/>
  <p:tag name="KSO_WM_SLIDE_THEME_NAME" val="简约风线条感留白设计职场办公"/>
</p:tagLst>
</file>

<file path=ppt/tags/tag39.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90.xml><?xml version="1.0" encoding="utf-8"?>
<p:tagLst xmlns:p="http://schemas.openxmlformats.org/presentationml/2006/main">
  <p:tag name="KSO_WM_BEAUTIFY_FLAG" val="#wm#"/>
  <p:tag name="KSO_WM_DIAGRAM_GROUP_CODE" val="1"/>
  <p:tag name="KSO_WM_FIGMA_FLAG" val="#fgm#"/>
  <p:tag name="KSO_WM_UNIT_INDEX" val="1_2_1"/>
  <p:tag name="KSO_WM_UNIT_TYPE" val="l_h_f"/>
  <p:tag name="KSO_WM_UNIT_PRESET_TEXT" val="单击此处添加项正文"/>
  <p:tag name="KSO_WM_DIAGRAM_VIRTUALLY_FRAME" val="{&quot;height&quot;:248.22680851063834,&quot;left&quot;:441.2,&quot;top&quot;:270.0231914893617,&quot;width&quot;:483.55}"/>
</p:tagLst>
</file>

<file path=ppt/tags/tag391.xml><?xml version="1.0" encoding="utf-8"?>
<p:tagLst xmlns:p="http://schemas.openxmlformats.org/presentationml/2006/main">
  <p:tag name="KSO_WM_BEAUTIFY_FLAG" val="#wm#"/>
  <p:tag name="KSO_WM_DIAGRAM_GROUP_CODE" val="1"/>
  <p:tag name="KSO_WM_FIGMA_FLAG" val="#fgm#"/>
  <p:tag name="KSO_WM_UNIT_INDEX" val="1_2_1"/>
  <p:tag name="KSO_WM_UNIT_TYPE" val="l_h_a"/>
  <p:tag name="KSO_WM_UNIT_PRESET_TEXT" val="单击此处添加项标题"/>
  <p:tag name="KSO_WM_DIAGRAM_VIRTUALLY_FRAME" val="{&quot;height&quot;:248.22680851063834,&quot;left&quot;:441.2,&quot;top&quot;:270.0231914893617,&quot;width&quot;:483.55}"/>
</p:tagLst>
</file>

<file path=ppt/tags/tag392.xml><?xml version="1.0" encoding="utf-8"?>
<p:tagLst xmlns:p="http://schemas.openxmlformats.org/presentationml/2006/main">
  <p:tag name="$PH_EXT" val="1"/>
  <p:tag name="KSO_WM_FIGMA_DECORATION_INDEX" val="8"/>
  <p:tag name="KSO_WM_BEAUTIFY_FLAG" val="#fgm#"/>
  <p:tag name="KSO_WM_DIAGRAM_GROUP_CODE" val="1"/>
  <p:tag name="KSO_WM_FIGMA_FLAG" val="#fgm#"/>
  <p:tag name="KSO_WM_UNIT_INDEX" val="1_2_1"/>
  <p:tag name="KSO_WM_UNIT_TYPE" val="l_h_x"/>
</p:tagLst>
</file>

<file path=ppt/tags/tag393.xml><?xml version="1.0" encoding="utf-8"?>
<p:tagLst xmlns:p="http://schemas.openxmlformats.org/presentationml/2006/main">
  <p:tag name="KSO_WM_BEAUTIFY_FLAG" val="#wm#"/>
  <p:tag name="KSO_WM_DIAGRAM_GROUP_CODE" val="1"/>
  <p:tag name="KSO_WM_FIGMA_FLAG" val="#fgm#"/>
  <p:tag name="KSO_WM_UNIT_INDEX" val="1_1_1"/>
  <p:tag name="KSO_WM_UNIT_TYPE" val="l_h_f"/>
  <p:tag name="KSO_WM_UNIT_PRESET_TEXT" val="单击此处添加项正文"/>
  <p:tag name="KSO_WM_DIAGRAM_VIRTUALLY_FRAME" val="{&quot;height&quot;:248.22680851063834,&quot;left&quot;:441.2,&quot;top&quot;:270.0231914893617,&quot;width&quot;:483.55}"/>
</p:tagLst>
</file>

<file path=ppt/tags/tag394.xml><?xml version="1.0" encoding="utf-8"?>
<p:tagLst xmlns:p="http://schemas.openxmlformats.org/presentationml/2006/main">
  <p:tag name="KSO_WM_BEAUTIFY_FLAG" val="#wm#"/>
  <p:tag name="KSO_WM_DIAGRAM_GROUP_CODE" val="1"/>
  <p:tag name="KSO_WM_FIGMA_FLAG" val="#fgm#"/>
  <p:tag name="KSO_WM_UNIT_INDEX" val="1_1_1"/>
  <p:tag name="KSO_WM_UNIT_TYPE" val="l_h_a"/>
  <p:tag name="KSO_WM_UNIT_PRESET_TEXT" val="单击此处添加项标题"/>
  <p:tag name="KSO_WM_DIAGRAM_VIRTUALLY_FRAME" val="{&quot;height&quot;:248.22680851063834,&quot;left&quot;:441.2,&quot;top&quot;:270.0231914893617,&quot;width&quot;:483.55}"/>
</p:tagLst>
</file>

<file path=ppt/tags/tag395.xml><?xml version="1.0" encoding="utf-8"?>
<p:tagLst xmlns:p="http://schemas.openxmlformats.org/presentationml/2006/main">
  <p:tag name="$PH_EXT" val="1"/>
  <p:tag name="KSO_WM_FIGMA_DECORATION_INDEX" val="7"/>
  <p:tag name="KSO_WM_BEAUTIFY_FLAG" val="#fgm#"/>
  <p:tag name="KSO_WM_DIAGRAM_GROUP_CODE" val="1"/>
  <p:tag name="KSO_WM_FIGMA_FLAG" val="#fgm#"/>
  <p:tag name="KSO_WM_UNIT_INDEX" val="1_1_1"/>
  <p:tag name="KSO_WM_UNIT_TYPE" val="l_h_x"/>
</p:tagLst>
</file>

<file path=ppt/tags/tag396.xml><?xml version="1.0" encoding="utf-8"?>
<p:tagLst xmlns:p="http://schemas.openxmlformats.org/presentationml/2006/main">
  <p:tag name="KSO_WM_BEAUTIFY_FLAG" val="#wm#"/>
  <p:tag name="KSO_WM_FIGMA_FLAG" val="#fgm#"/>
  <p:tag name="KSO_WM_UNIT_INDEX" val="1"/>
  <p:tag name="KSO_WM_UNIT_TYPE" val="d"/>
  <p:tag name="MH_SHAPE_GUID" val="generate_slide_ai*http://wps-cdn-docer.ks3-cn-beijing-internal.ksyuncs.com/wps_cdn_docer/storage/20220314/8663660f35abef748c56489f017158b4.jpg*galley_gallery_ai_*d5d0487be23a1d70e920281dd0670739"/>
</p:tagLst>
</file>

<file path=ppt/tags/tag397.xml><?xml version="1.0" encoding="utf-8"?>
<p:tagLst xmlns:p="http://schemas.openxmlformats.org/presentationml/2006/main">
  <p:tag name="KSO_WM_BEAUTIFY_FLAG" val="#wm#"/>
  <p:tag name="KSO_WM_FIGMA_FLAG" val="#fgm#"/>
  <p:tag name="KSO_WM_UNIT_INDEX" val="2"/>
  <p:tag name="KSO_WM_UNIT_TYPE" val="a"/>
  <p:tag name="KSO_WM_LAYOUT_CHECK_HASH" val="02445b12495b167df7a8dffb6b8360afebf2a5c0"/>
  <p:tag name="KSO_WM_NEWLAYOUT_ID" val="slide_7ab15765e931a75e"/>
  <p:tag name="KSO_WM_UNIT_PRESET_TEXT" val="单击此处添加标题"/>
</p:tagLst>
</file>

<file path=ppt/tags/tag398.xml><?xml version="1.0" encoding="utf-8"?>
<p:tagLst xmlns:p="http://schemas.openxmlformats.org/presentationml/2006/main">
  <p:tag name="KSO_WM_SLIDE_HAS_MASK" val="0"/>
  <p:tag name="KSO_WM_SLIDE_ITEM_CNT" val="0"/>
  <p:tag name="KSO_WM_SLIDE_TYPE" val="text"/>
  <p:tag name="KSO_WM_TEMPLATE_SUBCATEGORY" val="29"/>
  <p:tag name="KSO_WM_BEAUTIFY_FLAG" val="#wm#"/>
  <p:tag name="KSO_WM_TEMPLATE_FIGMA_ID" val="69796629633"/>
  <p:tag name="KSO_WM_TEMPLATE_SLIDE_ID" val="slide_7ab15765e931a75e"/>
  <p:tag name="CP_OUTLINE_TITLE" val="“负面清单”管理制度"/>
  <p:tag name="CP_OUTLINE_TYPE" val="pt_text"/>
  <p:tag name="KSO_WM_TEMPLATE_COLOR_TYPE" val="0"/>
  <p:tag name="KSO_WM_TAG_VERSION" val="3.0"/>
  <p:tag name="KSO_WM_SLIDE_SUBTYPE" val="pureTxt"/>
  <p:tag name="KSO_WM_TEMPLATE_INDEX" val="20238606"/>
  <p:tag name="KSO_WM_TEMPLATE_CATEGORY" val="custom"/>
  <p:tag name="KSO_WM_SLIDE_INDEX" val="8"/>
  <p:tag name="KSO_WM_SLIDE_ID" val="custom20238606_8"/>
  <p:tag name="KSO_WM_TEMPLATE_MASTER_TYPE" val="0"/>
  <p:tag name="KSO_WM_SLIDE_LAYOUT" val="a_f"/>
  <p:tag name="KSO_WM_SLIDE_LAYOUT_CNT" val="1_1"/>
  <p:tag name="KSO_WM_SLIDE_SIZE" val="850*457"/>
  <p:tag name="KSO_WM_SLIDE_POSITION" val="54*28"/>
</p:tagLst>
</file>

<file path=ppt/tags/tag399.xml><?xml version="1.0" encoding="utf-8"?>
<p:tagLst xmlns:p="http://schemas.openxmlformats.org/presentationml/2006/main">
  <p:tag name="KSO_WM_BEAUTIFY_FLAG" val="#wm#"/>
  <p:tag name="KSO_WM_DIAGRAM_GROUP_CODE" val="1"/>
  <p:tag name="KSO_WM_FIGMA_FLAG" val="#fgm#"/>
  <p:tag name="KSO_WM_UNIT_INDEX" val="1_3_1"/>
  <p:tag name="KSO_WM_UNIT_TYPE" val="l_h_f"/>
  <p:tag name="KSO_WM_UNIT_PRESET_TEXT" val="单击此处添加项正文"/>
  <p:tag name="KSO_WM_DIAGRAM_VIRTUALLY_FRAME" val="{&quot;height&quot;:372,&quot;left&quot;:510.45,&quot;top&quot;:83.45,&quot;width&quot;:420.7}"/>
</p:tagLst>
</file>

<file path=ppt/tags/tag4.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0.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00.xml><?xml version="1.0" encoding="utf-8"?>
<p:tagLst xmlns:p="http://schemas.openxmlformats.org/presentationml/2006/main">
  <p:tag name="KSO_WM_BEAUTIFY_FLAG" val="#wm#"/>
  <p:tag name="KSO_WM_DIAGRAM_GROUP_CODE" val="1"/>
  <p:tag name="KSO_WM_FIGMA_FLAG" val="#fgm#"/>
  <p:tag name="KSO_WM_UNIT_INDEX" val="1_3_1"/>
  <p:tag name="KSO_WM_UNIT_TYPE" val="l_h_a"/>
  <p:tag name="KSO_WM_UNIT_PRESET_TEXT" val="单击此处添加项标题"/>
  <p:tag name="KSO_WM_DIAGRAM_VIRTUALLY_FRAME" val="{&quot;height&quot;:372,&quot;left&quot;:510.45,&quot;top&quot;:83.45,&quot;width&quot;:420.7}"/>
</p:tagLst>
</file>

<file path=ppt/tags/tag401.xml><?xml version="1.0" encoding="utf-8"?>
<p:tagLst xmlns:p="http://schemas.openxmlformats.org/presentationml/2006/main">
  <p:tag name="KSO_WM_BEAUTIFY_FLAG" val="#wm#"/>
  <p:tag name="KSO_WM_DIAGRAM_GROUP_CODE" val="1"/>
  <p:tag name="KSO_WM_FIGMA_FLAG" val="#fgm#"/>
  <p:tag name="KSO_WM_UNIT_INDEX" val="1_2_1"/>
  <p:tag name="KSO_WM_UNIT_TYPE" val="l_h_f"/>
  <p:tag name="KSO_WM_UNIT_PRESET_TEXT" val="单击此处添加项正文"/>
  <p:tag name="KSO_WM_DIAGRAM_VIRTUALLY_FRAME" val="{&quot;height&quot;:372,&quot;left&quot;:510.45,&quot;top&quot;:83.45,&quot;width&quot;:420.7}"/>
</p:tagLst>
</file>

<file path=ppt/tags/tag402.xml><?xml version="1.0" encoding="utf-8"?>
<p:tagLst xmlns:p="http://schemas.openxmlformats.org/presentationml/2006/main">
  <p:tag name="KSO_WM_BEAUTIFY_FLAG" val="#wm#"/>
  <p:tag name="KSO_WM_DIAGRAM_GROUP_CODE" val="1"/>
  <p:tag name="KSO_WM_FIGMA_FLAG" val="#fgm#"/>
  <p:tag name="KSO_WM_UNIT_INDEX" val="1_2_1"/>
  <p:tag name="KSO_WM_UNIT_TYPE" val="l_h_a"/>
  <p:tag name="KSO_WM_UNIT_PRESET_TEXT" val="单击此处添加项标题"/>
  <p:tag name="KSO_WM_DIAGRAM_VIRTUALLY_FRAME" val="{&quot;height&quot;:372,&quot;left&quot;:510.45,&quot;top&quot;:83.45,&quot;width&quot;:420.7}"/>
</p:tagLst>
</file>

<file path=ppt/tags/tag403.xml><?xml version="1.0" encoding="utf-8"?>
<p:tagLst xmlns:p="http://schemas.openxmlformats.org/presentationml/2006/main">
  <p:tag name="KSO_WM_BEAUTIFY_FLAG" val="#wm#"/>
  <p:tag name="KSO_WM_DIAGRAM_GROUP_CODE" val="1"/>
  <p:tag name="KSO_WM_FIGMA_FLAG" val="#fgm#"/>
  <p:tag name="KSO_WM_UNIT_INDEX" val="1_1_1"/>
  <p:tag name="KSO_WM_UNIT_TYPE" val="l_h_f"/>
  <p:tag name="KSO_WM_UNIT_PRESET_TEXT" val="单击此处添加项正文"/>
  <p:tag name="KSO_WM_DIAGRAM_VIRTUALLY_FRAME" val="{&quot;height&quot;:372,&quot;left&quot;:510.45,&quot;top&quot;:83.45,&quot;width&quot;:420.7}"/>
</p:tagLst>
</file>

<file path=ppt/tags/tag404.xml><?xml version="1.0" encoding="utf-8"?>
<p:tagLst xmlns:p="http://schemas.openxmlformats.org/presentationml/2006/main">
  <p:tag name="KSO_WM_BEAUTIFY_FLAG" val="#wm#"/>
  <p:tag name="KSO_WM_DIAGRAM_GROUP_CODE" val="1"/>
  <p:tag name="KSO_WM_FIGMA_FLAG" val="#fgm#"/>
  <p:tag name="KSO_WM_UNIT_INDEX" val="1_1_1"/>
  <p:tag name="KSO_WM_UNIT_TYPE" val="l_h_a"/>
  <p:tag name="KSO_WM_UNIT_PRESET_TEXT" val="单击此处添加项标题"/>
  <p:tag name="KSO_WM_DIAGRAM_VIRTUALLY_FRAME" val="{&quot;height&quot;:372,&quot;left&quot;:510.45,&quot;top&quot;:83.45,&quot;width&quot;:420.7}"/>
</p:tagLst>
</file>

<file path=ppt/tags/tag405.xml><?xml version="1.0" encoding="utf-8"?>
<p:tagLst xmlns:p="http://schemas.openxmlformats.org/presentationml/2006/main">
  <p:tag name="KSO_WM_BEAUTIFY_FLAG" val="#wm#"/>
  <p:tag name="KSO_WM_FIGMA_FLAG" val="#fgm#"/>
  <p:tag name="KSO_WM_UNIT_INDEX" val="2"/>
  <p:tag name="KSO_WM_UNIT_TYPE" val="d"/>
  <p:tag name="MH_SHAPE_GUID" val="generate_slide_ai*http://wps-cdn-docer.ks3-cn-beijing-internal.ksyuncs.com/wps_cdn_docer/storage/20241204/04a2fdca5a8293d0e0d0c0c0dd6f70ee.jpg*galley_gallery_ai_*d5d0487be23a1d70e920281dd0670739"/>
</p:tagLst>
</file>

<file path=ppt/tags/tag406.xml><?xml version="1.0" encoding="utf-8"?>
<p:tagLst xmlns:p="http://schemas.openxmlformats.org/presentationml/2006/main">
  <p:tag name="KSO_WM_BEAUTIFY_FLAG" val="#wm#"/>
  <p:tag name="KSO_WM_FIGMA_FLAG" val="#fgm#"/>
  <p:tag name="KSO_WM_UNIT_INDEX" val="1"/>
  <p:tag name="KSO_WM_UNIT_TYPE" val="a"/>
  <p:tag name="KSO_WM_LAYOUT_CHECK_HASH" val="cd2eb1fa894ae65f4a0877a282f178ea37c6490f"/>
  <p:tag name="KSO_WM_NEWLAYOUT_ID" val="slide_dda40c72807e10bb"/>
  <p:tag name="KSO_WM_UNIT_PRESET_TEXT" val="单击此处添加标题"/>
</p:tagLst>
</file>

<file path=ppt/tags/tag407.xml><?xml version="1.0" encoding="utf-8"?>
<p:tagLst xmlns:p="http://schemas.openxmlformats.org/presentationml/2006/main">
  <p:tag name="KSO_WM_SLIDE_HAS_MASK" val="0"/>
  <p:tag name="KSO_WM_SLIDE_ITEM_CNT" val="0"/>
  <p:tag name="KSO_WM_SLIDE_TYPE" val="text"/>
  <p:tag name="KSO_WM_TEMPLATE_SUBCATEGORY" val="29"/>
  <p:tag name="KSO_WM_BEAUTIFY_FLAG" val="#wm#"/>
  <p:tag name="KSO_WM_TEMPLATE_FIGMA_ID" val="69796629633"/>
  <p:tag name="KSO_WM_TEMPLATE_SLIDE_ID" val="slide_dda40c72807e10bb"/>
  <p:tag name="CP_OUTLINE_TITLE" val="开支标准与预算管理"/>
  <p:tag name="CP_OUTLINE_TYPE" val="pt_text"/>
  <p:tag name="KSO_WM_TEMPLATE_COLOR_TYPE" val="0"/>
  <p:tag name="KSO_WM_TAG_VERSION" val="3.0"/>
  <p:tag name="KSO_WM_SLIDE_SUBTYPE" val="pureTxt"/>
  <p:tag name="KSO_WM_TEMPLATE_INDEX" val="20238606"/>
  <p:tag name="KSO_WM_TEMPLATE_CATEGORY" val="custom"/>
  <p:tag name="KSO_WM_SLIDE_INDEX" val="8"/>
  <p:tag name="KSO_WM_SLIDE_ID" val="custom20238606_8"/>
  <p:tag name="KSO_WM_TEMPLATE_MASTER_TYPE" val="0"/>
  <p:tag name="KSO_WM_SLIDE_LAYOUT" val="a_f"/>
  <p:tag name="KSO_WM_SLIDE_LAYOUT_CNT" val="1_1"/>
  <p:tag name="KSO_WM_SLIDE_SIZE" val="850*457"/>
  <p:tag name="KSO_WM_SLIDE_POSITION" val="54*28"/>
</p:tagLst>
</file>

<file path=ppt/tags/tag408.xml><?xml version="1.0" encoding="utf-8"?>
<p:tagLst xmlns:p="http://schemas.openxmlformats.org/presentationml/2006/main">
  <p:tag name="KSO_WM_BEAUTIFY_FLAG" val="#wm#"/>
  <p:tag name="KSO_WM_DIAGRAM_GROUP_CODE" val="1"/>
  <p:tag name="KSO_WM_FIGMA_FLAG" val="#fgm#"/>
  <p:tag name="KSO_WM_UNIT_INDEX" val="1_3_1"/>
  <p:tag name="KSO_WM_UNIT_TYPE" val="l_h_f"/>
  <p:tag name="KSO_WM_UNIT_PRESET_TEXT" val="单击此处添加项正文"/>
  <p:tag name="KSO_WM_DIAGRAM_VIRTUALLY_FRAME" val="{&quot;height&quot;:164,&quot;left&quot;:80,&quot;top&quot;:298,&quot;width&quot;:800}"/>
</p:tagLst>
</file>

<file path=ppt/tags/tag409.xml><?xml version="1.0" encoding="utf-8"?>
<p:tagLst xmlns:p="http://schemas.openxmlformats.org/presentationml/2006/main">
  <p:tag name="KSO_WM_BEAUTIFY_FLAG" val="#wm#"/>
  <p:tag name="KSO_WM_DIAGRAM_GROUP_CODE" val="1"/>
  <p:tag name="KSO_WM_FIGMA_FLAG" val="#fgm#"/>
  <p:tag name="KSO_WM_UNIT_INDEX" val="1_3_1"/>
  <p:tag name="KSO_WM_UNIT_TYPE" val="l_h_a"/>
  <p:tag name="KSO_WM_UNIT_PRESET_TEXT" val="单击添加项标题"/>
  <p:tag name="KSO_WM_DIAGRAM_VIRTUALLY_FRAME" val="{&quot;height&quot;:164,&quot;left&quot;:80,&quot;top&quot;:298,&quot;width&quot;:800}"/>
</p:tagLst>
</file>

<file path=ppt/tags/tag41.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10.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 name="MH_SHAPE_GUID" val="generate_slide_ai*http://wps-cdn-docer.ks3-cn-beijing-internal.ksyuncs.com/wps_cdn_docer/storage/20241128/90531745435dedd8fe86747681bb1ee8.jpg*galley_gallery_ai_*d5d0487be23a1d70e920281dd0670739"/>
</p:tagLst>
</file>

<file path=ppt/tags/tag411.xml><?xml version="1.0" encoding="utf-8"?>
<p:tagLst xmlns:p="http://schemas.openxmlformats.org/presentationml/2006/main">
  <p:tag name="KSO_WM_BEAUTIFY_FLAG" val="#wm#"/>
  <p:tag name="KSO_WM_DIAGRAM_GROUP_CODE" val="1"/>
  <p:tag name="KSO_WM_FIGMA_FLAG" val="#fgm#"/>
  <p:tag name="KSO_WM_UNIT_INDEX" val="1_2_1"/>
  <p:tag name="KSO_WM_UNIT_TYPE" val="l_h_f"/>
  <p:tag name="KSO_WM_UNIT_PRESET_TEXT" val="单击此处添加项正文"/>
  <p:tag name="KSO_WM_DIAGRAM_VIRTUALLY_FRAME" val="{&quot;height&quot;:164,&quot;left&quot;:80,&quot;top&quot;:298,&quot;width&quot;:800}"/>
</p:tagLst>
</file>

<file path=ppt/tags/tag412.xml><?xml version="1.0" encoding="utf-8"?>
<p:tagLst xmlns:p="http://schemas.openxmlformats.org/presentationml/2006/main">
  <p:tag name="KSO_WM_BEAUTIFY_FLAG" val="#wm#"/>
  <p:tag name="KSO_WM_DIAGRAM_GROUP_CODE" val="1"/>
  <p:tag name="KSO_WM_FIGMA_FLAG" val="#fgm#"/>
  <p:tag name="KSO_WM_UNIT_INDEX" val="1_2_1"/>
  <p:tag name="KSO_WM_UNIT_TYPE" val="l_h_a"/>
  <p:tag name="KSO_WM_UNIT_PRESET_TEXT" val="单击添加项标题"/>
  <p:tag name="KSO_WM_DIAGRAM_VIRTUALLY_FRAME" val="{&quot;height&quot;:164,&quot;left&quot;:80,&quot;top&quot;:298,&quot;width&quot;:800}"/>
</p:tagLst>
</file>

<file path=ppt/tags/tag413.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 name="MH_SHAPE_GUID" val="generate_slide_ai*http://wps-cdn-docer.ks3-cn-beijing-internal.ksyuncs.com/wps_cdn_docer/storage/20241121/e576b6b395dd88ff7fd75a5e9cbd22e0.jpg*galley_gallery_ai_*d5d0487be23a1d70e920281dd0670739"/>
</p:tagLst>
</file>

<file path=ppt/tags/tag414.xml><?xml version="1.0" encoding="utf-8"?>
<p:tagLst xmlns:p="http://schemas.openxmlformats.org/presentationml/2006/main">
  <p:tag name="KSO_WM_BEAUTIFY_FLAG" val="#wm#"/>
  <p:tag name="KSO_WM_DIAGRAM_GROUP_CODE" val="1"/>
  <p:tag name="KSO_WM_FIGMA_FLAG" val="#fgm#"/>
  <p:tag name="KSO_WM_UNIT_INDEX" val="1_1_1"/>
  <p:tag name="KSO_WM_UNIT_TYPE" val="l_h_f"/>
  <p:tag name="KSO_WM_UNIT_PRESET_TEXT" val="单击此处添加项正文"/>
  <p:tag name="KSO_WM_DIAGRAM_VIRTUALLY_FRAME" val="{&quot;height&quot;:164,&quot;left&quot;:80,&quot;top&quot;:298,&quot;width&quot;:800}"/>
</p:tagLst>
</file>

<file path=ppt/tags/tag415.xml><?xml version="1.0" encoding="utf-8"?>
<p:tagLst xmlns:p="http://schemas.openxmlformats.org/presentationml/2006/main">
  <p:tag name="KSO_WM_BEAUTIFY_FLAG" val="#wm#"/>
  <p:tag name="KSO_WM_DIAGRAM_GROUP_CODE" val="1"/>
  <p:tag name="KSO_WM_FIGMA_FLAG" val="#fgm#"/>
  <p:tag name="KSO_WM_UNIT_INDEX" val="1_1_1"/>
  <p:tag name="KSO_WM_UNIT_TYPE" val="l_h_a"/>
  <p:tag name="KSO_WM_UNIT_PRESET_TEXT" val="单击添加项标题"/>
  <p:tag name="KSO_WM_DIAGRAM_VIRTUALLY_FRAME" val="{&quot;height&quot;:164,&quot;left&quot;:80,&quot;top&quot;:298,&quot;width&quot;:800}"/>
</p:tagLst>
</file>

<file path=ppt/tags/tag416.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 name="MH_SHAPE_GUID" val="generate_slide_ai*http://wps-cdn-docer.ks3-cn-beijing-internal.ksyuncs.com/wps_cdn_docer/storage/20241122/66056e021b8a6b8787c2c9c9e51fea11.jpg*galley_gallery_ai_*d5d0487be23a1d70e920281dd0670739"/>
</p:tagLst>
</file>

<file path=ppt/tags/tag417.xml><?xml version="1.0" encoding="utf-8"?>
<p:tagLst xmlns:p="http://schemas.openxmlformats.org/presentationml/2006/main">
  <p:tag name="KSO_WM_BEAUTIFY_FLAG" val="#wm#"/>
  <p:tag name="KSO_WM_FIGMA_FLAG" val="#fgm#"/>
  <p:tag name="KSO_WM_UNIT_INDEX" val="1"/>
  <p:tag name="KSO_WM_UNIT_TYPE" val="a"/>
  <p:tag name="KSO_WM_LAYOUT_CHECK_HASH" val="55cf007973ebac006677d0e80de5da768020e2c7"/>
  <p:tag name="KSO_WM_NEWLAYOUT_ID" val="slide_ea14bcc1890a96c2"/>
  <p:tag name="KSO_WM_UNIT_PRESET_TEXT" val="单击此处添加标题"/>
</p:tagLst>
</file>

<file path=ppt/tags/tag418.xml><?xml version="1.0" encoding="utf-8"?>
<p:tagLst xmlns:p="http://schemas.openxmlformats.org/presentationml/2006/main">
  <p:tag name="KSO_WM_SLIDE_HAS_MASK" val="0"/>
  <p:tag name="KSO_WM_SLIDE_ITEM_CNT" val="0"/>
  <p:tag name="KSO_WM_SLIDE_TYPE" val="text"/>
  <p:tag name="KSO_WM_TEMPLATE_SUBCATEGORY" val="29"/>
  <p:tag name="KSO_WM_BEAUTIFY_FLAG" val="#wm#"/>
  <p:tag name="KSO_WM_TEMPLATE_FIGMA_ID" val="69796629633"/>
  <p:tag name="KSO_WM_TEMPLATE_SLIDE_ID" val="slide_ea14bcc1890a96c2"/>
  <p:tag name="CP_OUTLINE_TITLE" val="资金支付与报销凭证"/>
  <p:tag name="CP_OUTLINE_TYPE" val="pt_text"/>
  <p:tag name="KSO_WM_TEMPLATE_COLOR_TYPE" val="0"/>
  <p:tag name="KSO_WM_TAG_VERSION" val="3.0"/>
  <p:tag name="KSO_WM_SLIDE_SUBTYPE" val="pureTxt"/>
  <p:tag name="KSO_WM_TEMPLATE_INDEX" val="20238606"/>
  <p:tag name="KSO_WM_TEMPLATE_CATEGORY" val="custom"/>
  <p:tag name="KSO_WM_SLIDE_INDEX" val="8"/>
  <p:tag name="KSO_WM_SLIDE_ID" val="custom20238606_8"/>
  <p:tag name="KSO_WM_TEMPLATE_MASTER_TYPE" val="0"/>
  <p:tag name="KSO_WM_SLIDE_LAYOUT" val="a_f"/>
  <p:tag name="KSO_WM_SLIDE_LAYOUT_CNT" val="1_1"/>
  <p:tag name="KSO_WM_SLIDE_SIZE" val="850*457"/>
  <p:tag name="KSO_WM_SLIDE_POSITION" val="54*28"/>
</p:tagLst>
</file>

<file path=ppt/tags/tag419.xml><?xml version="1.0" encoding="utf-8"?>
<p:tagLst xmlns:p="http://schemas.openxmlformats.org/presentationml/2006/main">
  <p:tag name="KSO_WM_UNIT_TYPE" val="a"/>
  <p:tag name="KSO_WM_UNIT_INDEX" val="1"/>
  <p:tag name="KSO_WM_BEAUTIFY_FLAG" val="#wm#"/>
  <p:tag name="KSO_WM_TAG_VERSION" val="3.0"/>
  <p:tag name="KSO_WM_UNIT_ID" val="custom20238606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06"/>
  <p:tag name="KSO_WM_TEMPLATE_CATEGORY" val="custom"/>
  <p:tag name="KSO_WM_UNIT_ISCONTENTSTITLE" val="0"/>
  <p:tag name="KSO_WM_UNIT_VALUE" val="9"/>
  <p:tag name="KSO_WM_UNIT_PRESET_TEXT" val="添加章节标题"/>
  <p:tag name="KSO_WM_UNIT_TEXT_TYPE" val="1"/>
</p:tagLst>
</file>

<file path=ppt/tags/tag42.xml><?xml version="1.0" encoding="utf-8"?>
<p:tagLst xmlns:p="http://schemas.openxmlformats.org/presentationml/2006/main">
  <p:tag name="KSO_WM_UNIT_TYPE" val="i"/>
  <p:tag name="KSO_WM_UNIT_INDEX" val="8"/>
  <p:tag name="KSO_WM_BEAUTIFY_FLAG" val="#wm#"/>
  <p:tag name="KSO_WM_TAG_VERSION" val="3.0"/>
  <p:tag name="KSO_WM_UNIT_ID" val="_3*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20.xml><?xml version="1.0" encoding="utf-8"?>
<p:tagLst xmlns:p="http://schemas.openxmlformats.org/presentationml/2006/main">
  <p:tag name="KSO_WM_UNIT_TYPE" val="e"/>
  <p:tag name="KSO_WM_UNIT_INDEX" val="1"/>
  <p:tag name="KSO_WM_BEAUTIFY_FLAG" val="#wm#"/>
  <p:tag name="KSO_WM_TAG_VERSION" val="3.0"/>
  <p:tag name="KSO_WM_UNIT_ID" val="custom20238606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06"/>
  <p:tag name="KSO_WM_TEMPLATE_CATEGORY" val="custom"/>
  <p:tag name="KSO_WM_UNIT_VALUE" val="11"/>
</p:tagLst>
</file>

<file path=ppt/tags/tag421.xml><?xml version="1.0" encoding="utf-8"?>
<p:tagLst xmlns:p="http://schemas.openxmlformats.org/presentationml/2006/main">
  <p:tag name="CP_OUTLINE_TITLE" val="国内公务接待设施和信息平台管理"/>
  <p:tag name="CP_OUTLINE_TYPE" val="pt_section_title"/>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8606"/>
  <p:tag name="KSO_WM_TEMPLATE_CATEGORY" val="custom"/>
  <p:tag name="KSO_WM_SLIDE_INDEX" val="7"/>
  <p:tag name="KSO_WM_SLIDE_ID" val="custom20238606_7"/>
  <p:tag name="KSO_WM_TEMPLATE_MASTER_TYPE" val="0"/>
  <p:tag name="KSO_WM_SLIDE_LAYOUT" val="a_b_e"/>
  <p:tag name="KSO_WM_SLIDE_LAYOUT_CNT" val="1_1_1"/>
  <p:tag name="KSO_WM_SLIDE_THEME_ID" val="3333019"/>
  <p:tag name="KSO_WM_SLIDE_THEME_NAME" val="简约风线条感留白设计职场办公"/>
</p:tagLst>
</file>

<file path=ppt/tags/tag42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1964_1*a*1"/>
  <p:tag name="KSO_WM_TEMPLATE_CATEGORY" val="diagram"/>
  <p:tag name="KSO_WM_TEMPLATE_INDEX" val="20231964"/>
  <p:tag name="KSO_WM_UNIT_LAYERLEVEL" val="1"/>
  <p:tag name="KSO_WM_TAG_VERSION" val="3.0"/>
  <p:tag name="KSO_WM_BEAUTIFY_FLAG" val="#wm#"/>
  <p:tag name="KSO_WM_UNIT_TEXT_TYPE" val="1"/>
  <p:tag name="KSO_WM_UNIT_PRESET_TEXT" val="单击此处添加标题"/>
  <p:tag name="KSO_WM_UNIT_TEXT_FILL_FORE_SCHEMECOLOR_INDEX" val="13"/>
  <p:tag name="KSO_WM_UNIT_TEXT_FILL_TYPE" val="1"/>
  <p:tag name="KSO_WM_UNIT_USESOURCEFORMAT_APPLY" val="1"/>
</p:tagLst>
</file>

<file path=ppt/tags/tag42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4_2*l_h_f*1_1_1"/>
  <p:tag name="KSO_WM_TEMPLATE_CATEGORY" val="diagram"/>
  <p:tag name="KSO_WM_TEMPLATE_INDEX" val="20231964"/>
  <p:tag name="KSO_WM_UNIT_LAYERLEVEL" val="1_1_1"/>
  <p:tag name="KSO_WM_TAG_VERSION" val="3.0"/>
  <p:tag name="KSO_WM_BEAUTIFY_FLAG" val="#wm#"/>
  <p:tag name="KSO_WM_DIAGRAM_VERSION" val="3"/>
  <p:tag name="KSO_WM_DIAGRAM_COLOR_TRICK" val="2"/>
  <p:tag name="KSO_WM_DIAGRAM_COLOR_TEXT_CAN_REMOVE" val="n"/>
  <p:tag name="KSO_WM_DIAGRAM_MAX_ITEMCNT" val="4"/>
  <p:tag name="KSO_WM_DIAGRAM_MIN_ITEMCNT" val="2"/>
  <p:tag name="KSO_WM_DIAGRAM_VIRTUALLY_FRAME" val="{&quot;height&quot;:299.27649247913575,&quot;left&quot;:103.04086614173227,&quot;top&quot;:146.35636005964471,&quot;width&quot;:754.632677165354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5"/>
  <p:tag name="KSO_WM_UNIT_TEXT_TYPE" val="1"/>
  <p:tag name="KSO_WM_UNIT_TEXT_LAYER_COUNT" val="1"/>
  <p:tag name="KSO_WM_UNIT_PRESET_TEXT" val="单击此处添加文本内容，简明扼要地阐述。根据需要可酌情增减文字，以便观者准确地理解您传达的思想。单击此处添加文本具体内容"/>
  <p:tag name="KSO_WM_UNIT_TEXT_FILL_FORE_SCHEMECOLOR_INDEX" val="1"/>
  <p:tag name="KSO_WM_UNIT_TEXT_FILL_TYPE" val="1"/>
  <p:tag name="KSO_WM_UNIT_USESOURCEFORMAT_APPLY" val="1"/>
</p:tagLst>
</file>

<file path=ppt/tags/tag42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964_2*l_h_f*1_2_1"/>
  <p:tag name="KSO_WM_TEMPLATE_CATEGORY" val="diagram"/>
  <p:tag name="KSO_WM_TEMPLATE_INDEX" val="20231964"/>
  <p:tag name="KSO_WM_UNIT_LAYERLEVEL" val="1_1_1"/>
  <p:tag name="KSO_WM_TAG_VERSION" val="3.0"/>
  <p:tag name="KSO_WM_BEAUTIFY_FLAG" val="#wm#"/>
  <p:tag name="KSO_WM_DIAGRAM_VERSION" val="3"/>
  <p:tag name="KSO_WM_DIAGRAM_COLOR_TRICK" val="2"/>
  <p:tag name="KSO_WM_DIAGRAM_COLOR_TEXT_CAN_REMOVE" val="n"/>
  <p:tag name="KSO_WM_DIAGRAM_MAX_ITEMCNT" val="4"/>
  <p:tag name="KSO_WM_DIAGRAM_MIN_ITEMCNT" val="2"/>
  <p:tag name="KSO_WM_DIAGRAM_VIRTUALLY_FRAME" val="{&quot;height&quot;:299.27649247913575,&quot;left&quot;:103.04086614173227,&quot;top&quot;:146.35636005964471,&quot;width&quot;:754.632677165354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添加文本内容，简明扼要地阐述。根据需要可酌情增减文字，以便观者准确地理解您传达的思想。单击此处添加文本具体内容"/>
  <p:tag name="KSO_WM_UNIT_TEXT_FILL_FORE_SCHEMECOLOR_INDEX" val="1"/>
  <p:tag name="KSO_WM_UNIT_TEXT_FILL_TYPE" val="1"/>
  <p:tag name="KSO_WM_UNIT_USESOURCEFORMAT_APPLY" val="1"/>
</p:tagLst>
</file>

<file path=ppt/tags/tag42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964_2*l_h_f*1_3_1"/>
  <p:tag name="KSO_WM_TEMPLATE_CATEGORY" val="diagram"/>
  <p:tag name="KSO_WM_TEMPLATE_INDEX" val="20231964"/>
  <p:tag name="KSO_WM_UNIT_LAYERLEVEL" val="1_1_1"/>
  <p:tag name="KSO_WM_TAG_VERSION" val="3.0"/>
  <p:tag name="KSO_WM_BEAUTIFY_FLAG" val="#wm#"/>
  <p:tag name="KSO_WM_DIAGRAM_VERSION" val="3"/>
  <p:tag name="KSO_WM_DIAGRAM_COLOR_TRICK" val="2"/>
  <p:tag name="KSO_WM_DIAGRAM_COLOR_TEXT_CAN_REMOVE" val="n"/>
  <p:tag name="KSO_WM_DIAGRAM_MAX_ITEMCNT" val="4"/>
  <p:tag name="KSO_WM_DIAGRAM_MIN_ITEMCNT" val="2"/>
  <p:tag name="KSO_WM_DIAGRAM_VIRTUALLY_FRAME" val="{&quot;height&quot;:299.27649247913575,&quot;left&quot;:103.04086614173227,&quot;top&quot;:146.35636005964471,&quot;width&quot;:754.632677165354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添加文本内容，简明扼要地阐述。根据需要可酌情增减文字，以便观者准确地理解您传达的思想。单击此处添加文本具体内容"/>
  <p:tag name="KSO_WM_UNIT_TEXT_FILL_FORE_SCHEMECOLOR_INDEX" val="1"/>
  <p:tag name="KSO_WM_UNIT_TEXT_FILL_TYPE" val="1"/>
  <p:tag name="KSO_WM_UNIT_USESOURCEFORMAT_APPLY" val="1"/>
</p:tagLst>
</file>

<file path=ppt/tags/tag4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964_2*l_h_i*1_1_1"/>
  <p:tag name="KSO_WM_TEMPLATE_CATEGORY" val="diagram"/>
  <p:tag name="KSO_WM_TEMPLATE_INDEX" val="20231964"/>
  <p:tag name="KSO_WM_UNIT_LAYERLEVEL" val="1_1_1"/>
  <p:tag name="KSO_WM_TAG_VERSION" val="3.0"/>
  <p:tag name="KSO_WM_BEAUTIFY_FLAG" val="#wm#"/>
  <p:tag name="KSO_WM_DIAGRAM_VERSION" val="3"/>
  <p:tag name="KSO_WM_DIAGRAM_COLOR_TRICK" val="2"/>
  <p:tag name="KSO_WM_DIAGRAM_COLOR_TEXT_CAN_REMOVE" val="n"/>
  <p:tag name="KSO_WM_DIAGRAM_MAX_ITEMCNT" val="4"/>
  <p:tag name="KSO_WM_DIAGRAM_MIN_ITEMCNT" val="2"/>
  <p:tag name="KSO_WM_DIAGRAM_VIRTUALLY_FRAME" val="{&quot;height&quot;:299.27649247913575,&quot;left&quot;:103.04086614173227,&quot;top&quot;:146.35636005964471,&quot;width&quot;:754.632677165354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01"/>
  <p:tag name="KSO_WM_UNIT_FILL_TYPE" val="1"/>
  <p:tag name="KSO_WM_UNIT_FILL_FORE_SCHEMECOLOR_INDEX" val="5"/>
  <p:tag name="KSO_WM_UNIT_FILL_FORE_SCHEMECOLOR_INDEX_BRIGHTNESS" val="0"/>
  <p:tag name="KSO_WM_UNIT_USESOURCEFORMAT_APPLY" val="1"/>
</p:tagLst>
</file>

<file path=ppt/tags/tag4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964_2*l_h_i*1_2_2"/>
  <p:tag name="KSO_WM_TEMPLATE_CATEGORY" val="diagram"/>
  <p:tag name="KSO_WM_TEMPLATE_INDEX" val="20231964"/>
  <p:tag name="KSO_WM_UNIT_LAYERLEVEL" val="1_1_1"/>
  <p:tag name="KSO_WM_TAG_VERSION" val="3.0"/>
  <p:tag name="KSO_WM_BEAUTIFY_FLAG" val="#wm#"/>
  <p:tag name="KSO_WM_DIAGRAM_VERSION" val="3"/>
  <p:tag name="KSO_WM_DIAGRAM_COLOR_TRICK" val="2"/>
  <p:tag name="KSO_WM_DIAGRAM_COLOR_TEXT_CAN_REMOVE" val="n"/>
  <p:tag name="KSO_WM_DIAGRAM_MAX_ITEMCNT" val="4"/>
  <p:tag name="KSO_WM_DIAGRAM_MIN_ITEMCNT" val="2"/>
  <p:tag name="KSO_WM_DIAGRAM_VIRTUALLY_FRAME" val="{&quot;height&quot;:299.27649247913575,&quot;left&quot;:103.04086614173227,&quot;top&quot;:146.35636005964471,&quot;width&quot;:754.632677165354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6"/>
  <p:tag name="KSO_WM_UNIT_LINE_FILL_TYPE" val="2"/>
  <p:tag name="KSO_WM_UNIT_USESOURCEFORMAT_APPLY" val="1"/>
</p:tagLst>
</file>

<file path=ppt/tags/tag4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964_2*l_h_i*1_3_2"/>
  <p:tag name="KSO_WM_TEMPLATE_CATEGORY" val="diagram"/>
  <p:tag name="KSO_WM_TEMPLATE_INDEX" val="20231964"/>
  <p:tag name="KSO_WM_UNIT_LAYERLEVEL" val="1_1_1"/>
  <p:tag name="KSO_WM_TAG_VERSION" val="3.0"/>
  <p:tag name="KSO_WM_BEAUTIFY_FLAG" val="#wm#"/>
  <p:tag name="KSO_WM_DIAGRAM_VERSION" val="3"/>
  <p:tag name="KSO_WM_DIAGRAM_COLOR_TRICK" val="2"/>
  <p:tag name="KSO_WM_DIAGRAM_COLOR_TEXT_CAN_REMOVE" val="n"/>
  <p:tag name="KSO_WM_DIAGRAM_MAX_ITEMCNT" val="4"/>
  <p:tag name="KSO_WM_DIAGRAM_MIN_ITEMCNT" val="2"/>
  <p:tag name="KSO_WM_DIAGRAM_VIRTUALLY_FRAME" val="{&quot;height&quot;:299.27649247913575,&quot;left&quot;:103.04086614173227,&quot;top&quot;:146.35636005964471,&quot;width&quot;:754.632677165354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7"/>
  <p:tag name="KSO_WM_UNIT_LINE_FILL_TYPE" val="2"/>
  <p:tag name="KSO_WM_UNIT_USESOURCEFORMAT_APPLY" val="1"/>
</p:tagLst>
</file>

<file path=ppt/tags/tag4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964_2*l_h_i*1_2_1"/>
  <p:tag name="KSO_WM_TEMPLATE_CATEGORY" val="diagram"/>
  <p:tag name="KSO_WM_TEMPLATE_INDEX" val="20231964"/>
  <p:tag name="KSO_WM_UNIT_LAYERLEVEL" val="1_1_1"/>
  <p:tag name="KSO_WM_TAG_VERSION" val="3.0"/>
  <p:tag name="KSO_WM_BEAUTIFY_FLAG" val="#wm#"/>
  <p:tag name="KSO_WM_DIAGRAM_VERSION" val="3"/>
  <p:tag name="KSO_WM_DIAGRAM_COLOR_TRICK" val="2"/>
  <p:tag name="KSO_WM_DIAGRAM_COLOR_TEXT_CAN_REMOVE" val="n"/>
  <p:tag name="KSO_WM_DIAGRAM_MAX_ITEMCNT" val="4"/>
  <p:tag name="KSO_WM_DIAGRAM_MIN_ITEMCNT" val="2"/>
  <p:tag name="KSO_WM_DIAGRAM_VIRTUALLY_FRAME" val="{&quot;height&quot;:299.27649247913575,&quot;left&quot;:103.04086614173227,&quot;top&quot;:146.35636005964471,&quot;width&quot;:754.6326771653543}"/>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02"/>
  <p:tag name="KSO_WM_UNIT_FILL_TYPE" val="1"/>
  <p:tag name="KSO_WM_UNIT_FILL_FORE_SCHEMECOLOR_INDEX" val="6"/>
  <p:tag name="KSO_WM_UNIT_FILL_FORE_SCHEMECOLOR_INDEX_BRIGHTNESS" val="0"/>
  <p:tag name="KSO_WM_UNIT_USESOURCEFORMAT_APPLY" val="1"/>
</p:tagLst>
</file>

<file path=ppt/tags/tag43.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1964_2*l_h_i*1_3_1"/>
  <p:tag name="KSO_WM_TEMPLATE_CATEGORY" val="diagram"/>
  <p:tag name="KSO_WM_TEMPLATE_INDEX" val="20231964"/>
  <p:tag name="KSO_WM_UNIT_LAYERLEVEL" val="1_1_1"/>
  <p:tag name="KSO_WM_TAG_VERSION" val="3.0"/>
  <p:tag name="KSO_WM_BEAUTIFY_FLAG" val="#wm#"/>
  <p:tag name="KSO_WM_DIAGRAM_VERSION" val="3"/>
  <p:tag name="KSO_WM_DIAGRAM_COLOR_TRICK" val="2"/>
  <p:tag name="KSO_WM_DIAGRAM_COLOR_TEXT_CAN_REMOVE" val="n"/>
  <p:tag name="KSO_WM_DIAGRAM_MAX_ITEMCNT" val="4"/>
  <p:tag name="KSO_WM_DIAGRAM_MIN_ITEMCNT" val="2"/>
  <p:tag name="KSO_WM_DIAGRAM_VIRTUALLY_FRAME" val="{&quot;height&quot;:299.27649247913575,&quot;left&quot;:103.04086614173227,&quot;top&quot;:146.35636005964471,&quot;width&quot;:754.632677165354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03"/>
  <p:tag name="KSO_WM_UNIT_FILL_TYPE" val="1"/>
  <p:tag name="KSO_WM_UNIT_FILL_FORE_SCHEMECOLOR_INDEX" val="5"/>
  <p:tag name="KSO_WM_UNIT_FILL_FORE_SCHEMECOLOR_INDEX_BRIGHTNESS" val="0"/>
  <p:tag name="KSO_WM_UNIT_USESOURCEFORMAT_APPLY" val="1"/>
</p:tagLst>
</file>

<file path=ppt/tags/tag43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4_2*l_h_a*1_1_1"/>
  <p:tag name="KSO_WM_TEMPLATE_CATEGORY" val="diagram"/>
  <p:tag name="KSO_WM_TEMPLATE_INDEX" val="20231964"/>
  <p:tag name="KSO_WM_UNIT_LAYERLEVEL" val="1_1_1"/>
  <p:tag name="KSO_WM_TAG_VERSION" val="3.0"/>
  <p:tag name="KSO_WM_BEAUTIFY_FLAG" val="#wm#"/>
  <p:tag name="KSO_WM_DIAGRAM_VERSION" val="3"/>
  <p:tag name="KSO_WM_DIAGRAM_COLOR_TRICK" val="2"/>
  <p:tag name="KSO_WM_DIAGRAM_COLOR_TEXT_CAN_REMOVE" val="n"/>
  <p:tag name="KSO_WM_DIAGRAM_MAX_ITEMCNT" val="4"/>
  <p:tag name="KSO_WM_DIAGRAM_MIN_ITEMCNT" val="2"/>
  <p:tag name="KSO_WM_DIAGRAM_VIRTUALLY_FRAME" val="{&quot;height&quot;:299.27649247913575,&quot;left&quot;:103.04086614173227,&quot;top&quot;:146.35636005964471,&quot;width&quot;:754.632677165354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0"/>
  <p:tag name="KSO_WM_UNIT_TEXT_TYPE" val="1"/>
  <p:tag name="KSO_WM_UNIT_PRESET_TEXT" val="此处添加标题"/>
  <p:tag name="KSO_WM_UNIT_TEXT_FILL_FORE_SCHEMECOLOR_INDEX" val="1"/>
  <p:tag name="KSO_WM_UNIT_TEXT_FILL_TYPE" val="1"/>
  <p:tag name="KSO_WM_UNIT_USESOURCEFORMAT_APPLY" val="1"/>
</p:tagLst>
</file>

<file path=ppt/tags/tag43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964_2*l_h_a*1_2_1"/>
  <p:tag name="KSO_WM_TEMPLATE_CATEGORY" val="diagram"/>
  <p:tag name="KSO_WM_TEMPLATE_INDEX" val="20231964"/>
  <p:tag name="KSO_WM_UNIT_LAYERLEVEL" val="1_1_1"/>
  <p:tag name="KSO_WM_TAG_VERSION" val="3.0"/>
  <p:tag name="KSO_WM_BEAUTIFY_FLAG" val="#wm#"/>
  <p:tag name="KSO_WM_DIAGRAM_VERSION" val="3"/>
  <p:tag name="KSO_WM_DIAGRAM_COLOR_TRICK" val="2"/>
  <p:tag name="KSO_WM_DIAGRAM_COLOR_TEXT_CAN_REMOVE" val="n"/>
  <p:tag name="KSO_WM_DIAGRAM_MAX_ITEMCNT" val="4"/>
  <p:tag name="KSO_WM_DIAGRAM_MIN_ITEMCNT" val="2"/>
  <p:tag name="KSO_WM_DIAGRAM_VIRTUALLY_FRAME" val="{&quot;height&quot;:299.27649247913575,&quot;left&quot;:103.04086614173227,&quot;top&quot;:146.35636005964471,&quot;width&quot;:754.632677165354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此处添加标题"/>
  <p:tag name="KSO_WM_UNIT_TEXT_FILL_FORE_SCHEMECOLOR_INDEX" val="1"/>
  <p:tag name="KSO_WM_UNIT_TEXT_FILL_TYPE" val="1"/>
  <p:tag name="KSO_WM_UNIT_USESOURCEFORMAT_APPLY" val="1"/>
</p:tagLst>
</file>

<file path=ppt/tags/tag43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1964_2*l_h_a*1_3_1"/>
  <p:tag name="KSO_WM_TEMPLATE_CATEGORY" val="diagram"/>
  <p:tag name="KSO_WM_TEMPLATE_INDEX" val="20231964"/>
  <p:tag name="KSO_WM_UNIT_LAYERLEVEL" val="1_1_1"/>
  <p:tag name="KSO_WM_TAG_VERSION" val="3.0"/>
  <p:tag name="KSO_WM_BEAUTIFY_FLAG" val="#wm#"/>
  <p:tag name="KSO_WM_DIAGRAM_VERSION" val="3"/>
  <p:tag name="KSO_WM_DIAGRAM_COLOR_TRICK" val="2"/>
  <p:tag name="KSO_WM_DIAGRAM_COLOR_TEXT_CAN_REMOVE" val="n"/>
  <p:tag name="KSO_WM_DIAGRAM_MAX_ITEMCNT" val="4"/>
  <p:tag name="KSO_WM_DIAGRAM_MIN_ITEMCNT" val="2"/>
  <p:tag name="KSO_WM_DIAGRAM_VIRTUALLY_FRAME" val="{&quot;height&quot;:299.27649247913575,&quot;left&quot;:103.04086614173227,&quot;top&quot;:146.35636005964471,&quot;width&quot;:754.632677165354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此处添加标题"/>
  <p:tag name="KSO_WM_UNIT_TEXT_FILL_FORE_SCHEMECOLOR_INDEX" val="1"/>
  <p:tag name="KSO_WM_UNIT_TEXT_FILL_TYPE" val="1"/>
  <p:tag name="KSO_WM_UNIT_USESOURCEFORMAT_APPLY" val="1"/>
</p:tagLst>
</file>

<file path=ppt/tags/tag434.xml><?xml version="1.0" encoding="utf-8"?>
<p:tagLst xmlns:p="http://schemas.openxmlformats.org/presentationml/2006/main">
  <p:tag name="KSO_WM_SLIDE_ID" val="diagram20231964_1"/>
  <p:tag name="KSO_WM_TEMPLATE_SUBCATEGORY" val="0"/>
  <p:tag name="KSO_WM_TEMPLATE_MASTER_TYPE" val="0"/>
  <p:tag name="KSO_WM_TEMPLATE_COLOR_TYPE" val="0"/>
  <p:tag name="KSO_WM_SLIDE_TYPE" val="text"/>
  <p:tag name="KSO_WM_SLIDE_SUBTYPE" val="diag"/>
  <p:tag name="KSO_WM_SLIDE_ITEM_CNT" val="2"/>
  <p:tag name="KSO_WM_SLIDE_INDEX" val="1"/>
  <p:tag name="KSO_WM_SLIDE_SIZE" val="754.575*294.246"/>
  <p:tag name="KSO_WM_SLIDE_POSITION" val="103.041*148.872"/>
  <p:tag name="KSO_WM_DIAGRAM_GROUP_CODE" val="l1-1"/>
  <p:tag name="KSO_WM_SLIDE_DIAGTYPE" val="l"/>
  <p:tag name="KSO_WM_TAG_VERSION" val="3.0"/>
  <p:tag name="KSO_WM_BEAUTIFY_FLAG" val="#wm#"/>
  <p:tag name="KSO_WM_TEMPLATE_CATEGORY" val="diagram"/>
  <p:tag name="KSO_WM_TEMPLATE_INDEX" val="20231964"/>
  <p:tag name="KSO_WM_SLIDE_LAYOUT" val="a_l"/>
  <p:tag name="KSO_WM_SLIDE_LAYOUT_CNT" val="1_1"/>
  <p:tag name="KSO_WM_SPECIAL_SOURCE" val="bdnull"/>
</p:tagLst>
</file>

<file path=ppt/tags/tag4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4"/>
  <p:tag name="KSO_WM_UNIT_ID" val="custom20231836_1*i*4"/>
  <p:tag name="KSO_WM_TEMPLATE_CATEGORY" val="custom"/>
  <p:tag name="KSO_WM_TEMPLATE_INDEX" val="20231836"/>
  <p:tag name="KSO_WM_UNIT_LAYERLEVEL" val="1"/>
  <p:tag name="KSO_WM_TAG_VERSION" val="3.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436.xml><?xml version="1.0" encoding="utf-8"?>
<p:tagLst xmlns:p="http://schemas.openxmlformats.org/presentationml/2006/main">
  <p:tag name="KSO_WM_UNIT_VALUE" val="1904*1428"/>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1836_1*d*1"/>
  <p:tag name="KSO_WM_TEMPLATE_CATEGORY" val="custom"/>
  <p:tag name="KSO_WM_TEMPLATE_INDEX" val="20231836"/>
  <p:tag name="KSO_WM_UNIT_LAYERLEVEL" val="1"/>
  <p:tag name="KSO_WM_TAG_VERSION" val="3.0"/>
  <p:tag name="KSO_WM_BEAUTIFY_FLAG" val="#wm#"/>
  <p:tag name="KSO_WM_UNIT_LINE_FORE_SCHEMECOLOR_INDEX" val="13"/>
  <p:tag name="KSO_WM_UNIT_LINE_FILL_TYPE" val="2"/>
  <p:tag name="KSO_WM_UNIT_USESOURCEFORMAT_APPLY" val="1"/>
  <p:tag name="KSO_WM_UNIT_PICTURE_SUBTYPE" val="b"/>
  <p:tag name="KSO_WM_UNIT_FILL_FORE_SCHEMECOLOR_INDEX" val="5"/>
  <p:tag name="KSO_WM_UNIT_FILL_TYPE" val="1"/>
</p:tagLst>
</file>

<file path=ppt/tags/tag4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1836_1*i*1"/>
  <p:tag name="KSO_WM_TEMPLATE_CATEGORY" val="custom"/>
  <p:tag name="KSO_WM_TEMPLATE_INDEX" val="20231836"/>
  <p:tag name="KSO_WM_UNIT_LAYERLEVEL" val="1"/>
  <p:tag name="KSO_WM_TAG_VERSION" val="3.0"/>
  <p:tag name="KSO_WM_BEAUTIFY_FLAG" val="#wm#"/>
  <p:tag name="KSO_WM_DIAGRAM_VERSION" val="3"/>
  <p:tag name="KSO_WM_DIAGRAM_COLOR_TRICK" val="1"/>
  <p:tag name="KSO_WM_DIAGRAM_COLOR_TEXT_CAN_REMOVE" val="n"/>
  <p:tag name="KSO_WM_UNIT_FILL_FORE_SCHEMECOLOR_INDEX" val="14"/>
  <p:tag name="KSO_WM_UNIT_FILL_TYPE" val="1"/>
  <p:tag name="KSO_WM_UNIT_TEXT_FILL_FORE_SCHEMECOLOR_INDEX" val="2"/>
  <p:tag name="KSO_WM_UNIT_TEXT_FILL_TYPE" val="1"/>
  <p:tag name="KSO_WM_UNIT_USESOURCEFORMAT_APPLY" val="1"/>
</p:tagLst>
</file>

<file path=ppt/tags/tag4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1836_1*i*2"/>
  <p:tag name="KSO_WM_TEMPLATE_CATEGORY" val="custom"/>
  <p:tag name="KSO_WM_TEMPLATE_INDEX" val="20231836"/>
  <p:tag name="KSO_WM_UNIT_LAYERLEVEL" val="1"/>
  <p:tag name="KSO_WM_TAG_VERSION" val="3.0"/>
  <p:tag name="KSO_WM_BEAUTIFY_FLAG" val="#wm#"/>
  <p:tag name="KSO_WM_DIAGRAM_VERSION" val="3"/>
  <p:tag name="KSO_WM_DIAGRAM_COLOR_TRICK" val="1"/>
  <p:tag name="KSO_WM_DIAGRAM_COLOR_TEXT_CAN_REMOVE" val="n"/>
  <p:tag name="KSO_WM_UNIT_FILL_FORE_SCHEMECOLOR_INDEX" val="14"/>
  <p:tag name="KSO_WM_UNIT_FILL_TYPE" val="1"/>
  <p:tag name="KSO_WM_UNIT_TEXT_FILL_FORE_SCHEMECOLOR_INDEX" val="2"/>
  <p:tag name="KSO_WM_UNIT_TEXT_FILL_TYPE" val="1"/>
  <p:tag name="KSO_WM_UNIT_USESOURCEFORMAT_APPLY" val="1"/>
</p:tagLst>
</file>

<file path=ppt/tags/tag4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1836_1*i*3"/>
  <p:tag name="KSO_WM_TEMPLATE_CATEGORY" val="custom"/>
  <p:tag name="KSO_WM_TEMPLATE_INDEX" val="20231836"/>
  <p:tag name="KSO_WM_UNIT_LAYERLEVEL" val="1"/>
  <p:tag name="KSO_WM_TAG_VERSION" val="3.0"/>
  <p:tag name="KSO_WM_BEAUTIFY_FLAG" val="#wm#"/>
  <p:tag name="KSO_WM_DIAGRAM_VERSION" val="3"/>
  <p:tag name="KSO_WM_DIAGRAM_COLOR_TRICK" val="1"/>
  <p:tag name="KSO_WM_DIAGRAM_COLOR_TEXT_CAN_REMOVE" val="n"/>
  <p:tag name="KSO_WM_UNIT_LINE_FORE_SCHEMECOLOR_INDEX" val="5"/>
  <p:tag name="KSO_WM_UNIT_LINE_FILL_TYPE" val="2"/>
  <p:tag name="KSO_WM_UNIT_TEXT_FILL_FORE_SCHEMECOLOR_INDEX" val="2"/>
  <p:tag name="KSO_WM_UNIT_TEXT_FILL_TYPE" val="1"/>
  <p:tag name="KSO_WM_UNIT_USESOURCEFORMAT_APPLY" val="1"/>
</p:tagLst>
</file>

<file path=ppt/tags/tag44.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40.xml><?xml version="1.0" encoding="utf-8"?>
<p:tagLst xmlns:p="http://schemas.openxmlformats.org/presentationml/2006/main">
  <p:tag name="KSO_WM_UNIT_ISCONTENTSTITLE" val="0"/>
  <p:tag name="KSO_WM_UNIT_ISNUMDGMTITLE" val="0"/>
  <p:tag name="KSO_WM_UNIT_NOCLEAR" val="0"/>
  <p:tag name="KSO_WM_UNIT_VALUE" val="29"/>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TEMPLATE_INDEX" val="20231836"/>
  <p:tag name="KSO_WM_UNIT_ID" val="custom20231836_1*a*1"/>
  <p:tag name="KSO_WM_UNIT_TEXT_TYPE" val="1"/>
  <p:tag name="KSO_WM_UNIT_PRESET_TEXT" val="单击此处添加标题"/>
  <p:tag name="KSO_WM_UNIT_TEXT_FILL_FORE_SCHEMECOLOR_INDEX" val="13"/>
  <p:tag name="KSO_WM_UNIT_TEXT_FILL_TYPE" val="1"/>
  <p:tag name="KSO_WM_UNIT_USESOURCEFORMAT_APPLY" val="1"/>
</p:tagLst>
</file>

<file path=ppt/tags/tag4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i"/>
  <p:tag name="KSO_WM_UNIT_INDEX" val="1_1"/>
  <p:tag name="KSO_WM_UNIT_ID" val="diagram40492659_2*l_i*1_1"/>
  <p:tag name="KSO_WM_TEMPLATE_CATEGORY" val="diagram"/>
  <p:tag name="KSO_WM_TEMPLATE_INDEX" val="40492659"/>
  <p:tag name="KSO_WM_UNIT_LAYERLEVEL" val="1_1"/>
  <p:tag name="KSO_WM_TAG_VERSION" val="3.0"/>
  <p:tag name="KSO_WM_BEAUTIFY_FLAG" val="#wm#"/>
  <p:tag name="KSO_WM_DIAGRAM_GROUP_CODE" val="l1-1"/>
  <p:tag name="KSO_WM_DIAGRAM_VERSION" val="3"/>
  <p:tag name="KSO_WM_DIAGRAM_COLOR_TRICK" val="1"/>
  <p:tag name="KSO_WM_DIAGRAM_COLOR_TEXT_CAN_REMOVE" val="n"/>
  <p:tag name="KSO_WM_UNIT_LINE_FORE_SCHEMECOLOR_INDEX" val="-2"/>
  <p:tag name="KSO_WM_DIAGRAM_MAX_ITEMCNT" val="4"/>
  <p:tag name="KSO_WM_DIAGRAM_MIN_ITEMCNT" val="2"/>
  <p:tag name="KSO_WM_DIAGRAM_VIRTUALLY_FRAME" val="{&quot;height&quot;:276.74407958984375,&quot;left&quot;:405,&quot;top&quot;:179.65000744917268,&quot;width&quot;:506.99488188976375}"/>
  <p:tag name="KSO_WM_DIAGRAM_COLOR_MATCH_VALUE" val="{&quot;shape&quot;:{&quot;fill&quot;:{&quot;solid&quot;:{&quot;brightness&quot;:0,&quot;colorType&quot;:2,&quot;rgb&quot;:&quot;#ffffff&quot;,&quot;transparency&quot;: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4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40492659_2*l_h_i*1_2_1"/>
  <p:tag name="KSO_WM_TEMPLATE_CATEGORY" val="diagram"/>
  <p:tag name="KSO_WM_TEMPLATE_INDEX" val="40492659"/>
  <p:tag name="KSO_WM_UNIT_LAYERLEVEL" val="1_1_1"/>
  <p:tag name="KSO_WM_TAG_VERSION" val="3.0"/>
  <p:tag name="KSO_WM_BEAUTIFY_FLAG" val="#wm#"/>
  <p:tag name="KSO_WM_DIAGRAM_VERSION" val="3"/>
  <p:tag name="KSO_WM_DIAGRAM_COLOR_TRICK" val="1"/>
  <p:tag name="KSO_WM_DIAGRAM_COLOR_TEXT_CAN_REMOVE" val="n"/>
  <p:tag name="KSO_WM_UNIT_LINE_FORE_SCHEMECOLOR_INDEX" val="6"/>
  <p:tag name="KSO_WM_DIAGRAM_MAX_ITEMCNT" val="4"/>
  <p:tag name="KSO_WM_DIAGRAM_MIN_ITEMCNT" val="2"/>
  <p:tag name="KSO_WM_DIAGRAM_VIRTUALLY_FRAME" val="{&quot;height&quot;:276.74407958984375,&quot;left&quot;:405,&quot;top&quot;:179.65000744917268,&quot;width&quot;:506.99488188976375}"/>
  <p:tag name="KSO_WM_DIAGRAM_COLOR_MATCH_VALUE" val="{&quot;shape&quot;:{&quot;fill&quot;:{&quot;type&quot;:0},&quot;glow&quot;:{&quot;colorType&quot;:0},&quot;line&quot;:{&quot;solidLine&quot;:{&quot;brightness&quot;:0,&quot;colorType&quot;:1,&quot;foreColorIndex&quot;:5,&quot;transparency&quot;:0.25},&quot;type&quot;:1},&quot;shadow&quot;:{&quot;colorType&quot;:0},&quot;threeD&quot;:{&quot;curvedSurface&quot;:{&quot;brightness&quot;:0,&quot;colorType&quot;:2,&quot;rgb&quot;:&quot;#000000&quot;},&quot;depth&quot;:{&quot;colorType&quot;:0}}},&quot;text&quot;:{&quot;fill&quot;:{},&quot;glow&quot;:{},&quot;line&quot;:{},&quot;shadow&quot;:{},&quot;threeD&quot;:{}}}"/>
  <p:tag name="KSO_WM_UNIT_LINE_FILL_TYPE" val="2"/>
  <p:tag name="KSO_WM_UNIT_USESOURCEFORMAT_APPLY" val="1"/>
</p:tagLst>
</file>

<file path=ppt/tags/tag4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40492659_2*l_h_i*1_3_1"/>
  <p:tag name="KSO_WM_TEMPLATE_CATEGORY" val="diagram"/>
  <p:tag name="KSO_WM_TEMPLATE_INDEX" val="40492659"/>
  <p:tag name="KSO_WM_UNIT_LAYERLEVEL" val="1_1_1"/>
  <p:tag name="KSO_WM_TAG_VERSION" val="3.0"/>
  <p:tag name="KSO_WM_BEAUTIFY_FLAG" val="#wm#"/>
  <p:tag name="KSO_WM_DIAGRAM_VERSION" val="3"/>
  <p:tag name="KSO_WM_DIAGRAM_COLOR_TRICK" val="1"/>
  <p:tag name="KSO_WM_DIAGRAM_COLOR_TEXT_CAN_REMOVE" val="n"/>
  <p:tag name="KSO_WM_UNIT_LINE_FORE_SCHEMECOLOR_INDEX" val="7"/>
  <p:tag name="KSO_WM_DIAGRAM_MAX_ITEMCNT" val="4"/>
  <p:tag name="KSO_WM_DIAGRAM_MIN_ITEMCNT" val="2"/>
  <p:tag name="KSO_WM_DIAGRAM_VIRTUALLY_FRAME" val="{&quot;height&quot;:276.74407958984375,&quot;left&quot;:405,&quot;top&quot;:179.65000744917268,&quot;width&quot;:506.99488188976375}"/>
  <p:tag name="KSO_WM_DIAGRAM_COLOR_MATCH_VALUE" val="{&quot;shape&quot;:{&quot;fill&quot;:{&quot;type&quot;:0},&quot;glow&quot;:{&quot;colorType&quot;:0},&quot;line&quot;:{&quot;solidLine&quot;:{&quot;brightness&quot;:0,&quot;colorType&quot;:1,&quot;foreColorIndex&quot;:5,&quot;transparency&quot;:0.25},&quot;type&quot;:1},&quot;shadow&quot;:{&quot;colorType&quot;:0},&quot;threeD&quot;:{&quot;curvedSurface&quot;:{&quot;brightness&quot;:0,&quot;colorType&quot;:2,&quot;rgb&quot;:&quot;#000000&quot;},&quot;depth&quot;:{&quot;colorType&quot;:0}}},&quot;text&quot;:{&quot;fill&quot;:{},&quot;glow&quot;:{},&quot;line&quot;:{},&quot;shadow&quot;:{},&quot;threeD&quot;:{}}}"/>
  <p:tag name="KSO_WM_UNIT_LINE_FILL_TYPE" val="2"/>
  <p:tag name="KSO_WM_UNIT_USESOURCEFORMAT_APPLY" val="1"/>
</p:tagLst>
</file>

<file path=ppt/tags/tag444.xml><?xml version="1.0" encoding="utf-8"?>
<p:tagLst xmlns:p="http://schemas.openxmlformats.org/presentationml/2006/main">
  <p:tag name="KSO_WM_UNIT_SUBTYPE" val="a"/>
  <p:tag name="KSO_WM_UNIT_TEXT_LAYER_COUNT" val="1"/>
  <p:tag name="KSO_WM_UNIT_PRESET_TEXT_INDEX" val="-1"/>
  <p:tag name="KSO_WM_UNIT_PRESET_TEXT_LEN"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40492659_2*l_h_f*1_1_1"/>
  <p:tag name="KSO_WM_TEMPLATE_CATEGORY" val="diagram"/>
  <p:tag name="KSO_WM_TEMPLATE_INDEX" val="40492659"/>
  <p:tag name="KSO_WM_UNIT_LAYERLEVEL" val="1_1_1"/>
  <p:tag name="KSO_WM_TAG_VERSION" val="3.0"/>
  <p:tag name="KSO_WM_BEAUTIFY_FLAG" val="#wm#"/>
  <p:tag name="KSO_WM_UNIT_VALUE" val="70"/>
  <p:tag name="KSO_WM_DIAGRAM_VERSION" val="3"/>
  <p:tag name="KSO_WM_DIAGRAM_COLOR_TRICK" val="1"/>
  <p:tag name="KSO_WM_DIAGRAM_COLOR_TEXT_CAN_REMOVE" val="n"/>
  <p:tag name="KSO_WM_UNIT_PRESET_TEXT" val="单击此处添加文本具体内容，简明扼要地阐述您的观点。根据需要可酌情增减文字，以便观者准确地理解。"/>
  <p:tag name="KSO_WM_UNIT_LINE_FORE_SCHEMECOLOR_INDEX" val="-2"/>
  <p:tag name="KSO_WM_UNIT_TEXT_FILL_FORE_SCHEMECOLOR_INDEX" val="1"/>
  <p:tag name="KSO_WM_UNIT_TEXT_FILL_TYPE" val="1"/>
  <p:tag name="KSO_WM_UNIT_TEXT_TYPE" val="1"/>
  <p:tag name="KSO_WM_DIAGRAM_MAX_ITEMCNT" val="4"/>
  <p:tag name="KSO_WM_DIAGRAM_MIN_ITEMCNT" val="2"/>
  <p:tag name="KSO_WM_DIAGRAM_VIRTUALLY_FRAME" val="{&quot;height&quot;:276.74407958984375,&quot;left&quot;:405,&quot;top&quot;:179.65000744917268,&quot;width&quot;:506.99488188976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445.xml><?xml version="1.0" encoding="utf-8"?>
<p:tagLst xmlns:p="http://schemas.openxmlformats.org/presentationml/2006/main">
  <p:tag name="KSO_WM_UNIT_ISCONTENTSTITLE" val="0"/>
  <p:tag name="KSO_WM_UNIT_ISNUMDGMTITLE" val="0"/>
  <p:tag name="KSO_WM_UNIT_PRESET_TEXT_INDEX" val="-1"/>
  <p:tag name="KSO_WM_UNIT_PRESET_TEXT_LEN"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40492659_2*l_h_a*1_1_1"/>
  <p:tag name="KSO_WM_TEMPLATE_CATEGORY" val="diagram"/>
  <p:tag name="KSO_WM_TEMPLATE_INDEX" val="40492659"/>
  <p:tag name="KSO_WM_UNIT_LAYERLEVEL" val="1_1_1"/>
  <p:tag name="KSO_WM_TAG_VERSION" val="3.0"/>
  <p:tag name="KSO_WM_BEAUTIFY_FLAG" val="#wm#"/>
  <p:tag name="KSO_WM_UNIT_VALUE" val="27"/>
  <p:tag name="KSO_WM_DIAGRAM_VERSION" val="3"/>
  <p:tag name="KSO_WM_DIAGRAM_COLOR_TRICK" val="1"/>
  <p:tag name="KSO_WM_DIAGRAM_COLOR_TEXT_CAN_REMOVE" val="n"/>
  <p:tag name="KSO_WM_UNIT_PRESET_TEXT" val="单击此处添加标题"/>
  <p:tag name="KSO_WM_UNIT_LINE_FORE_SCHEMECOLOR_INDEX" val="-2"/>
  <p:tag name="KSO_WM_UNIT_TEXT_FILL_FORE_SCHEMECOLOR_INDEX" val="1"/>
  <p:tag name="KSO_WM_UNIT_TEXT_FILL_TYPE" val="1"/>
  <p:tag name="KSO_WM_UNIT_TEXT_TYPE" val="1"/>
  <p:tag name="KSO_WM_DIAGRAM_MAX_ITEMCNT" val="4"/>
  <p:tag name="KSO_WM_DIAGRAM_MIN_ITEMCNT" val="2"/>
  <p:tag name="KSO_WM_DIAGRAM_VIRTUALLY_FRAME" val="{&quot;height&quot;:276.74407958984375,&quot;left&quot;:405,&quot;top&quot;:179.65000744917268,&quot;width&quot;:506.99488188976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446.xml><?xml version="1.0" encoding="utf-8"?>
<p:tagLst xmlns:p="http://schemas.openxmlformats.org/presentationml/2006/main">
  <p:tag name="KSO_WM_UNIT_SUBTYPE" val="a"/>
  <p:tag name="KSO_WM_UNIT_TEXT_LAYER_COUNT" val="1"/>
  <p:tag name="KSO_WM_UNIT_PRESET_TEXT_INDEX" val="-1"/>
  <p:tag name="KSO_WM_UNIT_PRESET_TEXT_LEN" val="0"/>
  <p:tag name="KSO_WM_UNIT_NOCLEAR" val="0"/>
  <p:tag name="KSO_WM_UNIT_VALUE" val="7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40492659_2*l_h_f*1_2_1"/>
  <p:tag name="KSO_WM_TEMPLATE_CATEGORY" val="diagram"/>
  <p:tag name="KSO_WM_TEMPLATE_INDEX" val="40492659"/>
  <p:tag name="KSO_WM_UNIT_LAYERLEVEL" val="1_1_1"/>
  <p:tag name="KSO_WM_TAG_VERSION" val="3.0"/>
  <p:tag name="KSO_WM_BEAUTIFY_FLAG" val="#wm#"/>
  <p:tag name="KSO_WM_DIAGRAM_VERSION" val="3"/>
  <p:tag name="KSO_WM_DIAGRAM_COLOR_TRICK" val="1"/>
  <p:tag name="KSO_WM_DIAGRAM_COLOR_TEXT_CAN_REMOVE" val="n"/>
  <p:tag name="KSO_WM_UNIT_PRESET_TEXT" val="单击此处添加文本具体内容，简明扼要地阐述您的观点。根据需要可酌情增减文字以便观者准确地理解您传达的思想单击此处添加文本具体内容。"/>
  <p:tag name="KSO_WM_UNIT_LINE_FORE_SCHEMECOLOR_INDEX" val="-2"/>
  <p:tag name="KSO_WM_UNIT_TEXT_FILL_FORE_SCHEMECOLOR_INDEX" val="1"/>
  <p:tag name="KSO_WM_UNIT_TEXT_FILL_TYPE" val="1"/>
  <p:tag name="KSO_WM_UNIT_TEXT_TYPE" val="1"/>
  <p:tag name="KSO_WM_DIAGRAM_MAX_ITEMCNT" val="4"/>
  <p:tag name="KSO_WM_DIAGRAM_MIN_ITEMCNT" val="2"/>
  <p:tag name="KSO_WM_DIAGRAM_VIRTUALLY_FRAME" val="{&quot;height&quot;:276.74407958984375,&quot;left&quot;:405,&quot;top&quot;:179.65000744917268,&quot;width&quot;:506.99488188976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447.xml><?xml version="1.0" encoding="utf-8"?>
<p:tagLst xmlns:p="http://schemas.openxmlformats.org/presentationml/2006/main">
  <p:tag name="KSO_WM_UNIT_ISCONTENTSTITLE" val="0"/>
  <p:tag name="KSO_WM_UNIT_ISNUMDGMTITLE" val="0"/>
  <p:tag name="KSO_WM_UNIT_PRESET_TEXT_INDEX" val="-1"/>
  <p:tag name="KSO_WM_UNIT_PRESET_TEXT_LEN"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40492659_2*l_h_a*1_2_1"/>
  <p:tag name="KSO_WM_TEMPLATE_CATEGORY" val="diagram"/>
  <p:tag name="KSO_WM_TEMPLATE_INDEX" val="40492659"/>
  <p:tag name="KSO_WM_UNIT_LAYERLEVEL" val="1_1_1"/>
  <p:tag name="KSO_WM_TAG_VERSION" val="3.0"/>
  <p:tag name="KSO_WM_BEAUTIFY_FLAG" val="#wm#"/>
  <p:tag name="KSO_WM_UNIT_VALUE" val="27"/>
  <p:tag name="KSO_WM_DIAGRAM_VERSION" val="3"/>
  <p:tag name="KSO_WM_DIAGRAM_COLOR_TRICK" val="1"/>
  <p:tag name="KSO_WM_DIAGRAM_COLOR_TEXT_CAN_REMOVE" val="n"/>
  <p:tag name="KSO_WM_UNIT_PRESET_TEXT" val="单击此处添加标题"/>
  <p:tag name="KSO_WM_UNIT_LINE_FORE_SCHEMECOLOR_INDEX" val="-2"/>
  <p:tag name="KSO_WM_UNIT_TEXT_FILL_FORE_SCHEMECOLOR_INDEX" val="1"/>
  <p:tag name="KSO_WM_UNIT_TEXT_FILL_TYPE" val="1"/>
  <p:tag name="KSO_WM_UNIT_TEXT_TYPE" val="1"/>
  <p:tag name="KSO_WM_DIAGRAM_MAX_ITEMCNT" val="4"/>
  <p:tag name="KSO_WM_DIAGRAM_MIN_ITEMCNT" val="2"/>
  <p:tag name="KSO_WM_DIAGRAM_VIRTUALLY_FRAME" val="{&quot;height&quot;:276.74407958984375,&quot;left&quot;:405,&quot;top&quot;:179.65000744917268,&quot;width&quot;:506.99488188976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448.xml><?xml version="1.0" encoding="utf-8"?>
<p:tagLst xmlns:p="http://schemas.openxmlformats.org/presentationml/2006/main">
  <p:tag name="KSO_WM_UNIT_SUBTYPE" val="a"/>
  <p:tag name="KSO_WM_UNIT_TEXT_LAYER_COUNT" val="1"/>
  <p:tag name="KSO_WM_UNIT_PRESET_TEXT_INDEX" val="-1"/>
  <p:tag name="KSO_WM_UNIT_PRESET_TEXT_LEN"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40492659_2*l_h_f*1_3_1"/>
  <p:tag name="KSO_WM_TEMPLATE_CATEGORY" val="diagram"/>
  <p:tag name="KSO_WM_TEMPLATE_INDEX" val="40492659"/>
  <p:tag name="KSO_WM_UNIT_LAYERLEVEL" val="1_1_1"/>
  <p:tag name="KSO_WM_TAG_VERSION" val="3.0"/>
  <p:tag name="KSO_WM_BEAUTIFY_FLAG" val="#wm#"/>
  <p:tag name="KSO_WM_UNIT_VALUE" val="70"/>
  <p:tag name="KSO_WM_DIAGRAM_VERSION" val="3"/>
  <p:tag name="KSO_WM_DIAGRAM_COLOR_TRICK" val="1"/>
  <p:tag name="KSO_WM_DIAGRAM_COLOR_TEXT_CAN_REMOVE" val="n"/>
  <p:tag name="KSO_WM_UNIT_PRESET_TEXT" val="单击此处添加文本具体内容，简明扼要地阐述您的观点。根据需要可酌情增减文字，以便观者准确地理解您传达的思想。"/>
  <p:tag name="KSO_WM_UNIT_LINE_FORE_SCHEMECOLOR_INDEX" val="-2"/>
  <p:tag name="KSO_WM_UNIT_TEXT_FILL_FORE_SCHEMECOLOR_INDEX" val="1"/>
  <p:tag name="KSO_WM_UNIT_TEXT_FILL_TYPE" val="1"/>
  <p:tag name="KSO_WM_UNIT_TEXT_TYPE" val="1"/>
  <p:tag name="KSO_WM_DIAGRAM_MAX_ITEMCNT" val="4"/>
  <p:tag name="KSO_WM_DIAGRAM_MIN_ITEMCNT" val="2"/>
  <p:tag name="KSO_WM_DIAGRAM_VIRTUALLY_FRAME" val="{&quot;height&quot;:276.74407958984375,&quot;left&quot;:405,&quot;top&quot;:179.65000744917268,&quot;width&quot;:506.99488188976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449.xml><?xml version="1.0" encoding="utf-8"?>
<p:tagLst xmlns:p="http://schemas.openxmlformats.org/presentationml/2006/main">
  <p:tag name="KSO_WM_UNIT_ISCONTENTSTITLE" val="0"/>
  <p:tag name="KSO_WM_UNIT_ISNUMDGMTITLE" val="0"/>
  <p:tag name="KSO_WM_UNIT_PRESET_TEXT_INDEX" val="-1"/>
  <p:tag name="KSO_WM_UNIT_PRESET_TEXT_LEN"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40492659_2*l_h_a*1_3_1"/>
  <p:tag name="KSO_WM_TEMPLATE_CATEGORY" val="diagram"/>
  <p:tag name="KSO_WM_TEMPLATE_INDEX" val="40492659"/>
  <p:tag name="KSO_WM_UNIT_LAYERLEVEL" val="1_1_1"/>
  <p:tag name="KSO_WM_TAG_VERSION" val="3.0"/>
  <p:tag name="KSO_WM_BEAUTIFY_FLAG" val="#wm#"/>
  <p:tag name="KSO_WM_UNIT_VALUE" val="27"/>
  <p:tag name="KSO_WM_DIAGRAM_VERSION" val="3"/>
  <p:tag name="KSO_WM_DIAGRAM_COLOR_TRICK" val="1"/>
  <p:tag name="KSO_WM_DIAGRAM_COLOR_TEXT_CAN_REMOVE" val="n"/>
  <p:tag name="KSO_WM_UNIT_PRESET_TEXT" val="单击此处添加标题"/>
  <p:tag name="KSO_WM_UNIT_LINE_FORE_SCHEMECOLOR_INDEX" val="-2"/>
  <p:tag name="KSO_WM_UNIT_TEXT_FILL_FORE_SCHEMECOLOR_INDEX" val="1"/>
  <p:tag name="KSO_WM_UNIT_TEXT_FILL_TYPE" val="1"/>
  <p:tag name="KSO_WM_UNIT_TEXT_TYPE" val="1"/>
  <p:tag name="KSO_WM_DIAGRAM_MAX_ITEMCNT" val="4"/>
  <p:tag name="KSO_WM_DIAGRAM_MIN_ITEMCNT" val="2"/>
  <p:tag name="KSO_WM_DIAGRAM_VIRTUALLY_FRAME" val="{&quot;height&quot;:276.74407958984375,&quot;left&quot;:405,&quot;top&quot;:179.65000744917268,&quot;width&quot;:506.99488188976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45.xml><?xml version="1.0" encoding="utf-8"?>
<p:tagLst xmlns:p="http://schemas.openxmlformats.org/presentationml/2006/main">
  <p:tag name="KSO_WM_UNIT_TYPE" val="i"/>
  <p:tag name="KSO_WM_UNIT_INDEX" val="9"/>
  <p:tag name="KSO_WM_BEAUTIFY_FLAG" val="#wm#"/>
  <p:tag name="KSO_WM_TAG_VERSION" val="3.0"/>
  <p:tag name="KSO_WM_UNIT_ID" val="_3*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50.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493*275.244"/>
  <p:tag name="KSO_WM_SLIDE_POSITION" val="418.95*180.4"/>
  <p:tag name="KSO_WM_SLIDE_LAYOUT" val="a_d_l"/>
  <p:tag name="KSO_WM_SLIDE_LAYOUT_CNT" val="1_1_1"/>
  <p:tag name="KSO_WM_SPECIAL_SOURCE" val="bdnull"/>
  <p:tag name="KSO_WM_DIAGRAM_GROUP_CODE" val="l1-1"/>
  <p:tag name="KSO_WM_SLIDE_DIAGTYPE" val="l"/>
  <p:tag name="KSO_WM_TEMPLATE_INDEX" val="20231836"/>
  <p:tag name="KSO_WM_TEMPLATE_SUBCATEGORY" val="0"/>
  <p:tag name="KSO_WM_SLIDE_INDEX" val="1"/>
  <p:tag name="KSO_WM_TAG_VERSION" val="3.0"/>
  <p:tag name="KSO_WM_SLIDE_ID" val="custom20231836_1"/>
  <p:tag name="KSO_WM_SLIDE_ITEM_CNT" val="3"/>
</p:tagLst>
</file>

<file path=ppt/tags/tag451.xml><?xml version="1.0" encoding="utf-8"?>
<p:tagLst xmlns:p="http://schemas.openxmlformats.org/presentationml/2006/main">
  <p:tag name="KSO_WM_UNIT_TYPE" val="a"/>
  <p:tag name="KSO_WM_UNIT_INDEX" val="1"/>
  <p:tag name="KSO_WM_BEAUTIFY_FLAG" val="#wm#"/>
  <p:tag name="KSO_WM_TAG_VERSION" val="3.0"/>
  <p:tag name="KSO_WM_UNIT_ID" val="custom20238606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06"/>
  <p:tag name="KSO_WM_TEMPLATE_CATEGORY" val="custom"/>
  <p:tag name="KSO_WM_UNIT_ISCONTENTSTITLE" val="0"/>
  <p:tag name="KSO_WM_UNIT_VALUE" val="9"/>
  <p:tag name="KSO_WM_UNIT_PRESET_TEXT" val="添加章节标题"/>
  <p:tag name="KSO_WM_UNIT_TEXT_TYPE" val="1"/>
</p:tagLst>
</file>

<file path=ppt/tags/tag452.xml><?xml version="1.0" encoding="utf-8"?>
<p:tagLst xmlns:p="http://schemas.openxmlformats.org/presentationml/2006/main">
  <p:tag name="KSO_WM_UNIT_TYPE" val="e"/>
  <p:tag name="KSO_WM_UNIT_INDEX" val="1"/>
  <p:tag name="KSO_WM_BEAUTIFY_FLAG" val="#wm#"/>
  <p:tag name="KSO_WM_TAG_VERSION" val="3.0"/>
  <p:tag name="KSO_WM_UNIT_ID" val="custom20238606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06"/>
  <p:tag name="KSO_WM_TEMPLATE_CATEGORY" val="custom"/>
  <p:tag name="KSO_WM_UNIT_VALUE" val="11"/>
</p:tagLst>
</file>

<file path=ppt/tags/tag453.xml><?xml version="1.0" encoding="utf-8"?>
<p:tagLst xmlns:p="http://schemas.openxmlformats.org/presentationml/2006/main">
  <p:tag name="CP_OUTLINE_TITLE" val="“零接待”实施办法"/>
  <p:tag name="CP_OUTLINE_TYPE" val="pt_section_title"/>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8606"/>
  <p:tag name="KSO_WM_TEMPLATE_CATEGORY" val="custom"/>
  <p:tag name="KSO_WM_SLIDE_INDEX" val="7"/>
  <p:tag name="KSO_WM_SLIDE_ID" val="custom20238606_7"/>
  <p:tag name="KSO_WM_TEMPLATE_MASTER_TYPE" val="0"/>
  <p:tag name="KSO_WM_SLIDE_LAYOUT" val="a_b_e"/>
  <p:tag name="KSO_WM_SLIDE_LAYOUT_CNT" val="1_1_1"/>
  <p:tag name="KSO_WM_SLIDE_THEME_ID" val="3333019"/>
  <p:tag name="KSO_WM_SLIDE_THEME_NAME" val="简约风线条感留白设计职场办公"/>
</p:tagLst>
</file>

<file path=ppt/tags/tag4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a*1"/>
  <p:tag name="KSO_WM_TEMPLATE_CATEGORY" val="diagram"/>
  <p:tag name="KSO_WM_TEMPLATE_INDEX" val="20231861"/>
  <p:tag name="KSO_WM_UNIT_LAYERLEVEL" val="1"/>
  <p:tag name="KSO_WM_TAG_VERSION" val="3.0"/>
  <p:tag name="KSO_WM_BEAUTIFY_FLAG" val="#wm#"/>
  <p:tag name="KSO_WM_UNIT_ISCONTENTSTITLE" val="0"/>
  <p:tag name="KSO_WM_UNIT_ISNUMDGMTITLE" val="0"/>
  <p:tag name="KSO_WM_UNIT_NOCLEAR" val="0"/>
  <p:tag name="KSO_WM_DIAGRAM_GROUP_CODE" val="l1-1"/>
  <p:tag name="KSO_WM_UNIT_TYPE" val="a"/>
  <p:tag name="KSO_WM_UNIT_INDEX" val="1"/>
  <p:tag name="KSO_WM_UNIT_TEXT_TYPE" val="1"/>
  <p:tag name="KSO_WM_UNIT_PRESET_TEXT" val="单击此处添加标题"/>
  <p:tag name="KSO_WM_UNIT_TEXT_FILL_FORE_SCHEMECOLOR_INDEX" val="13"/>
  <p:tag name="KSO_WM_UNIT_TEXT_FILL_TYPE" val="1"/>
  <p:tag name="KSO_WM_UNIT_USESOURCEFORMAT_APPLY" val="1"/>
</p:tagLst>
</file>

<file path=ppt/tags/tag4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i*1_1_2"/>
  <p:tag name="KSO_WM_TEMPLATE_CATEGORY" val="diagram"/>
  <p:tag name="KSO_WM_TEMPLATE_INDEX" val="20231861"/>
  <p:tag name="KSO_WM_UNIT_LAYERLEVEL" val="1_1_1"/>
  <p:tag name="KSO_WM_TAG_VERSION" val="3.0"/>
  <p:tag name="KSO_WM_DIAGRAM_GROUP_CODE" val="l1-1"/>
  <p:tag name="KSO_WM_UNIT_TYPE" val="l_h_i"/>
  <p:tag name="KSO_WM_UNIT_INDEX" val="1_1_2"/>
  <p:tag name="KSO_WM_DIAGRAM_VERSION" val="3"/>
  <p:tag name="KSO_WM_DIAGRAM_COLOR_TRICK" val="1"/>
  <p:tag name="KSO_WM_DIAGRAM_COLOR_TEXT_CAN_REMOVE" val="n"/>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gradient&quot;:[{&quot;brightness&quot;:0,&quot;colorType&quot;:1,&quot;foreColorIndex&quot;:5,&quot;pos&quot;:1,&quot;transparency&quot;:1},{&quot;brightness&quot;:0,&quot;colorType&quot;:1,&quot;foreColorIndex&quot;:5,&quot;pos&quot;:1,&quot;transparency&quot;:0},{&quot;brightness&quot;:0.800000011920929,&quot;colorType&quot;:1,&quot;foreColorIndex&quot;:5,&quot;pos&quot;:0,&quot;transparency&quot;:0.8999999761581421}],&quot;type&quot;:3},&quot;glow&quot;:{&quot;colorType&quot;:0},&quot;line&quot;:{&quot;gradient&quot;:[{&quot;brightness&quot;:0,&quot;colorType&quot;:1,&quot;foreColorIndex&quot;:5,&quot;pos&quot;:0.20000000298023224,&quot;transparency&quot;:1},{&quot;brightness&quot;:0.4000000059604645,&quot;colorType&quot;:1,&quot;foreColorIndex&quot;:5,&quot;pos&quot;:1,&quot;transparency&quot;:0}],&quot;type&quot;:2},&quot;shadow&quot;:{&quot;brightness&quot;:-0.25,&quot;colorType&quot;:1,&quot;foreColorIndex&quot;:5,&quot;transparency&quot;:0.9300000071525574},&quot;threeD&quot;:{&quot;curvedSurface&quot;:{&quot;brightness&quot;:0,&quot;colorType&quot;:2,&quot;rgb&quot;:&quot;#000000&quot;},&quot;depth&quot;:{&quot;colorType&quot;:0}}},&quot;text&quot;:{&quot;fill&quot;:{&quot;solid&quot;:{&quot;brightness&quot;:0,&quot;colorType&quot;:2,&quot;rgb&quot;:&quot;#292929&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BEAUTIFY_FLAG" val="#wm#"/>
  <p:tag name="KSO_WM_UNIT_FILL_TYPE" val="3"/>
  <p:tag name="KSO_WM_UNIT_LINE_FORE_SCHEMECOLOR_INDEX" val="5"/>
  <p:tag name="KSO_WM_UNIT_SHADOW_SCHEMECOLOR_INDEX" val="5"/>
  <p:tag name="KSO_WM_UNIT_USESOURCEFORMAT_APPLY" val="1"/>
</p:tagLst>
</file>

<file path=ppt/tags/tag4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a*1_1_1"/>
  <p:tag name="KSO_WM_TEMPLATE_CATEGORY" val="diagram"/>
  <p:tag name="KSO_WM_TEMPLATE_INDEX" val="20231861"/>
  <p:tag name="KSO_WM_UNIT_LAYERLEVEL" val="1_1_1"/>
  <p:tag name="KSO_WM_TAG_VERSION" val="3.0"/>
  <p:tag name="KSO_WM_UNIT_ISCONTENTSTITLE" val="0"/>
  <p:tag name="KSO_WM_UNIT_ISNUMDGMTITLE" val="0"/>
  <p:tag name="KSO_WM_UNIT_NOCLEAR" val="0"/>
  <p:tag name="KSO_WM_DIAGRAM_GROUP_CODE" val="l1-1"/>
  <p:tag name="KSO_WM_UNIT_TYPE" val="l_h_a"/>
  <p:tag name="KSO_WM_UNIT_INDEX" val="1_1_1"/>
  <p:tag name="KSO_WM_DIAGRAM_VERSION" val="3"/>
  <p:tag name="KSO_WM_DIAGRAM_COLOR_TRICK" val="1"/>
  <p:tag name="KSO_WM_DIAGRAM_COLOR_TEXT_CAN_REMOVE" val="n"/>
  <p:tag name="KSO_WM_UNIT_VALUE" val="10"/>
  <p:tag name="KSO_WM_UNIT_TEXT_TYPE" val="1"/>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BEAUTIFY_FLAG" val="#wm#"/>
  <p:tag name="KSO_WM_UNIT_PRESET_TEXT" val="添加标题内容"/>
  <p:tag name="KSO_WM_UNIT_TEXT_FILL_FORE_SCHEMECOLOR_INDEX" val="1"/>
  <p:tag name="KSO_WM_UNIT_TEXT_FILL_TYPE" val="1"/>
  <p:tag name="KSO_WM_UNIT_USESOURCEFORMAT_APPLY" val="1"/>
</p:tagLst>
</file>

<file path=ppt/tags/tag4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i*1_1_1"/>
  <p:tag name="KSO_WM_TEMPLATE_CATEGORY" val="diagram"/>
  <p:tag name="KSO_WM_TEMPLATE_INDEX" val="20231861"/>
  <p:tag name="KSO_WM_UNIT_LAYERLEVEL" val="1_1_1"/>
  <p:tag name="KSO_WM_TAG_VERSION" val="3.0"/>
  <p:tag name="KSO_WM_DIAGRAM_GROUP_CODE" val="l1-1"/>
  <p:tag name="KSO_WM_UNIT_TYPE" val="l_h_i"/>
  <p:tag name="KSO_WM_UNIT_INDEX" val="1_1_1"/>
  <p:tag name="KSO_WM_DIAGRAM_VERSION" val="3"/>
  <p:tag name="KSO_WM_DIAGRAM_COLOR_TRICK" val="1"/>
  <p:tag name="KSO_WM_DIAGRAM_COLOR_TEXT_CAN_REMOVE" val="n"/>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type&quot;:0},&quot;glow&quot;:{&quot;colorType&quot;:0},&quot;line&quot;:{&quot;gradient&quot;:[{&quot;brightness&quot;:0,&quot;colorType&quot;:1,&quot;foreColorIndex&quot;:5,&quot;pos&quot;:0,&quot;transparency&quot;:0.8999999761581421},{&quot;brightness&quot;:0,&quot;colorType&quot;:1,&quot;foreColorIndex&quot;:5,&quot;pos&quot;:1,&quot;transparency&quot;:0.20000000298023224}],&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 name="KSO_WM_BEAUTIFY_FLAG" val="#wm#"/>
  <p:tag name="KSO_WM_UNIT_LINE_FORE_SCHEMECOLOR_INDEX" val="5"/>
  <p:tag name="KSO_WM_UNIT_USESOURCEFORMAT_APPLY" val="1"/>
</p:tagLst>
</file>

<file path=ppt/tags/tag4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f*1_1_1"/>
  <p:tag name="KSO_WM_TEMPLATE_CATEGORY" val="diagram"/>
  <p:tag name="KSO_WM_TEMPLATE_INDEX" val="20231861"/>
  <p:tag name="KSO_WM_UNIT_LAYERLEVEL" val="1_1_1"/>
  <p:tag name="KSO_WM_TAG_VERSION" val="3.0"/>
  <p:tag name="KSO_WM_UNIT_SUBTYPE" val="a"/>
  <p:tag name="KSO_WM_UNIT_NOCLEAR" val="0"/>
  <p:tag name="KSO_WM_DIAGRAM_GROUP_CODE" val="l1-1"/>
  <p:tag name="KSO_WM_UNIT_TYPE" val="l_h_f"/>
  <p:tag name="KSO_WM_UNIT_INDEX" val="1_1_1"/>
  <p:tag name="KSO_WM_DIAGRAM_VERSION" val="3"/>
  <p:tag name="KSO_WM_DIAGRAM_COLOR_TRICK" val="1"/>
  <p:tag name="KSO_WM_DIAGRAM_COLOR_TEXT_CAN_REMOVE" val="n"/>
  <p:tag name="KSO_WM_UNIT_VALUE" val="96"/>
  <p:tag name="KSO_WM_UNIT_TEXT_TYPE" val="1"/>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UNIT_TEXT_LAYER_COUNT" val="1"/>
  <p:tag name="KSO_WM_BEAUTIFY_FLAG" val="#wm#"/>
  <p:tag name="KSO_WM_UNIT_PRESET_TEXT" val="单击此处添加文本具体内容，简明扼要地阐述您的观点。根据需要可酌情增减文字，以便观者准确地理解您传达的思想。单击此处添加文本具体内容，简明扼要地阐述您的观点。"/>
  <p:tag name="KSO_WM_UNIT_TEXT_FILL_FORE_SCHEMECOLOR_INDEX" val="1"/>
  <p:tag name="KSO_WM_UNIT_TEXT_FILL_TYPE" val="1"/>
  <p:tag name="KSO_WM_UNIT_USESOURCEFORMAT_APPLY" val="1"/>
</p:tagLst>
</file>

<file path=ppt/tags/tag4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i*1_2_2"/>
  <p:tag name="KSO_WM_TEMPLATE_CATEGORY" val="diagram"/>
  <p:tag name="KSO_WM_TEMPLATE_INDEX" val="20231861"/>
  <p:tag name="KSO_WM_UNIT_LAYERLEVEL" val="1_1_1"/>
  <p:tag name="KSO_WM_TAG_VERSION" val="3.0"/>
  <p:tag name="KSO_WM_DIAGRAM_GROUP_CODE" val="l1-1"/>
  <p:tag name="KSO_WM_UNIT_TYPE" val="l_h_i"/>
  <p:tag name="KSO_WM_UNIT_INDEX" val="1_2_2"/>
  <p:tag name="KSO_WM_DIAGRAM_VERSION" val="3"/>
  <p:tag name="KSO_WM_DIAGRAM_COLOR_TRICK" val="1"/>
  <p:tag name="KSO_WM_DIAGRAM_COLOR_TEXT_CAN_REMOVE" val="n"/>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gradient&quot;:[{&quot;brightness&quot;:0,&quot;colorType&quot;:1,&quot;foreColorIndex&quot;:5,&quot;pos&quot;:1,&quot;transparency&quot;:1},{&quot;brightness&quot;:0,&quot;colorType&quot;:1,&quot;foreColorIndex&quot;:5,&quot;pos&quot;:1,&quot;transparency&quot;:0},{&quot;brightness&quot;:0.800000011920929,&quot;colorType&quot;:1,&quot;foreColorIndex&quot;:5,&quot;pos&quot;:0,&quot;transparency&quot;:0.8999999761581421}],&quot;type&quot;:3},&quot;glow&quot;:{&quot;colorType&quot;:0},&quot;line&quot;:{&quot;gradient&quot;:[{&quot;brightness&quot;:0,&quot;colorType&quot;:1,&quot;foreColorIndex&quot;:5,&quot;pos&quot;:0.20000000298023224,&quot;transparency&quot;:1},{&quot;brightness&quot;:0.4000000059604645,&quot;colorType&quot;:1,&quot;foreColorIndex&quot;:5,&quot;pos&quot;:1,&quot;transparency&quot;:0}],&quot;type&quot;:2},&quot;shadow&quot;:{&quot;brightness&quot;:-0.25,&quot;colorType&quot;:1,&quot;foreColorIndex&quot;:5,&quot;transparency&quot;:0.9300000071525574},&quot;threeD&quot;:{&quot;curvedSurface&quot;:{&quot;brightness&quot;:0,&quot;colorType&quot;:2,&quot;rgb&quot;:&quot;#000000&quot;},&quot;depth&quot;:{&quot;colorType&quot;:0}}},&quot;text&quot;:{&quot;fill&quot;:{&quot;solid&quot;:{&quot;brightness&quot;:0,&quot;colorType&quot;:2,&quot;rgb&quot;:&quot;#292929&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BEAUTIFY_FLAG" val="#wm#"/>
  <p:tag name="KSO_WM_UNIT_FILL_TYPE" val="3"/>
  <p:tag name="KSO_WM_UNIT_LINE_FORE_SCHEMECOLOR_INDEX" val="6"/>
  <p:tag name="KSO_WM_UNIT_SHADOW_SCHEMECOLOR_INDEX" val="6"/>
  <p:tag name="KSO_WM_UNIT_USESOURCEFORMAT_APPLY" val="1"/>
</p:tagLst>
</file>

<file path=ppt/tags/tag46.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i*1_3_2"/>
  <p:tag name="KSO_WM_TEMPLATE_CATEGORY" val="diagram"/>
  <p:tag name="KSO_WM_TEMPLATE_INDEX" val="20231861"/>
  <p:tag name="KSO_WM_UNIT_LAYERLEVEL" val="1_1_1"/>
  <p:tag name="KSO_WM_TAG_VERSION" val="3.0"/>
  <p:tag name="KSO_WM_DIAGRAM_GROUP_CODE" val="l1-1"/>
  <p:tag name="KSO_WM_UNIT_TYPE" val="l_h_i"/>
  <p:tag name="KSO_WM_UNIT_INDEX" val="1_3_2"/>
  <p:tag name="KSO_WM_DIAGRAM_VERSION" val="3"/>
  <p:tag name="KSO_WM_DIAGRAM_COLOR_TRICK" val="1"/>
  <p:tag name="KSO_WM_DIAGRAM_COLOR_TEXT_CAN_REMOVE" val="n"/>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gradient&quot;:[{&quot;brightness&quot;:0,&quot;colorType&quot;:1,&quot;foreColorIndex&quot;:5,&quot;pos&quot;:1,&quot;transparency&quot;:1},{&quot;brightness&quot;:0,&quot;colorType&quot;:1,&quot;foreColorIndex&quot;:5,&quot;pos&quot;:1,&quot;transparency&quot;:0},{&quot;brightness&quot;:0.800000011920929,&quot;colorType&quot;:1,&quot;foreColorIndex&quot;:5,&quot;pos&quot;:0,&quot;transparency&quot;:0.8999999761581421}],&quot;type&quot;:3},&quot;glow&quot;:{&quot;colorType&quot;:0},&quot;line&quot;:{&quot;gradient&quot;:[{&quot;brightness&quot;:0,&quot;colorType&quot;:1,&quot;foreColorIndex&quot;:5,&quot;pos&quot;:0.20000000298023224,&quot;transparency&quot;:1},{&quot;brightness&quot;:0.4000000059604645,&quot;colorType&quot;:1,&quot;foreColorIndex&quot;:5,&quot;pos&quot;:1,&quot;transparency&quot;:0}],&quot;type&quot;:2},&quot;shadow&quot;:{&quot;brightness&quot;:-0.25,&quot;colorType&quot;:1,&quot;foreColorIndex&quot;:5,&quot;transparency&quot;:0.9300000071525574},&quot;threeD&quot;:{&quot;curvedSurface&quot;:{&quot;brightness&quot;:0,&quot;colorType&quot;:2,&quot;rgb&quot;:&quot;#000000&quot;},&quot;depth&quot;:{&quot;colorType&quot;:0}}},&quot;text&quot;:{&quot;fill&quot;:{&quot;solid&quot;:{&quot;brightness&quot;:0,&quot;colorType&quot;:2,&quot;rgb&quot;:&quot;#292929&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BEAUTIFY_FLAG" val="#wm#"/>
  <p:tag name="KSO_WM_UNIT_FILL_TYPE" val="3"/>
  <p:tag name="KSO_WM_UNIT_LINE_FORE_SCHEMECOLOR_INDEX" val="5"/>
  <p:tag name="KSO_WM_UNIT_SHADOW_SCHEMECOLOR_INDEX" val="5"/>
  <p:tag name="KSO_WM_UNIT_USESOURCEFORMAT_APPLY" val="1"/>
</p:tagLst>
</file>

<file path=ppt/tags/tag4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a*1_2_1"/>
  <p:tag name="KSO_WM_TEMPLATE_CATEGORY" val="diagram"/>
  <p:tag name="KSO_WM_TEMPLATE_INDEX" val="20231861"/>
  <p:tag name="KSO_WM_UNIT_LAYERLEVEL" val="1_1_1"/>
  <p:tag name="KSO_WM_TAG_VERSION" val="3.0"/>
  <p:tag name="KSO_WM_UNIT_ISCONTENTSTITLE" val="0"/>
  <p:tag name="KSO_WM_UNIT_ISNUMDGMTITLE" val="0"/>
  <p:tag name="KSO_WM_UNIT_NOCLEAR" val="0"/>
  <p:tag name="KSO_WM_DIAGRAM_GROUP_CODE" val="l1-1"/>
  <p:tag name="KSO_WM_UNIT_TYPE" val="l_h_a"/>
  <p:tag name="KSO_WM_UNIT_INDEX" val="1_2_1"/>
  <p:tag name="KSO_WM_DIAGRAM_VERSION" val="3"/>
  <p:tag name="KSO_WM_DIAGRAM_COLOR_TRICK" val="1"/>
  <p:tag name="KSO_WM_DIAGRAM_COLOR_TEXT_CAN_REMOVE" val="n"/>
  <p:tag name="KSO_WM_UNIT_VALUE" val="10"/>
  <p:tag name="KSO_WM_UNIT_TEXT_TYPE" val="1"/>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BEAUTIFY_FLAG" val="#wm#"/>
  <p:tag name="KSO_WM_UNIT_PRESET_TEXT" val="添加标题内容"/>
  <p:tag name="KSO_WM_UNIT_TEXT_FILL_FORE_SCHEMECOLOR_INDEX" val="1"/>
  <p:tag name="KSO_WM_UNIT_TEXT_FILL_TYPE" val="1"/>
  <p:tag name="KSO_WM_UNIT_USESOURCEFORMAT_APPLY" val="1"/>
</p:tagLst>
</file>

<file path=ppt/tags/tag4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i*1_2_1"/>
  <p:tag name="KSO_WM_TEMPLATE_CATEGORY" val="diagram"/>
  <p:tag name="KSO_WM_TEMPLATE_INDEX" val="20231861"/>
  <p:tag name="KSO_WM_UNIT_LAYERLEVEL" val="1_1_1"/>
  <p:tag name="KSO_WM_TAG_VERSION" val="3.0"/>
  <p:tag name="KSO_WM_DIAGRAM_GROUP_CODE" val="l1-1"/>
  <p:tag name="KSO_WM_UNIT_TYPE" val="l_h_i"/>
  <p:tag name="KSO_WM_UNIT_INDEX" val="1_2_1"/>
  <p:tag name="KSO_WM_DIAGRAM_VERSION" val="3"/>
  <p:tag name="KSO_WM_DIAGRAM_COLOR_TRICK" val="1"/>
  <p:tag name="KSO_WM_DIAGRAM_COLOR_TEXT_CAN_REMOVE" val="n"/>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type&quot;:0},&quot;glow&quot;:{&quot;colorType&quot;:0},&quot;line&quot;:{&quot;gradient&quot;:[{&quot;brightness&quot;:0,&quot;colorType&quot;:1,&quot;foreColorIndex&quot;:5,&quot;pos&quot;:0,&quot;transparency&quot;:0.8999999761581421},{&quot;brightness&quot;:0,&quot;colorType&quot;:1,&quot;foreColorIndex&quot;:5,&quot;pos&quot;:1,&quot;transparency&quot;:0.20000000298023224}],&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 name="KSO_WM_BEAUTIFY_FLAG" val="#wm#"/>
  <p:tag name="KSO_WM_UNIT_LINE_FORE_SCHEMECOLOR_INDEX" val="6"/>
  <p:tag name="KSO_WM_UNIT_USESOURCEFORMAT_APPLY" val="1"/>
</p:tagLst>
</file>

<file path=ppt/tags/tag4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f*1_2_1"/>
  <p:tag name="KSO_WM_TEMPLATE_CATEGORY" val="diagram"/>
  <p:tag name="KSO_WM_TEMPLATE_INDEX" val="20231861"/>
  <p:tag name="KSO_WM_UNIT_LAYERLEVEL" val="1_1_1"/>
  <p:tag name="KSO_WM_TAG_VERSION" val="3.0"/>
  <p:tag name="KSO_WM_UNIT_SUBTYPE" val="a"/>
  <p:tag name="KSO_WM_UNIT_NOCLEAR" val="0"/>
  <p:tag name="KSO_WM_DIAGRAM_GROUP_CODE" val="l1-1"/>
  <p:tag name="KSO_WM_UNIT_TYPE" val="l_h_f"/>
  <p:tag name="KSO_WM_UNIT_INDEX" val="1_2_1"/>
  <p:tag name="KSO_WM_DIAGRAM_VERSION" val="3"/>
  <p:tag name="KSO_WM_DIAGRAM_COLOR_TRICK" val="1"/>
  <p:tag name="KSO_WM_DIAGRAM_COLOR_TEXT_CAN_REMOVE" val="n"/>
  <p:tag name="KSO_WM_UNIT_VALUE" val="96"/>
  <p:tag name="KSO_WM_UNIT_TEXT_TYPE" val="1"/>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UNIT_TEXT_LAYER_COUNT" val="1"/>
  <p:tag name="KSO_WM_BEAUTIFY_FLAG" val="#wm#"/>
  <p:tag name="KSO_WM_UNIT_PRESET_TEXT" val="单击此处添加文本具体内容，简明扼要地阐述您的观点。根据需要可酌情增减文字，以便观者准确地理解您传达的思想。单击此处添加文本具体内容，简明扼要地阐述您的观点。"/>
  <p:tag name="KSO_WM_UNIT_TEXT_FILL_FORE_SCHEMECOLOR_INDEX" val="1"/>
  <p:tag name="KSO_WM_UNIT_TEXT_FILL_TYPE" val="1"/>
  <p:tag name="KSO_WM_UNIT_USESOURCEFORMAT_APPLY" val="1"/>
</p:tagLst>
</file>

<file path=ppt/tags/tag4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a*1_3_1"/>
  <p:tag name="KSO_WM_TEMPLATE_CATEGORY" val="diagram"/>
  <p:tag name="KSO_WM_TEMPLATE_INDEX" val="20231861"/>
  <p:tag name="KSO_WM_UNIT_LAYERLEVEL" val="1_1_1"/>
  <p:tag name="KSO_WM_TAG_VERSION" val="3.0"/>
  <p:tag name="KSO_WM_UNIT_ISCONTENTSTITLE" val="0"/>
  <p:tag name="KSO_WM_UNIT_ISNUMDGMTITLE" val="0"/>
  <p:tag name="KSO_WM_UNIT_NOCLEAR" val="0"/>
  <p:tag name="KSO_WM_DIAGRAM_GROUP_CODE" val="l1-1"/>
  <p:tag name="KSO_WM_UNIT_TYPE" val="l_h_a"/>
  <p:tag name="KSO_WM_UNIT_INDEX" val="1_3_1"/>
  <p:tag name="KSO_WM_DIAGRAM_VERSION" val="3"/>
  <p:tag name="KSO_WM_DIAGRAM_COLOR_TRICK" val="1"/>
  <p:tag name="KSO_WM_DIAGRAM_COLOR_TEXT_CAN_REMOVE" val="n"/>
  <p:tag name="KSO_WM_UNIT_VALUE" val="10"/>
  <p:tag name="KSO_WM_UNIT_TEXT_TYPE" val="1"/>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BEAUTIFY_FLAG" val="#wm#"/>
  <p:tag name="KSO_WM_UNIT_PRESET_TEXT" val="添加标题内容"/>
  <p:tag name="KSO_WM_UNIT_TEXT_FILL_FORE_SCHEMECOLOR_INDEX" val="1"/>
  <p:tag name="KSO_WM_UNIT_TEXT_FILL_TYPE" val="1"/>
  <p:tag name="KSO_WM_UNIT_USESOURCEFORMAT_APPLY" val="1"/>
</p:tagLst>
</file>

<file path=ppt/tags/tag4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i*1_3_1"/>
  <p:tag name="KSO_WM_TEMPLATE_CATEGORY" val="diagram"/>
  <p:tag name="KSO_WM_TEMPLATE_INDEX" val="20231861"/>
  <p:tag name="KSO_WM_UNIT_LAYERLEVEL" val="1_1_1"/>
  <p:tag name="KSO_WM_TAG_VERSION" val="3.0"/>
  <p:tag name="KSO_WM_DIAGRAM_GROUP_CODE" val="l1-1"/>
  <p:tag name="KSO_WM_UNIT_TYPE" val="l_h_i"/>
  <p:tag name="KSO_WM_UNIT_INDEX" val="1_3_1"/>
  <p:tag name="KSO_WM_DIAGRAM_VERSION" val="3"/>
  <p:tag name="KSO_WM_DIAGRAM_COLOR_TRICK" val="1"/>
  <p:tag name="KSO_WM_DIAGRAM_COLOR_TEXT_CAN_REMOVE" val="n"/>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type&quot;:0},&quot;glow&quot;:{&quot;colorType&quot;:0},&quot;line&quot;:{&quot;gradient&quot;:[{&quot;brightness&quot;:0,&quot;colorType&quot;:1,&quot;foreColorIndex&quot;:5,&quot;pos&quot;:0,&quot;transparency&quot;:0.8999999761581421},{&quot;brightness&quot;:0,&quot;colorType&quot;:1,&quot;foreColorIndex&quot;:5,&quot;pos&quot;:1,&quot;transparency&quot;:0.20000000298023224}],&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 name="KSO_WM_BEAUTIFY_FLAG" val="#wm#"/>
  <p:tag name="KSO_WM_UNIT_LINE_FORE_SCHEMECOLOR_INDEX" val="5"/>
  <p:tag name="KSO_WM_UNIT_USESOURCEFORMAT_APPLY" val="1"/>
</p:tagLst>
</file>

<file path=ppt/tags/tag4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f*1_3_1"/>
  <p:tag name="KSO_WM_TEMPLATE_CATEGORY" val="diagram"/>
  <p:tag name="KSO_WM_TEMPLATE_INDEX" val="20231861"/>
  <p:tag name="KSO_WM_UNIT_LAYERLEVEL" val="1_1_1"/>
  <p:tag name="KSO_WM_TAG_VERSION" val="3.0"/>
  <p:tag name="KSO_WM_UNIT_SUBTYPE" val="a"/>
  <p:tag name="KSO_WM_UNIT_NOCLEAR" val="0"/>
  <p:tag name="KSO_WM_DIAGRAM_GROUP_CODE" val="l1-1"/>
  <p:tag name="KSO_WM_UNIT_TYPE" val="l_h_f"/>
  <p:tag name="KSO_WM_UNIT_INDEX" val="1_3_1"/>
  <p:tag name="KSO_WM_DIAGRAM_VERSION" val="3"/>
  <p:tag name="KSO_WM_DIAGRAM_COLOR_TRICK" val="1"/>
  <p:tag name="KSO_WM_DIAGRAM_COLOR_TEXT_CAN_REMOVE" val="n"/>
  <p:tag name="KSO_WM_UNIT_VALUE" val="96"/>
  <p:tag name="KSO_WM_UNIT_TEXT_TYPE" val="1"/>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UNIT_TEXT_LAYER_COUNT" val="1"/>
  <p:tag name="KSO_WM_BEAUTIFY_FLAG" val="#wm#"/>
  <p:tag name="KSO_WM_UNIT_PRESET_TEXT" val="单击此处添加文本具体内容，简明扼要地阐述您的观点。根据需要可酌情增减文字，以便观者准确地理解您传达的思想。单击此处添加文本具体内容，简明扼要地阐述您的观点。"/>
  <p:tag name="KSO_WM_UNIT_TEXT_FILL_FORE_SCHEMECOLOR_INDEX" val="1"/>
  <p:tag name="KSO_WM_UNIT_TEXT_FILL_TYPE" val="1"/>
  <p:tag name="KSO_WM_UNIT_USESOURCEFORMAT_APPLY" val="1"/>
</p:tagLst>
</file>

<file path=ppt/tags/tag467.xml><?xml version="1.0" encoding="utf-8"?>
<p:tagLst xmlns:p="http://schemas.openxmlformats.org/presentationml/2006/main">
  <p:tag name="KSO_WM_SLIDE_ID" val="diagram20231861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861"/>
  <p:tag name="KSO_WM_DIAGRAM_GROUP_CODE" val="l1-1"/>
  <p:tag name="KSO_WM_SLIDE_DIAGTYPE" val="l"/>
  <p:tag name="KSO_WM_SLIDE_LAYOUT" val="a_l"/>
  <p:tag name="KSO_WM_SLIDE_LAYOUT_CNT" val="1_1"/>
  <p:tag name="KSO_WM_SLIDE_TYPE" val="text"/>
  <p:tag name="KSO_WM_SLIDE_SUBTYPE" val="diag"/>
  <p:tag name="KSO_WM_SLIDE_SIZE" val="843.8*356.15"/>
  <p:tag name="KSO_WM_SLIDE_POSITION" val="59.7*128.9"/>
</p:tagLst>
</file>

<file path=ppt/tags/tag468.xml><?xml version="1.0" encoding="utf-8"?>
<p:tagLst xmlns:p="http://schemas.openxmlformats.org/presentationml/2006/main">
  <p:tag name="KSO_WM_BEAUTIFY_FLAG" val="#wm#"/>
  <p:tag name="KSO_WM_DIAGRAM_GROUP_CODE" val="1"/>
  <p:tag name="KSO_WM_FIGMA_FLAG" val="#fgm#"/>
  <p:tag name="KSO_WM_UNIT_INDEX" val="1_3_1"/>
  <p:tag name="KSO_WM_UNIT_TYPE" val="l_h_f"/>
  <p:tag name="KSO_WM_UNIT_PRESET_TEXT" val="单击此处添加项正文"/>
</p:tagLst>
</file>

<file path=ppt/tags/tag469.xml><?xml version="1.0" encoding="utf-8"?>
<p:tagLst xmlns:p="http://schemas.openxmlformats.org/presentationml/2006/main">
  <p:tag name="KSO_WM_BEAUTIFY_FLAG" val="#wm#"/>
  <p:tag name="KSO_WM_DIAGRAM_GROUP_CODE" val="1"/>
  <p:tag name="KSO_WM_FIGMA_FLAG" val="#fgm#"/>
  <p:tag name="KSO_WM_UNIT_INDEX" val="1_3_1"/>
  <p:tag name="KSO_WM_UNIT_TYPE" val="l_h_a"/>
  <p:tag name="KSO_WM_UNIT_PRESET_TEXT" val="单击添加项标题"/>
</p:tagLst>
</file>

<file path=ppt/tags/tag47.xml><?xml version="1.0" encoding="utf-8"?>
<p:tagLst xmlns:p="http://schemas.openxmlformats.org/presentationml/2006/main">
  <p:tag name="KSO_WM_UNIT_TYPE" val="i"/>
  <p:tag name="KSO_WM_UNIT_INDEX" val="10"/>
  <p:tag name="KSO_WM_BEAUTIFY_FLAG" val="#wm#"/>
  <p:tag name="KSO_WM_TAG_VERSION" val="3.0"/>
  <p:tag name="KSO_WM_UNIT_ID" val="_3*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70.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 name="MH_SHAPE_GUID" val="generate_slide_ai*http://wps-cdn-docer.ks3-cn-beijing-internal.ksyuncs.com/wps_cdn_docer/storage/20240817/4e254dbf5b644bbf199822b946289703.jpg*galley_gallery_ai_*d5d0487be23a1d70e920281dd0670739"/>
</p:tagLst>
</file>

<file path=ppt/tags/tag471.xml><?xml version="1.0" encoding="utf-8"?>
<p:tagLst xmlns:p="http://schemas.openxmlformats.org/presentationml/2006/main">
  <p:tag name="KSO_WM_BEAUTIFY_FLAG" val="#wm#"/>
  <p:tag name="KSO_WM_DIAGRAM_GROUP_CODE" val="1"/>
  <p:tag name="KSO_WM_FIGMA_FLAG" val="#fgm#"/>
  <p:tag name="KSO_WM_UNIT_INDEX" val="1_2_1"/>
  <p:tag name="KSO_WM_UNIT_TYPE" val="l_h_f"/>
  <p:tag name="KSO_WM_UNIT_PRESET_TEXT" val="单击此处添加项正文"/>
</p:tagLst>
</file>

<file path=ppt/tags/tag472.xml><?xml version="1.0" encoding="utf-8"?>
<p:tagLst xmlns:p="http://schemas.openxmlformats.org/presentationml/2006/main">
  <p:tag name="KSO_WM_BEAUTIFY_FLAG" val="#wm#"/>
  <p:tag name="KSO_WM_DIAGRAM_GROUP_CODE" val="1"/>
  <p:tag name="KSO_WM_FIGMA_FLAG" val="#fgm#"/>
  <p:tag name="KSO_WM_UNIT_INDEX" val="1_2_1"/>
  <p:tag name="KSO_WM_UNIT_TYPE" val="l_h_a"/>
  <p:tag name="KSO_WM_UNIT_PRESET_TEXT" val="单击添加项标题"/>
</p:tagLst>
</file>

<file path=ppt/tags/tag473.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 name="MH_SHAPE_GUID" val="generate_slide_ai*https://wps-docer-property.ks3-cn-beijing-internal.ksyuncs.com/files/c36b/8b1c980b71ae0c7c4ebe6ac2099dcfcd.jpg?Expires=1750512469&amp;AWSAccessKeyId=AKLTsJGQRfhZT6rHyuTiDsF7Q&amp;Signature=qgX%2BtzW%2FZRZbvw%2BoWeQsLntPbEg%3D&amp;filename=/8b1c980b71ae0c7c4ebe6ac2099dcfcd.jpg*galley_gallery_ai_*d5d0487be23a1d70e920281dd0670739"/>
</p:tagLst>
</file>

<file path=ppt/tags/tag474.xml><?xml version="1.0" encoding="utf-8"?>
<p:tagLst xmlns:p="http://schemas.openxmlformats.org/presentationml/2006/main">
  <p:tag name="KSO_WM_BEAUTIFY_FLAG" val="#wm#"/>
  <p:tag name="KSO_WM_DIAGRAM_GROUP_CODE" val="1"/>
  <p:tag name="KSO_WM_FIGMA_FLAG" val="#fgm#"/>
  <p:tag name="KSO_WM_UNIT_INDEX" val="1_1_1"/>
  <p:tag name="KSO_WM_UNIT_TYPE" val="l_h_f"/>
  <p:tag name="KSO_WM_UNIT_PRESET_TEXT" val="单击此处添加项正文"/>
</p:tagLst>
</file>

<file path=ppt/tags/tag475.xml><?xml version="1.0" encoding="utf-8"?>
<p:tagLst xmlns:p="http://schemas.openxmlformats.org/presentationml/2006/main">
  <p:tag name="KSO_WM_BEAUTIFY_FLAG" val="#wm#"/>
  <p:tag name="KSO_WM_DIAGRAM_GROUP_CODE" val="1"/>
  <p:tag name="KSO_WM_FIGMA_FLAG" val="#fgm#"/>
  <p:tag name="KSO_WM_UNIT_INDEX" val="1_1_1"/>
  <p:tag name="KSO_WM_UNIT_TYPE" val="l_h_a"/>
  <p:tag name="KSO_WM_UNIT_PRESET_TEXT" val="单击添加项标题"/>
</p:tagLst>
</file>

<file path=ppt/tags/tag476.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 name="MH_SHAPE_GUID" val="generate_slide_ai*http://wps-cdn-docer.ks3-cn-beijing-internal.ksyuncs.com/wps_cdn_docer/storage/20220406/820cb4ea7b71cdf9dd4f184a02e25c99.jpg*galley_gallery_ai_*d5d0487be23a1d70e920281dd0670739"/>
</p:tagLst>
</file>

<file path=ppt/tags/tag477.xml><?xml version="1.0" encoding="utf-8"?>
<p:tagLst xmlns:p="http://schemas.openxmlformats.org/presentationml/2006/main">
  <p:tag name="KSO_WM_BEAUTIFY_FLAG" val="#wm#"/>
  <p:tag name="KSO_WM_FIGMA_FLAG" val="#fgm#"/>
  <p:tag name="KSO_WM_UNIT_INDEX" val="1"/>
  <p:tag name="KSO_WM_UNIT_TYPE" val="a"/>
  <p:tag name="KSO_WM_LAYOUT_CHECK_HASH" val="2962a50c4fbfe24c22daef8fd35cafb9c5c428cb"/>
  <p:tag name="KSO_WM_NEWLAYOUT_ID" val="slide_138b38c969135e9e"/>
  <p:tag name="KSO_WM_UNIT_PRESET_TEXT" val="单击此处添加标题"/>
</p:tagLst>
</file>

<file path=ppt/tags/tag478.xml><?xml version="1.0" encoding="utf-8"?>
<p:tagLst xmlns:p="http://schemas.openxmlformats.org/presentationml/2006/main">
  <p:tag name="KSO_WM_SLIDE_HAS_MASK" val="0"/>
  <p:tag name="KSO_WM_SLIDE_ITEM_CNT" val="0"/>
  <p:tag name="KSO_WM_SLIDE_TYPE" val="text"/>
  <p:tag name="KSO_WM_TEMPLATE_SUBCATEGORY" val="29"/>
  <p:tag name="KSO_WM_BEAUTIFY_FLAG" val="#wm#"/>
  <p:tag name="KSO_WM_TEMPLATE_FIGMA_ID" val="69796629633"/>
  <p:tag name="KSO_WM_TEMPLATE_SLIDE_ID" val="slide_138b38c969135e9e"/>
  <p:tag name="CP_OUTLINE_TITLE" val="市外来宾接待与费用收取"/>
  <p:tag name="CP_OUTLINE_TYPE" val="pt_text"/>
  <p:tag name="KSO_WM_TEMPLATE_COLOR_TYPE" val="0"/>
  <p:tag name="KSO_WM_TAG_VERSION" val="3.0"/>
  <p:tag name="KSO_WM_SLIDE_SUBTYPE" val="pureTxt"/>
  <p:tag name="KSO_WM_TEMPLATE_INDEX" val="20238606"/>
  <p:tag name="KSO_WM_TEMPLATE_CATEGORY" val="custom"/>
  <p:tag name="KSO_WM_SLIDE_INDEX" val="8"/>
  <p:tag name="KSO_WM_SLIDE_ID" val="custom20238606_8"/>
  <p:tag name="KSO_WM_TEMPLATE_MASTER_TYPE" val="0"/>
  <p:tag name="KSO_WM_SLIDE_LAYOUT" val="a_f"/>
  <p:tag name="KSO_WM_SLIDE_LAYOUT_CNT" val="1_1"/>
  <p:tag name="KSO_WM_SLIDE_SIZE" val="850*457"/>
  <p:tag name="KSO_WM_SLIDE_POSITION" val="54*28"/>
</p:tagLst>
</file>

<file path=ppt/tags/tag479.xml><?xml version="1.0" encoding="utf-8"?>
<p:tagLst xmlns:p="http://schemas.openxmlformats.org/presentationml/2006/main">
  <p:tag name="KSO_WM_BEAUTIFY_FLAG" val="#wm#"/>
  <p:tag name="KSO_WM_DIAGRAM_GROUP_CODE" val="1"/>
  <p:tag name="KSO_WM_FIGMA_FLAG" val="#fgm#"/>
  <p:tag name="KSO_WM_UNIT_INDEX" val="1_3_1"/>
  <p:tag name="KSO_WM_UNIT_TYPE" val="l_h_f"/>
  <p:tag name="KSO_WM_UNIT_PRESET_TEXT" val="单击此处添加项正文"/>
  <p:tag name="KSO_WM_DIAGRAM_VIRTUALLY_FRAME" val="{&quot;height&quot;:256,&quot;left&quot;:47.35,&quot;top&quot;:119.8,&quot;width&quot;:883.5}"/>
</p:tagLst>
</file>

<file path=ppt/tags/tag48.xml><?xml version="1.0" encoding="utf-8"?>
<p:tagLst xmlns:p="http://schemas.openxmlformats.org/presentationml/2006/main">
  <p:tag name="KSO_WM_UNIT_TYPE" val="i"/>
  <p:tag name="KSO_WM_UNIT_INDEX" val="11"/>
  <p:tag name="KSO_WM_BEAUTIFY_FLAG" val="#wm#"/>
  <p:tag name="KSO_WM_TAG_VERSION" val="3.0"/>
  <p:tag name="KSO_WM_UNIT_ID" val="_3*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80.xml><?xml version="1.0" encoding="utf-8"?>
<p:tagLst xmlns:p="http://schemas.openxmlformats.org/presentationml/2006/main">
  <p:tag name="KSO_WM_BEAUTIFY_FLAG" val="#wm#"/>
  <p:tag name="KSO_WM_DIAGRAM_GROUP_CODE" val="1"/>
  <p:tag name="KSO_WM_FIGMA_FLAG" val="#fgm#"/>
  <p:tag name="KSO_WM_UNIT_INDEX" val="1_3_1"/>
  <p:tag name="KSO_WM_UNIT_TYPE" val="l_h_a"/>
  <p:tag name="KSO_WM_UNIT_PRESET_TEXT" val="单击此处添加项标题"/>
  <p:tag name="KSO_WM_DIAGRAM_VIRTUALLY_FRAME" val="{&quot;height&quot;:256,&quot;left&quot;:47.35,&quot;top&quot;:119.8,&quot;width&quot;:883.5}"/>
</p:tagLst>
</file>

<file path=ppt/tags/tag481.xml><?xml version="1.0" encoding="utf-8"?>
<p:tagLst xmlns:p="http://schemas.openxmlformats.org/presentationml/2006/main">
  <p:tag name="KSO_WM_BEAUTIFY_FLAG" val="#wm#"/>
  <p:tag name="KSO_WM_DIAGRAM_GROUP_CODE" val="1"/>
  <p:tag name="KSO_WM_FIGMA_FLAG" val="#fgm#"/>
  <p:tag name="KSO_WM_UNIT_INDEX" val="1_3_2"/>
  <p:tag name="KSO_WM_UNIT_SUBTYPE" val="d"/>
  <p:tag name="KSO_WM_UNIT_TYPE" val="l_h_i"/>
  <p:tag name="KSO_WM_UNIT_PRESET_TEXT" val="03"/>
  <p:tag name="KSO_WM_DIAGRAM_VIRTUALLY_FRAME" val="{&quot;height&quot;:256,&quot;left&quot;:47.35,&quot;top&quot;:119.8,&quot;width&quot;:883.5}"/>
</p:tagLst>
</file>

<file path=ppt/tags/tag482.xml><?xml version="1.0" encoding="utf-8"?>
<p:tagLst xmlns:p="http://schemas.openxmlformats.org/presentationml/2006/main">
  <p:tag name="KSO_WM_BEAUTIFY_FLAG" val="#wm#"/>
  <p:tag name="KSO_WM_DIAGRAM_GROUP_CODE" val="1"/>
  <p:tag name="KSO_WM_FIGMA_FLAG" val="#fgm#"/>
  <p:tag name="KSO_WM_UNIT_INDEX" val="1_2_1"/>
  <p:tag name="KSO_WM_UNIT_TYPE" val="l_h_f"/>
  <p:tag name="KSO_WM_UNIT_PRESET_TEXT" val="单击此处添加项正文"/>
  <p:tag name="KSO_WM_DIAGRAM_VIRTUALLY_FRAME" val="{&quot;height&quot;:256,&quot;left&quot;:47.35,&quot;top&quot;:119.8,&quot;width&quot;:883.5}"/>
</p:tagLst>
</file>

<file path=ppt/tags/tag483.xml><?xml version="1.0" encoding="utf-8"?>
<p:tagLst xmlns:p="http://schemas.openxmlformats.org/presentationml/2006/main">
  <p:tag name="KSO_WM_BEAUTIFY_FLAG" val="#wm#"/>
  <p:tag name="KSO_WM_DIAGRAM_GROUP_CODE" val="1"/>
  <p:tag name="KSO_WM_FIGMA_FLAG" val="#fgm#"/>
  <p:tag name="KSO_WM_UNIT_INDEX" val="1_2_1"/>
  <p:tag name="KSO_WM_UNIT_TYPE" val="l_h_a"/>
  <p:tag name="KSO_WM_UNIT_PRESET_TEXT" val="单击此处添加项标题"/>
  <p:tag name="KSO_WM_DIAGRAM_VIRTUALLY_FRAME" val="{&quot;height&quot;:256,&quot;left&quot;:47.35,&quot;top&quot;:119.8,&quot;width&quot;:883.5}"/>
</p:tagLst>
</file>

<file path=ppt/tags/tag484.xml><?xml version="1.0" encoding="utf-8"?>
<p:tagLst xmlns:p="http://schemas.openxmlformats.org/presentationml/2006/main">
  <p:tag name="KSO_WM_BEAUTIFY_FLAG" val="#wm#"/>
  <p:tag name="KSO_WM_DIAGRAM_GROUP_CODE" val="1"/>
  <p:tag name="KSO_WM_FIGMA_FLAG" val="#fgm#"/>
  <p:tag name="KSO_WM_UNIT_INDEX" val="1_2_2"/>
  <p:tag name="KSO_WM_UNIT_SUBTYPE" val="d"/>
  <p:tag name="KSO_WM_UNIT_TYPE" val="l_h_i"/>
  <p:tag name="KSO_WM_UNIT_PRESET_TEXT" val="02"/>
  <p:tag name="KSO_WM_DIAGRAM_VIRTUALLY_FRAME" val="{&quot;height&quot;:256,&quot;left&quot;:47.35,&quot;top&quot;:119.8,&quot;width&quot;:883.5}"/>
</p:tagLst>
</file>

<file path=ppt/tags/tag485.xml><?xml version="1.0" encoding="utf-8"?>
<p:tagLst xmlns:p="http://schemas.openxmlformats.org/presentationml/2006/main">
  <p:tag name="KSO_WM_BEAUTIFY_FLAG" val="#wm#"/>
  <p:tag name="KSO_WM_DIAGRAM_GROUP_CODE" val="1"/>
  <p:tag name="KSO_WM_FIGMA_FLAG" val="#fgm#"/>
  <p:tag name="KSO_WM_UNIT_INDEX" val="1_1_1"/>
  <p:tag name="KSO_WM_UNIT_TYPE" val="l_h_f"/>
  <p:tag name="KSO_WM_UNIT_PRESET_TEXT" val="单击此处添加项正文"/>
  <p:tag name="KSO_WM_DIAGRAM_VIRTUALLY_FRAME" val="{&quot;height&quot;:256,&quot;left&quot;:47.35,&quot;top&quot;:119.8,&quot;width&quot;:883.5}"/>
</p:tagLst>
</file>

<file path=ppt/tags/tag486.xml><?xml version="1.0" encoding="utf-8"?>
<p:tagLst xmlns:p="http://schemas.openxmlformats.org/presentationml/2006/main">
  <p:tag name="KSO_WM_BEAUTIFY_FLAG" val="#wm#"/>
  <p:tag name="KSO_WM_DIAGRAM_GROUP_CODE" val="1"/>
  <p:tag name="KSO_WM_FIGMA_FLAG" val="#fgm#"/>
  <p:tag name="KSO_WM_UNIT_INDEX" val="1_1_1"/>
  <p:tag name="KSO_WM_UNIT_TYPE" val="l_h_a"/>
  <p:tag name="KSO_WM_UNIT_PRESET_TEXT" val="单击此处添加项标题"/>
  <p:tag name="KSO_WM_DIAGRAM_VIRTUALLY_FRAME" val="{&quot;height&quot;:256,&quot;left&quot;:47.35,&quot;top&quot;:119.8,&quot;width&quot;:883.5}"/>
</p:tagLst>
</file>

<file path=ppt/tags/tag487.xml><?xml version="1.0" encoding="utf-8"?>
<p:tagLst xmlns:p="http://schemas.openxmlformats.org/presentationml/2006/main">
  <p:tag name="KSO_WM_BEAUTIFY_FLAG" val="#wm#"/>
  <p:tag name="KSO_WM_DIAGRAM_GROUP_CODE" val="1"/>
  <p:tag name="KSO_WM_FIGMA_FLAG" val="#fgm#"/>
  <p:tag name="KSO_WM_UNIT_INDEX" val="1_1_2"/>
  <p:tag name="KSO_WM_UNIT_SUBTYPE" val="d"/>
  <p:tag name="KSO_WM_UNIT_TYPE" val="l_h_i"/>
  <p:tag name="KSO_WM_UNIT_PRESET_TEXT" val="01"/>
  <p:tag name="KSO_WM_DIAGRAM_VIRTUALLY_FRAME" val="{&quot;height&quot;:256,&quot;left&quot;:47.35,&quot;top&quot;:119.8,&quot;width&quot;:883.5}"/>
</p:tagLst>
</file>

<file path=ppt/tags/tag488.xml><?xml version="1.0" encoding="utf-8"?>
<p:tagLst xmlns:p="http://schemas.openxmlformats.org/presentationml/2006/main">
  <p:tag name="KSO_WM_BEAUTIFY_FLAG" val="#wm#"/>
  <p:tag name="KSO_WM_FIGMA_FLAG" val="#fgm#"/>
  <p:tag name="KSO_WM_UNIT_INDEX" val="1"/>
  <p:tag name="KSO_WM_UNIT_TYPE" val="a"/>
  <p:tag name="KSO_WM_LAYOUT_CHECK_HASH" val="546472a9806e61b7898a63b2af8755f22072940a"/>
  <p:tag name="KSO_WM_NEWLAYOUT_ID" val="slide_e8da08e968e1bc20"/>
  <p:tag name="KSO_WM_UNIT_PRESET_TEXT" val="单击此处添加标题"/>
</p:tagLst>
</file>

<file path=ppt/tags/tag489.xml><?xml version="1.0" encoding="utf-8"?>
<p:tagLst xmlns:p="http://schemas.openxmlformats.org/presentationml/2006/main">
  <p:tag name="KSO_WM_SLIDE_HAS_MASK" val="0"/>
  <p:tag name="KSO_WM_SLIDE_ITEM_CNT" val="0"/>
  <p:tag name="KSO_WM_SLIDE_TYPE" val="text"/>
  <p:tag name="KSO_WM_TEMPLATE_SUBCATEGORY" val="29"/>
  <p:tag name="KSO_WM_BEAUTIFY_FLAG" val="#wm#"/>
  <p:tag name="KSO_WM_TEMPLATE_FIGMA_ID" val="69796629633"/>
  <p:tag name="KSO_WM_TEMPLATE_SLIDE_ID" val="slide_e8da08e968e1bc20"/>
  <p:tag name="CP_OUTLINE_TITLE" val="“零接待”禁止行为"/>
  <p:tag name="CP_OUTLINE_TYPE" val="pt_text"/>
  <p:tag name="KSO_WM_TEMPLATE_COLOR_TYPE" val="0"/>
  <p:tag name="KSO_WM_TAG_VERSION" val="3.0"/>
  <p:tag name="KSO_WM_SLIDE_SUBTYPE" val="pureTxt"/>
  <p:tag name="KSO_WM_TEMPLATE_INDEX" val="20238606"/>
  <p:tag name="KSO_WM_TEMPLATE_CATEGORY" val="custom"/>
  <p:tag name="KSO_WM_SLIDE_INDEX" val="8"/>
  <p:tag name="KSO_WM_SLIDE_ID" val="custom20238606_8"/>
  <p:tag name="KSO_WM_TEMPLATE_MASTER_TYPE" val="0"/>
  <p:tag name="KSO_WM_SLIDE_LAYOUT" val="a_f"/>
  <p:tag name="KSO_WM_SLIDE_LAYOUT_CNT" val="1_1"/>
  <p:tag name="KSO_WM_SLIDE_SIZE" val="850*457"/>
  <p:tag name="KSO_WM_SLIDE_POSITION" val="54*28"/>
</p:tagLst>
</file>

<file path=ppt/tags/tag49.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90.xml><?xml version="1.0" encoding="utf-8"?>
<p:tagLst xmlns:p="http://schemas.openxmlformats.org/presentationml/2006/main">
  <p:tag name="KSO_WM_UNIT_TYPE" val="a"/>
  <p:tag name="KSO_WM_UNIT_INDEX" val="1"/>
  <p:tag name="KSO_WM_BEAUTIFY_FLAG" val="#wm#"/>
  <p:tag name="KSO_WM_TAG_VERSION" val="3.0"/>
  <p:tag name="KSO_WM_UNIT_ID" val="custom20238606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06"/>
  <p:tag name="KSO_WM_TEMPLATE_CATEGORY" val="custom"/>
  <p:tag name="KSO_WM_UNIT_ISCONTENTSTITLE" val="0"/>
  <p:tag name="KSO_WM_UNIT_VALUE" val="9"/>
  <p:tag name="KSO_WM_UNIT_PRESET_TEXT" val="添加章节标题"/>
  <p:tag name="KSO_WM_UNIT_TEXT_TYPE" val="1"/>
</p:tagLst>
</file>

<file path=ppt/tags/tag491.xml><?xml version="1.0" encoding="utf-8"?>
<p:tagLst xmlns:p="http://schemas.openxmlformats.org/presentationml/2006/main">
  <p:tag name="KSO_WM_UNIT_TYPE" val="e"/>
  <p:tag name="KSO_WM_UNIT_INDEX" val="1"/>
  <p:tag name="KSO_WM_BEAUTIFY_FLAG" val="#wm#"/>
  <p:tag name="KSO_WM_TAG_VERSION" val="3.0"/>
  <p:tag name="KSO_WM_UNIT_ID" val="custom20238606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06"/>
  <p:tag name="KSO_WM_TEMPLATE_CATEGORY" val="custom"/>
  <p:tag name="KSO_WM_UNIT_VALUE" val="11"/>
</p:tagLst>
</file>

<file path=ppt/tags/tag492.xml><?xml version="1.0" encoding="utf-8"?>
<p:tagLst xmlns:p="http://schemas.openxmlformats.org/presentationml/2006/main">
  <p:tag name="CP_OUTLINE_TITLE" val="机关食堂管理办法"/>
  <p:tag name="CP_OUTLINE_TYPE" val="pt_section_title"/>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8606"/>
  <p:tag name="KSO_WM_TEMPLATE_CATEGORY" val="custom"/>
  <p:tag name="KSO_WM_SLIDE_INDEX" val="7"/>
  <p:tag name="KSO_WM_SLIDE_ID" val="custom20238606_7"/>
  <p:tag name="KSO_WM_TEMPLATE_MASTER_TYPE" val="0"/>
  <p:tag name="KSO_WM_SLIDE_LAYOUT" val="a_b_e"/>
  <p:tag name="KSO_WM_SLIDE_LAYOUT_CNT" val="1_1_1"/>
  <p:tag name="KSO_WM_SLIDE_THEME_ID" val="3333019"/>
  <p:tag name="KSO_WM_SLIDE_THEME_NAME" val="简约风线条感留白设计职场办公"/>
</p:tagLst>
</file>

<file path=ppt/tags/tag493.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3203_3*a*1"/>
  <p:tag name="KSO_WM_TEMPLATE_CATEGORY" val="diagram"/>
  <p:tag name="KSO_WM_TEMPLATE_INDEX" val="20233203"/>
  <p:tag name="KSO_WM_UNIT_LAYERLEVEL" val="1"/>
  <p:tag name="KSO_WM_TAG_VERSION" val="3.0"/>
  <p:tag name="KSO_WM_BEAUTIFY_FLAG" val="#wm#"/>
  <p:tag name="KSO_WM_DIAGRAM_GROUP_CODE" val="l1-1"/>
  <p:tag name="KSO_WM_UNIT_PRESET_TEXT" val="单击此处添加标题"/>
  <p:tag name="KSO_WM_UNIT_TEXT_TYPE" val="1"/>
  <p:tag name="KSO_WM_UNIT_TEXT_FILL_FORE_SCHEMECOLOR_INDEX" val="13"/>
  <p:tag name="KSO_WM_UNIT_TEXT_FILL_TYPE" val="1"/>
  <p:tag name="KSO_WM_UNIT_USESOURCEFORMAT_APPLY" val="1"/>
</p:tagLst>
</file>

<file path=ppt/tags/tag4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1"/>
  <p:tag name="KSO_WM_UNIT_ID" val="diagram20233203_1*l_h_i*1_2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3.32769517649393,&quot;left&quot;:45.85,&quot;top&quot;:118.36115241175301,&quot;width&quot;:851.8996850393702}"/>
  <p:tag name="KSO_WM_DIAGRAM_COLOR_MATCH_VALUE" val="{&quot;shape&quot;:{&quot;fill&quot;:{&quot;solid&quot;:{&quot;brightness&quot;:0,&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4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1"/>
  <p:tag name="KSO_WM_UNIT_ID" val="diagram20233203_1*l_h_i*1_1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3.32769517649393,&quot;left&quot;:45.85,&quot;top&quot;:118.36115241175301,&quot;width&quot;:851.8996850393702}"/>
  <p:tag name="KSO_WM_DIAGRAM_COLOR_MATCH_VALUE" val="{&quot;shape&quot;:{&quot;fill&quot;:{&quot;solid&quot;:{&quot;brightness&quot;:0,&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1"/>
</p:tagLst>
</file>

<file path=ppt/tags/tag49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2_1"/>
  <p:tag name="KSO_WM_UNIT_ID" val="diagram20233203_1*l_h_f*1_2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DIAGRAM_GROUP_CODE" val="l1-1"/>
  <p:tag name="KSO_WM_UNIT_VALUE" val="170"/>
  <p:tag name="KSO_WM_DIAGRAM_MAX_ITEMCNT" val="4"/>
  <p:tag name="KSO_WM_DIAGRAM_MIN_ITEMCNT" val="2"/>
  <p:tag name="KSO_WM_DIAGRAM_VIRTUALLY_FRAME" val="{&quot;height&quot;:373.32769517649393,&quot;left&quot;:45.85,&quot;top&quot;:118.36115241175301,&quot;width&quot;:851.899685039370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正文内容，文字是您思想的提炼，请言简意赅的阐述您的观点。单击此处添加正文，文字是您思想的提炼。单击此处添加正文，文字是您思想的提炼，请言简意赅的阐述您的观点。单击此处添加正文，文字是您思想的提炼。单击此处添加正文，文字是您思想的提炼，请言简意赅的阐述您的观点"/>
  <p:tag name="KSO_WM_UNIT_TEXT_FILL_FORE_SCHEMECOLOR_INDEX" val="1"/>
  <p:tag name="KSO_WM_UNIT_TEXT_FILL_TYPE" val="1"/>
  <p:tag name="KSO_WM_UNIT_USESOURCEFORMAT_APPLY" val="1"/>
</p:tagLst>
</file>

<file path=ppt/tags/tag49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203_1*l_h_a*1_2_1"/>
  <p:tag name="KSO_WM_TEMPLATE_CATEGORY" val="diagram"/>
  <p:tag name="KSO_WM_TEMPLATE_INDEX" val="20233203"/>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3.32769517649393,&quot;left&quot;:45.85,&quot;top&quot;:118.36115241175301,&quot;width&quot;:851.899685039370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 name="KSO_WM_UNIT_USESOURCEFORMAT_APPLY" val="1"/>
</p:tagLst>
</file>

<file path=ppt/tags/tag49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3203_1*l_h_f*1_1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DIAGRAM_GROUP_CODE" val="l1-1"/>
  <p:tag name="KSO_WM_UNIT_VALUE" val="170"/>
  <p:tag name="KSO_WM_DIAGRAM_MAX_ITEMCNT" val="4"/>
  <p:tag name="KSO_WM_DIAGRAM_MIN_ITEMCNT" val="2"/>
  <p:tag name="KSO_WM_DIAGRAM_VIRTUALLY_FRAME" val="{&quot;height&quot;:373.32769517649393,&quot;left&quot;:45.85,&quot;top&quot;:118.36115241175301,&quot;width&quot;:851.899685039370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内容，文字是您思想的提炼，请言简意赅的阐述您的观点。单击添加正文，文字是您思想的提炼。单击此处添加正文，文字是您思想的提炼，请言简意赅的阐述您的观点。单击添加正文，文字是您思想的提炼。单击添加正文，文字是您思想的提炼，请言简意赅的阐述您的观点"/>
  <p:tag name="KSO_WM_UNIT_TEXT_FILL_FORE_SCHEMECOLOR_INDEX" val="1"/>
  <p:tag name="KSO_WM_UNIT_TEXT_FILL_TYPE" val="1"/>
  <p:tag name="KSO_WM_UNIT_USESOURCEFORMAT_APPLY" val="1"/>
</p:tagLst>
</file>

<file path=ppt/tags/tag49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203_1*l_h_a*1_1_1"/>
  <p:tag name="KSO_WM_TEMPLATE_CATEGORY" val="diagram"/>
  <p:tag name="KSO_WM_TEMPLATE_INDEX" val="20233203"/>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3.32769517649393,&quot;left&quot;:45.85,&quot;top&quot;:118.36115241175301,&quot;width&quot;:851.899685039370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 name="KSO_WM_UNIT_USESOURCEFORMAT_APPLY" val="1"/>
</p:tagLst>
</file>

<file path=ppt/tags/tag5.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11"/>
</p:tagLst>
</file>

<file path=ppt/tags/tag50.xml><?xml version="1.0" encoding="utf-8"?>
<p:tagLst xmlns:p="http://schemas.openxmlformats.org/presentationml/2006/main">
  <p:tag name="KSO_WM_UNIT_TYPE" val="i"/>
  <p:tag name="KSO_WM_UNIT_INDEX" val="6"/>
  <p:tag name="KSO_WM_BEAUTIFY_FLAG" val="#wm#"/>
  <p:tag name="KSO_WM_TAG_VERSION" val="3.0"/>
  <p:tag name="KSO_WM_UNIT_ID" val="_3*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0.xml><?xml version="1.0" encoding="utf-8"?>
<p:tagLst xmlns:p="http://schemas.openxmlformats.org/presentationml/2006/main">
  <p:tag name="KSO_WM_UNIT_VALUE" val="100*108"/>
  <p:tag name="KSO_WM_UNIT_HIGHLIGHT" val="0"/>
  <p:tag name="KSO_WM_UNIT_COMPATIBLE" val="0"/>
  <p:tag name="KSO_WM_UNIT_DIAGRAM_ISNUMVISUAL" val="0"/>
  <p:tag name="KSO_WM_UNIT_DIAGRAM_ISREFERUNIT" val="0"/>
  <p:tag name="KSO_WM_UNIT_TYPE" val="l_h_x"/>
  <p:tag name="KSO_WM_UNIT_INDEX" val="1_1_1"/>
  <p:tag name="KSO_WM_UNIT_ID" val="diagram20233203_1*l_h_x*1_1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3.32769517649393,&quot;left&quot;:45.85,&quot;top&quot;:118.36115241175301,&quot;width&quot;:851.899685039370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USESOURCEFORMAT_APPLY" val="1"/>
</p:tagLst>
</file>

<file path=ppt/tags/tag501.xml><?xml version="1.0" encoding="utf-8"?>
<p:tagLst xmlns:p="http://schemas.openxmlformats.org/presentationml/2006/main">
  <p:tag name="KSO_WM_UNIT_VALUE" val="108*108"/>
  <p:tag name="KSO_WM_UNIT_HIGHLIGHT" val="0"/>
  <p:tag name="KSO_WM_UNIT_COMPATIBLE" val="0"/>
  <p:tag name="KSO_WM_UNIT_DIAGRAM_ISNUMVISUAL" val="0"/>
  <p:tag name="KSO_WM_UNIT_DIAGRAM_ISREFERUNIT" val="0"/>
  <p:tag name="KSO_WM_UNIT_TYPE" val="l_h_x"/>
  <p:tag name="KSO_WM_UNIT_INDEX" val="1_2_1"/>
  <p:tag name="KSO_WM_UNIT_ID" val="diagram20233203_1*l_h_x*1_2_1"/>
  <p:tag name="KSO_WM_TEMPLATE_CATEGORY" val="diagram"/>
  <p:tag name="KSO_WM_TEMPLATE_INDEX" val="20233203"/>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73.32769517649393,&quot;left&quot;:45.85,&quot;top&quot;:118.36115241175301,&quot;width&quot;:851.899685039370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USESOURCEFORMAT_APPLY" val="1"/>
</p:tagLst>
</file>

<file path=ppt/tags/tag502.xml><?xml version="1.0" encoding="utf-8"?>
<p:tagLst xmlns:p="http://schemas.openxmlformats.org/presentationml/2006/main">
  <p:tag name="KSO_WM_SLIDE_ID" val="diagram20233203_3"/>
  <p:tag name="KSO_WM_TEMPLATE_SUBCATEGORY" val="0"/>
  <p:tag name="KSO_WM_TEMPLATE_MASTER_TYPE" val="0"/>
  <p:tag name="KSO_WM_TEMPLATE_COLOR_TYPE" val="0"/>
  <p:tag name="KSO_WM_SLIDE_ITEM_CNT" val="4"/>
  <p:tag name="KSO_WM_SLIDE_INDEX" val="3"/>
  <p:tag name="KSO_WM_TAG_VERSION" val="3.0"/>
  <p:tag name="KSO_WM_BEAUTIFY_FLAG" val="#wm#"/>
  <p:tag name="KSO_WM_TEMPLATE_CATEGORY" val="diagram"/>
  <p:tag name="KSO_WM_TEMPLATE_INDEX" val="20233203"/>
  <p:tag name="KSO_WM_SLIDE_TYPE" val="text"/>
  <p:tag name="KSO_WM_SLIDE_SUBTYPE" val="diag"/>
  <p:tag name="KSO_WM_SLIDE_SIZE" val="835.55*339.3"/>
  <p:tag name="KSO_WM_SLIDE_POSITION" val="62.15*153.45"/>
  <p:tag name="KSO_WM_SLIDE_LAYOUT" val="a_l"/>
  <p:tag name="KSO_WM_SLIDE_LAYOUT_CNT" val="1_1"/>
  <p:tag name="KSO_WM_SPECIAL_SOURCE" val="bdnull"/>
  <p:tag name="KSO_WM_DIAGRAM_GROUP_CODE" val="l1-1"/>
  <p:tag name="KSO_WM_SLIDE_DIAGTYPE" val="l"/>
</p:tagLst>
</file>

<file path=ppt/tags/tag50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34813_1*a*1"/>
  <p:tag name="KSO_WM_TEMPLATE_CATEGORY" val="custom"/>
  <p:tag name="KSO_WM_TEMPLATE_INDEX" val="20234813"/>
  <p:tag name="KSO_WM_UNIT_LAYERLEVEL" val="1"/>
  <p:tag name="KSO_WM_TAG_VERSION" val="3.0"/>
  <p:tag name="KSO_WM_BEAUTIFY_FLAG" val="#wm#"/>
  <p:tag name="KSO_WM_UNIT_VALUE" val="14"/>
  <p:tag name="KSO_WM_UNIT_TEXT_TYPE" val="1"/>
  <p:tag name="KSO_WM_UNIT_PRESET_TEXT" val="单击此处添加标题"/>
  <p:tag name="KSO_WM_UNIT_TEXT_FILL_FORE_SCHEMECOLOR_INDEX" val="13"/>
  <p:tag name="KSO_WM_UNIT_TEXT_FILL_TYPE" val="1"/>
  <p:tag name="KSO_WM_UNIT_USESOURCEFORMAT_APPLY" val="1"/>
</p:tagLst>
</file>

<file path=ppt/tags/tag504.xml><?xml version="1.0" encoding="utf-8"?>
<p:tagLst xmlns:p="http://schemas.openxmlformats.org/presentationml/2006/main">
  <p:tag name="KSO_WM_UNIT_VALUE" val="748*1168"/>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4813_1*d*1"/>
  <p:tag name="KSO_WM_TEMPLATE_CATEGORY" val="custom"/>
  <p:tag name="KSO_WM_TEMPLATE_INDEX" val="20234813"/>
  <p:tag name="KSO_WM_UNIT_LAYERLEVEL" val="1"/>
  <p:tag name="KSO_WM_TAG_VERSION" val="3.0"/>
  <p:tag name="KSO_WM_BEAUTIFY_FLAG" val="#wm#"/>
  <p:tag name="KSO_WM_UNIT_PICTURE_SUBTYPE" val="b"/>
  <p:tag name="KSO_WM_UNIT_FILL_FORE_SCHEMECOLOR_INDEX" val="5"/>
  <p:tag name="KSO_WM_UNIT_FILL_TYPE" val="1"/>
  <p:tag name="KSO_WM_UNIT_LINE_FORE_SCHEMECOLOR_INDEX" val="13"/>
  <p:tag name="KSO_WM_UNIT_LINE_FILL_TYPE" val="2"/>
  <p:tag name="KSO_WM_UNIT_USESOURCEFORMAT_APPLY" val="1"/>
</p:tagLst>
</file>

<file path=ppt/tags/tag505.xml><?xml version="1.0" encoding="utf-8"?>
<p:tagLst xmlns:p="http://schemas.openxmlformats.org/presentationml/2006/main">
  <p:tag name="KSO_WM_UNIT_VALUE" val="748*1168"/>
  <p:tag name="KSO_WM_UNIT_HIGHLIGHT" val="0"/>
  <p:tag name="KSO_WM_UNIT_COMPATIBLE" val="0"/>
  <p:tag name="KSO_WM_UNIT_DIAGRAM_ISNUMVISUAL" val="0"/>
  <p:tag name="KSO_WM_UNIT_DIAGRAM_ISREFERUNIT" val="0"/>
  <p:tag name="KSO_WM_DIAGRAM_GROUP_CODE" val="l1-1"/>
  <p:tag name="KSO_WM_UNIT_TYPE" val="d"/>
  <p:tag name="KSO_WM_UNIT_INDEX" val="2"/>
  <p:tag name="KSO_WM_UNIT_ID" val="custom20234813_1*d*2"/>
  <p:tag name="KSO_WM_TEMPLATE_CATEGORY" val="custom"/>
  <p:tag name="KSO_WM_TEMPLATE_INDEX" val="20234813"/>
  <p:tag name="KSO_WM_UNIT_LAYERLEVEL" val="1"/>
  <p:tag name="KSO_WM_TAG_VERSION" val="3.0"/>
  <p:tag name="KSO_WM_BEAUTIFY_FLAG" val="#wm#"/>
  <p:tag name="KSO_WM_UNIT_PICTURE_SUBTYPE" val="b"/>
  <p:tag name="KSO_WM_UNIT_FILL_FORE_SCHEMECOLOR_INDEX" val="5"/>
  <p:tag name="KSO_WM_UNIT_FILL_TYPE" val="1"/>
  <p:tag name="KSO_WM_UNIT_LINE_FORE_SCHEMECOLOR_INDEX" val="13"/>
  <p:tag name="KSO_WM_UNIT_LINE_FILL_TYPE" val="2"/>
  <p:tag name="KSO_WM_UNIT_USESOURCEFORMAT_APPLY" val="1"/>
</p:tagLst>
</file>

<file path=ppt/tags/tag5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4813_1*i*1"/>
  <p:tag name="KSO_WM_TEMPLATE_CATEGORY" val="custom"/>
  <p:tag name="KSO_WM_TEMPLATE_INDEX" val="20234813"/>
  <p:tag name="KSO_WM_UNIT_LAYERLEVEL" val="1"/>
  <p:tag name="KSO_WM_TAG_VERSION" val="3.0"/>
  <p:tag name="KSO_WM_BEAUTIFY_FLAG" val="#wm#"/>
  <p:tag name="KSO_WM_UNIT_FILL_FORE_SCHEMECOLOR_INDEX" val="5"/>
  <p:tag name="KSO_WM_UNIT_FILL_TYPE" val="1"/>
  <p:tag name="KSO_WM_UNIT_SHADOW_SCHEMECOLOR_INDEX" val="5"/>
  <p:tag name="KSO_WM_UNIT_TEXT_FILL_FORE_SCHEMECOLOR_INDEX" val="2"/>
  <p:tag name="KSO_WM_UNIT_TEXT_FILL_TYPE" val="1"/>
  <p:tag name="KSO_WM_UNIT_USESOURCEFORMAT_APPLY" val="1"/>
</p:tagLst>
</file>

<file path=ppt/tags/tag5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4813_1*i*2"/>
  <p:tag name="KSO_WM_TEMPLATE_CATEGORY" val="custom"/>
  <p:tag name="KSO_WM_TEMPLATE_INDEX" val="20234813"/>
  <p:tag name="KSO_WM_UNIT_LAYERLEVEL" val="1"/>
  <p:tag name="KSO_WM_TAG_VERSION" val="3.0"/>
  <p:tag name="KSO_WM_BEAUTIFY_FLAG" val="#wm#"/>
  <p:tag name="KSO_WM_UNIT_TEXT_FILL_FORE_SCHEMECOLOR_INDEX" val="14"/>
  <p:tag name="KSO_WM_UNIT_TEXT_FILL_TYPE" val="1"/>
  <p:tag name="KSO_WM_UNIT_USESOURCEFORMAT_APPLY" val="1"/>
</p:tagLst>
</file>

<file path=ppt/tags/tag50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f"/>
  <p:tag name="KSO_WM_UNIT_INDEX" val="1"/>
  <p:tag name="KSO_WM_UNIT_ID" val="custom20234813_1*f*1"/>
  <p:tag name="KSO_WM_TEMPLATE_CATEGORY" val="custom"/>
  <p:tag name="KSO_WM_TEMPLATE_INDEX" val="20234813"/>
  <p:tag name="KSO_WM_UNIT_LAYERLEVEL" val="1"/>
  <p:tag name="KSO_WM_TAG_VERSION" val="3.0"/>
  <p:tag name="KSO_WM_BEAUTIFY_FLAG" val="#wm#"/>
  <p:tag name="KSO_WM_UNIT_TEXT_TYPE" val="1"/>
  <p:tag name="KSO_WM_UNIT_TEXT_LAYER_COUNT" val="1"/>
  <p:tag name="KSO_WM_UNIT_VALUE" val="48"/>
  <p:tag name="KSO_WM_UNIT_PRESET_TEXT" val="单击此处添加文本内容，简明阐述观点。根据需要可增减文字，以便观者理解您的思想。&#10;"/>
  <p:tag name="KSO_WM_UNIT_TEXT_FILL_FORE_SCHEMECOLOR_INDEX" val="2"/>
  <p:tag name="KSO_WM_UNIT_TEXT_FILL_TYPE" val="1"/>
  <p:tag name="KSO_WM_UNIT_USESOURCEFORMAT_APPLY" val="1"/>
</p:tagLst>
</file>

<file path=ppt/tags/tag50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565_1*l_h_a*1_1_1"/>
  <p:tag name="KSO_WM_TEMPLATE_CATEGORY" val="diagram"/>
  <p:tag name="KSO_WM_TEMPLATE_INDEX" val="20233565"/>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UNIT_PRESET_TEXT" val="单击此处添加标题"/>
  <p:tag name="KSO_WM_UNIT_TEXT_FILL_FORE_SCHEMECOLOR_INDEX" val="1"/>
  <p:tag name="KSO_WM_UNIT_TEXT_FILL_TYPE" val="1"/>
  <p:tag name="KSO_WM_DIAGRAM_MAX_ITEMCNT" val="3"/>
  <p:tag name="KSO_WM_DIAGRAM_MIN_ITEMCNT" val="3"/>
  <p:tag name="KSO_WM_DIAGRAM_VIRTUALLY_FRAME" val="{&quot;height&quot;:360.45,&quot;left&quot;:57.18085236622346,&quot;top&quot;:131.79999999999998,&quot;width&quot;:391.3379665314143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USESOURCEFORMAT_APPLY" val="1"/>
</p:tagLst>
</file>

<file path=ppt/tags/tag51.xml><?xml version="1.0" encoding="utf-8"?>
<p:tagLst xmlns:p="http://schemas.openxmlformats.org/presentationml/2006/main">
  <p:tag name="KSO_WM_UNIT_TYPE" val="i"/>
  <p:tag name="KSO_WM_UNIT_INDEX" val="7"/>
  <p:tag name="KSO_WM_BEAUTIFY_FLAG" val="#wm#"/>
  <p:tag name="KSO_WM_TAG_VERSION" val="3.0"/>
  <p:tag name="KSO_WM_UNIT_ID" val="_3*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10.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VALUE" val="8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565_1*l_h_f*1_1_1"/>
  <p:tag name="KSO_WM_TEMPLATE_CATEGORY" val="diagram"/>
  <p:tag name="KSO_WM_TEMPLATE_INDEX" val="20233565"/>
  <p:tag name="KSO_WM_UNIT_LAYERLEVEL" val="1_1_1"/>
  <p:tag name="KSO_WM_TAG_VERSION" val="3.0"/>
  <p:tag name="KSO_WM_BEAUTIFY_FLAG" val="#wm#"/>
  <p:tag name="KSO_WM_UNIT_PRESET_TEXT" val="单击此处输入您的项正文，请尽量言简意赅的阐述您的观点。单击此处输入您的项正文，请尽量言简意赅的阐述您的观点。单击此处输入您的项正文，请尽量言简意赅的阐述您的观点。"/>
  <p:tag name="KSO_WM_UNIT_TEXT_FILL_FORE_SCHEMECOLOR_INDEX" val="1"/>
  <p:tag name="KSO_WM_UNIT_TEXT_FILL_TYPE" val="1"/>
  <p:tag name="KSO_WM_DIAGRAM_MAX_ITEMCNT" val="3"/>
  <p:tag name="KSO_WM_DIAGRAM_MIN_ITEMCNT" val="3"/>
  <p:tag name="KSO_WM_DIAGRAM_VIRTUALLY_FRAME" val="{&quot;height&quot;:360.45,&quot;left&quot;:57.18085236622346,&quot;top&quot;:131.79999999999998,&quot;width&quot;:391.3379665314143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USESOURCEFORMAT_APPLY" val="1"/>
</p:tagLst>
</file>

<file path=ppt/tags/tag51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565_1*l_h_a*1_2_1"/>
  <p:tag name="KSO_WM_TEMPLATE_CATEGORY" val="diagram"/>
  <p:tag name="KSO_WM_TEMPLATE_INDEX" val="20233565"/>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UNIT_PRESET_TEXT" val="单击此处添加标题"/>
  <p:tag name="KSO_WM_UNIT_TEXT_FILL_FORE_SCHEMECOLOR_INDEX" val="1"/>
  <p:tag name="KSO_WM_UNIT_TEXT_FILL_TYPE" val="1"/>
  <p:tag name="KSO_WM_DIAGRAM_MAX_ITEMCNT" val="3"/>
  <p:tag name="KSO_WM_DIAGRAM_MIN_ITEMCNT" val="3"/>
  <p:tag name="KSO_WM_DIAGRAM_VIRTUALLY_FRAME" val="{&quot;height&quot;:360.45,&quot;left&quot;:57.18085236622346,&quot;top&quot;:131.79999999999998,&quot;width&quot;:391.3379665314143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USESOURCEFORMAT_APPLY" val="1"/>
</p:tagLst>
</file>

<file path=ppt/tags/tag512.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VALUE" val="84"/>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3565_1*l_h_f*1_2_1"/>
  <p:tag name="KSO_WM_TEMPLATE_CATEGORY" val="diagram"/>
  <p:tag name="KSO_WM_TEMPLATE_INDEX" val="20233565"/>
  <p:tag name="KSO_WM_UNIT_LAYERLEVEL" val="1_1_1"/>
  <p:tag name="KSO_WM_TAG_VERSION" val="3.0"/>
  <p:tag name="KSO_WM_BEAUTIFY_FLAG" val="#wm#"/>
  <p:tag name="KSO_WM_UNIT_PRESET_TEXT" val="单击此处输入您的项正文，请尽量言简意赅的阐述您的观点。单击此处输入您的项正文，请尽量言简意赅的阐述您的观点。单击此处输入您的项正文，请尽量言简意赅的阐述您的观点。"/>
  <p:tag name="KSO_WM_UNIT_TEXT_FILL_FORE_SCHEMECOLOR_INDEX" val="1"/>
  <p:tag name="KSO_WM_UNIT_TEXT_FILL_TYPE" val="1"/>
  <p:tag name="KSO_WM_DIAGRAM_MAX_ITEMCNT" val="3"/>
  <p:tag name="KSO_WM_DIAGRAM_MIN_ITEMCNT" val="3"/>
  <p:tag name="KSO_WM_DIAGRAM_VIRTUALLY_FRAME" val="{&quot;height&quot;:360.45,&quot;left&quot;:57.18085236622346,&quot;top&quot;:131.79999999999998,&quot;width&quot;:391.3379665314143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USESOURCEFORMAT_APPLY" val="1"/>
</p:tagLst>
</file>

<file path=ppt/tags/tag51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3565_1*l_h_a*1_3_1"/>
  <p:tag name="KSO_WM_TEMPLATE_CATEGORY" val="diagram"/>
  <p:tag name="KSO_WM_TEMPLATE_INDEX" val="20233565"/>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UNIT_PRESET_TEXT" val="单击此处添加标题"/>
  <p:tag name="KSO_WM_UNIT_TEXT_FILL_FORE_SCHEMECOLOR_INDEX" val="1"/>
  <p:tag name="KSO_WM_UNIT_TEXT_FILL_TYPE" val="1"/>
  <p:tag name="KSO_WM_DIAGRAM_MAX_ITEMCNT" val="3"/>
  <p:tag name="KSO_WM_DIAGRAM_MIN_ITEMCNT" val="3"/>
  <p:tag name="KSO_WM_DIAGRAM_VIRTUALLY_FRAME" val="{&quot;height&quot;:360.45,&quot;left&quot;:57.18085236622346,&quot;top&quot;:131.79999999999998,&quot;width&quot;:391.3379665314143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USESOURCEFORMAT_APPLY" val="1"/>
</p:tagLst>
</file>

<file path=ppt/tags/tag514.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3565_1*l_h_f*1_3_1"/>
  <p:tag name="KSO_WM_TEMPLATE_CATEGORY" val="diagram"/>
  <p:tag name="KSO_WM_TEMPLATE_INDEX" val="20233565"/>
  <p:tag name="KSO_WM_UNIT_LAYERLEVEL" val="1_1_1"/>
  <p:tag name="KSO_WM_TAG_VERSION" val="3.0"/>
  <p:tag name="KSO_WM_BEAUTIFY_FLAG" val="#wm#"/>
  <p:tag name="KSO_WM_UNIT_PRESET_TEXT" val="单击此处输入您的项正文，请尽量言简意赅的阐述您的观点。单击此处输入您的项正文，请尽量言简意赅的阐述您的观点。单击此处输入您的项正文，请尽量言简意赅的阐述您的观点。"/>
  <p:tag name="KSO_WM_UNIT_TEXT_FILL_FORE_SCHEMECOLOR_INDEX" val="1"/>
  <p:tag name="KSO_WM_UNIT_TEXT_FILL_TYPE" val="1"/>
  <p:tag name="KSO_WM_DIAGRAM_MAX_ITEMCNT" val="3"/>
  <p:tag name="KSO_WM_DIAGRAM_MIN_ITEMCNT" val="3"/>
  <p:tag name="KSO_WM_DIAGRAM_VIRTUALLY_FRAME" val="{&quot;height&quot;:360.45,&quot;left&quot;:57.18085236622346,&quot;top&quot;:131.79999999999998,&quot;width&quot;:391.3379665314143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USESOURCEFORMAT_APPLY" val="1"/>
</p:tagLst>
</file>

<file path=ppt/tags/tag515.xml><?xml version="1.0" encoding="utf-8"?>
<p:tagLst xmlns:p="http://schemas.openxmlformats.org/presentationml/2006/main">
  <p:tag name="KSO_WM_SLIDE_ID" val="custom20234813_1"/>
  <p:tag name="KSO_WM_TEMPLATE_SUBCATEGORY" val="0"/>
  <p:tag name="KSO_WM_TEMPLATE_MASTER_TYPE" val="0"/>
  <p:tag name="KSO_WM_TEMPLATE_COLOR_TYPE" val="0"/>
  <p:tag name="KSO_WM_SLIDE_TYPE" val="text"/>
  <p:tag name="KSO_WM_SLIDE_SUBTYPE" val="picTxt"/>
  <p:tag name="KSO_WM_SLIDE_ITEM_CNT" val="3"/>
  <p:tag name="KSO_WM_SLIDE_INDEX" val="1"/>
  <p:tag name="KSO_WM_SLIDE_SIZE" val="408.625*360.45"/>
  <p:tag name="KSO_WM_SLIDE_POSITION" val="48.525*131.8"/>
  <p:tag name="KSO_WM_DIAGRAM_GROUP_CODE" val="l1-1"/>
  <p:tag name="KSO_WM_SLIDE_DIAGTYPE" val="l"/>
  <p:tag name="KSO_WM_TAG_VERSION" val="3.0"/>
  <p:tag name="KSO_WM_BEAUTIFY_FLAG" val="#wm#"/>
  <p:tag name="KSO_WM_TEMPLATE_CATEGORY" val="custom"/>
  <p:tag name="KSO_WM_TEMPLATE_INDEX" val="20234813"/>
  <p:tag name="KSO_WM_SLIDE_LAYOUT" val="a_d_f_l"/>
  <p:tag name="KSO_WM_SLIDE_LAYOUT_CNT" val="1_2_1_1"/>
</p:tagLst>
</file>

<file path=ppt/tags/tag516.xml><?xml version="1.0" encoding="utf-8"?>
<p:tagLst xmlns:p="http://schemas.openxmlformats.org/presentationml/2006/main">
  <p:tag name="KSO_WM_BEAUTIFY_FLAG" val="#wm#"/>
  <p:tag name="KSO_WM_DIAGRAM_GROUP_CODE" val="1"/>
  <p:tag name="KSO_WM_FIGMA_FLAG" val="#fgm#"/>
  <p:tag name="KSO_WM_UNIT_INDEX" val="1_3_1"/>
  <p:tag name="KSO_WM_UNIT_TYPE" val="l_h_f"/>
  <p:tag name="KSO_WM_UNIT_PRESET_TEXT" val="单击此处添加项正文"/>
</p:tagLst>
</file>

<file path=ppt/tags/tag517.xml><?xml version="1.0" encoding="utf-8"?>
<p:tagLst xmlns:p="http://schemas.openxmlformats.org/presentationml/2006/main">
  <p:tag name="KSO_WM_BEAUTIFY_FLAG" val="#wm#"/>
  <p:tag name="KSO_WM_DIAGRAM_GROUP_CODE" val="1"/>
  <p:tag name="KSO_WM_FIGMA_FLAG" val="#fgm#"/>
  <p:tag name="KSO_WM_UNIT_INDEX" val="1_3_1"/>
  <p:tag name="KSO_WM_UNIT_TYPE" val="l_h_a"/>
  <p:tag name="KSO_WM_UNIT_PRESET_TEXT" val="单击添加项标题"/>
</p:tagLst>
</file>

<file path=ppt/tags/tag518.xml><?xml version="1.0" encoding="utf-8"?>
<p:tagLst xmlns:p="http://schemas.openxmlformats.org/presentationml/2006/main">
  <p:tag name="KSO_WM_BEAUTIFY_FLAG" val="#fgm#"/>
  <p:tag name="KSO_WM_DIAGRAM_GROUP_CODE" val="1"/>
  <p:tag name="KSO_WM_FIGMA_FLAG" val="#fgm#"/>
  <p:tag name="KSO_WM_UNIT_INDEX" val="1_3_1"/>
  <p:tag name="KSO_WM_UNIT_TYPE" val="l_h_d"/>
  <p:tag name="MH_SHAPE_GUID" val="generate_slide_ai*http://wps-cdn-docer.ks3-cn-beijing-internal.ksyuncs.com/wps_cdn_docer/storage/20241012/425d4b5cc6c6ac963b4cc20b381b2f37.jpg*galley_gallery_ai_*d5d0487be23a1d70e920281dd0670739"/>
</p:tagLst>
</file>

<file path=ppt/tags/tag519.xml><?xml version="1.0" encoding="utf-8"?>
<p:tagLst xmlns:p="http://schemas.openxmlformats.org/presentationml/2006/main">
  <p:tag name="KSO_WM_BEAUTIFY_FLAG" val="#wm#"/>
  <p:tag name="KSO_WM_DIAGRAM_GROUP_CODE" val="1"/>
  <p:tag name="KSO_WM_FIGMA_FLAG" val="#fgm#"/>
  <p:tag name="KSO_WM_UNIT_INDEX" val="1_2_1"/>
  <p:tag name="KSO_WM_UNIT_TYPE" val="l_h_f"/>
  <p:tag name="KSO_WM_UNIT_PRESET_TEXT" val="单击此处添加项正文"/>
</p:tagLst>
</file>

<file path=ppt/tags/tag52.xml><?xml version="1.0" encoding="utf-8"?>
<p:tagLst xmlns:p="http://schemas.openxmlformats.org/presentationml/2006/main">
  <p:tag name="KSO_WM_UNIT_TYPE" val="i"/>
  <p:tag name="KSO_WM_UNIT_INDEX" val="12"/>
  <p:tag name="KSO_WM_BEAUTIFY_FLAG" val="#wm#"/>
  <p:tag name="KSO_WM_TAG_VERSION" val="3.0"/>
  <p:tag name="KSO_WM_UNIT_ID" val="_3*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0.xml><?xml version="1.0" encoding="utf-8"?>
<p:tagLst xmlns:p="http://schemas.openxmlformats.org/presentationml/2006/main">
  <p:tag name="KSO_WM_BEAUTIFY_FLAG" val="#wm#"/>
  <p:tag name="KSO_WM_DIAGRAM_GROUP_CODE" val="1"/>
  <p:tag name="KSO_WM_FIGMA_FLAG" val="#fgm#"/>
  <p:tag name="KSO_WM_UNIT_INDEX" val="1_2_1"/>
  <p:tag name="KSO_WM_UNIT_TYPE" val="l_h_a"/>
  <p:tag name="KSO_WM_UNIT_PRESET_TEXT" val="单击添加项标题"/>
</p:tagLst>
</file>

<file path=ppt/tags/tag521.xml><?xml version="1.0" encoding="utf-8"?>
<p:tagLst xmlns:p="http://schemas.openxmlformats.org/presentationml/2006/main">
  <p:tag name="KSO_WM_BEAUTIFY_FLAG" val="#fgm#"/>
  <p:tag name="KSO_WM_DIAGRAM_GROUP_CODE" val="1"/>
  <p:tag name="KSO_WM_FIGMA_FLAG" val="#fgm#"/>
  <p:tag name="KSO_WM_UNIT_INDEX" val="1_2_1"/>
  <p:tag name="KSO_WM_UNIT_TYPE" val="l_h_d"/>
  <p:tag name="MH_SHAPE_GUID" val="generate_slide_ai*http://wps-cdn-docer.ks3-cn-beijing-internal.ksyuncs.com/wps_cdn_docer/storage/20241121/787aa82076363a49152ecd77d78c0d3f.jpg*galley_gallery_ai_*d5d0487be23a1d70e920281dd0670739"/>
</p:tagLst>
</file>

<file path=ppt/tags/tag522.xml><?xml version="1.0" encoding="utf-8"?>
<p:tagLst xmlns:p="http://schemas.openxmlformats.org/presentationml/2006/main">
  <p:tag name="KSO_WM_BEAUTIFY_FLAG" val="#wm#"/>
  <p:tag name="KSO_WM_DIAGRAM_GROUP_CODE" val="1"/>
  <p:tag name="KSO_WM_FIGMA_FLAG" val="#fgm#"/>
  <p:tag name="KSO_WM_UNIT_INDEX" val="1_1_1"/>
  <p:tag name="KSO_WM_UNIT_TYPE" val="l_h_f"/>
  <p:tag name="KSO_WM_UNIT_PRESET_TEXT" val="单击此处添加项正文"/>
</p:tagLst>
</file>

<file path=ppt/tags/tag523.xml><?xml version="1.0" encoding="utf-8"?>
<p:tagLst xmlns:p="http://schemas.openxmlformats.org/presentationml/2006/main">
  <p:tag name="KSO_WM_BEAUTIFY_FLAG" val="#wm#"/>
  <p:tag name="KSO_WM_DIAGRAM_GROUP_CODE" val="1"/>
  <p:tag name="KSO_WM_FIGMA_FLAG" val="#fgm#"/>
  <p:tag name="KSO_WM_UNIT_INDEX" val="1_1_1"/>
  <p:tag name="KSO_WM_UNIT_TYPE" val="l_h_a"/>
  <p:tag name="KSO_WM_UNIT_PRESET_TEXT" val="单击添加项标题"/>
</p:tagLst>
</file>

<file path=ppt/tags/tag524.xml><?xml version="1.0" encoding="utf-8"?>
<p:tagLst xmlns:p="http://schemas.openxmlformats.org/presentationml/2006/main">
  <p:tag name="KSO_WM_BEAUTIFY_FLAG" val="#fgm#"/>
  <p:tag name="KSO_WM_DIAGRAM_GROUP_CODE" val="1"/>
  <p:tag name="KSO_WM_FIGMA_FLAG" val="#fgm#"/>
  <p:tag name="KSO_WM_UNIT_INDEX" val="1_1_1"/>
  <p:tag name="KSO_WM_UNIT_TYPE" val="l_h_d"/>
  <p:tag name="MH_SHAPE_GUID" val="generate_slide_ai*http://wps-cdn-docer.ks3-cn-beijing-internal.ksyuncs.com/wps_cdn_docer/storage/20230317/17d589bc0c56650c66eefef1d34107c2.jpg*galley_gallery_ai_*d5d0487be23a1d70e920281dd0670739"/>
</p:tagLst>
</file>

<file path=ppt/tags/tag525.xml><?xml version="1.0" encoding="utf-8"?>
<p:tagLst xmlns:p="http://schemas.openxmlformats.org/presentationml/2006/main">
  <p:tag name="KSO_WM_BEAUTIFY_FLAG" val="#wm#"/>
  <p:tag name="KSO_WM_FIGMA_FLAG" val="#fgm#"/>
  <p:tag name="KSO_WM_UNIT_INDEX" val="1"/>
  <p:tag name="KSO_WM_UNIT_TYPE" val="a"/>
  <p:tag name="KSO_WM_LAYOUT_CHECK_HASH" val="a7771e4f2d58806c4a5c9bb24de8d9d0999b1858"/>
  <p:tag name="KSO_WM_NEWLAYOUT_ID" val="slide_1c63f389541666c8"/>
  <p:tag name="KSO_WM_UNIT_PRESET_TEXT" val="单击此处添加标题"/>
</p:tagLst>
</file>

<file path=ppt/tags/tag526.xml><?xml version="1.0" encoding="utf-8"?>
<p:tagLst xmlns:p="http://schemas.openxmlformats.org/presentationml/2006/main">
  <p:tag name="KSO_WM_SLIDE_HAS_MASK" val="0"/>
  <p:tag name="KSO_WM_SLIDE_ITEM_CNT" val="0"/>
  <p:tag name="KSO_WM_SLIDE_TYPE" val="text"/>
  <p:tag name="KSO_WM_TEMPLATE_SUBCATEGORY" val="29"/>
  <p:tag name="KSO_WM_BEAUTIFY_FLAG" val="#wm#"/>
  <p:tag name="KSO_WM_TEMPLATE_FIGMA_ID" val="69796629633"/>
  <p:tag name="KSO_WM_TEMPLATE_SLIDE_ID" val="slide_1c63f389541666c8"/>
  <p:tag name="CP_OUTLINE_TITLE" val="价格与用餐管理"/>
  <p:tag name="CP_OUTLINE_TYPE" val="pt_text"/>
  <p:tag name="KSO_WM_TEMPLATE_COLOR_TYPE" val="0"/>
  <p:tag name="KSO_WM_TAG_VERSION" val="3.0"/>
  <p:tag name="KSO_WM_SLIDE_SUBTYPE" val="pureTxt"/>
  <p:tag name="KSO_WM_TEMPLATE_INDEX" val="20238606"/>
  <p:tag name="KSO_WM_TEMPLATE_CATEGORY" val="custom"/>
  <p:tag name="KSO_WM_SLIDE_INDEX" val="8"/>
  <p:tag name="KSO_WM_SLIDE_ID" val="custom20238606_8"/>
  <p:tag name="KSO_WM_TEMPLATE_MASTER_TYPE" val="0"/>
  <p:tag name="KSO_WM_SLIDE_LAYOUT" val="a_f"/>
  <p:tag name="KSO_WM_SLIDE_LAYOUT_CNT" val="1_1"/>
  <p:tag name="KSO_WM_SLIDE_SIZE" val="850*457"/>
  <p:tag name="KSO_WM_SLIDE_POSITION" val="54*28"/>
</p:tagLst>
</file>

<file path=ppt/tags/tag5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38_5*a*1"/>
  <p:tag name="KSO_WM_TEMPLATE_CATEGORY" val="diagram"/>
  <p:tag name="KSO_WM_TEMPLATE_INDEX" val="20231438"/>
  <p:tag name="KSO_WM_UNIT_LAYERLEVEL" val="1"/>
  <p:tag name="KSO_WM_TAG_VERSION" val="3.0"/>
  <p:tag name="KSO_WM_BEAUTIFY_FLAG" val="#wm#"/>
  <p:tag name="KSO_WM_UNIT_ISCONTENTSTITLE" val="0"/>
  <p:tag name="KSO_WM_UNIT_ISNUMDGMTITLE" val="0"/>
  <p:tag name="KSO_WM_UNIT_NOCLEAR" val="0"/>
  <p:tag name="KSO_WM_UNIT_VALUE" val="30"/>
  <p:tag name="KSO_WM_DIAGRAM_GROUP_CODE" val="l1-1"/>
  <p:tag name="KSO_WM_UNIT_TYPE" val="a"/>
  <p:tag name="KSO_WM_UNIT_INDEX" val="1"/>
  <p:tag name="KSO_WM_UNIT_TEXT_TYPE" val="1"/>
  <p:tag name="KSO_WM_UNIT_PRESET_TEXT" val="单击此处添加标题"/>
  <p:tag name="KSO_WM_UNIT_TEXT_FILL_FORE_SCHEMECOLOR_INDEX" val="13"/>
  <p:tag name="KSO_WM_UNIT_TEXT_FILL_TYPE" val="1"/>
  <p:tag name="KSO_WM_UNIT_USESOURCEFORMAT_APPLY" val="1"/>
</p:tagLst>
</file>

<file path=ppt/tags/tag528.xml><?xml version="1.0" encoding="utf-8"?>
<p:tagLst xmlns:p="http://schemas.openxmlformats.org/presentationml/2006/main">
  <p:tag name="KSO_WM_UNIT_COMPATIBLE" val="0"/>
  <p:tag name="KSO_WM_UNIT_DIAGRAM_ISREFERUNIT" val="0"/>
  <p:tag name="KSO_WM_TEMPLATE_INDEX" val="20231438"/>
  <p:tag name="KSO_WM_TAG_VERSION" val="3.0"/>
  <p:tag name="KSO_WM_DIAGRAM_MAX_ITEMCNT" val="6"/>
  <p:tag name="KSO_WM_DIAGRAM_VIRTUALLY_FRAME" val="{&quot;height&quot;:330.07123534446964,&quot;left&quot;:35.85,&quot;top&quot;:127.16513035926127,&quot;width&quot;:869.7251181102362}"/>
  <p:tag name="KSO_WM_DIAGRAM_VERSION" val="3"/>
  <p:tag name="KSO_WM_DIAGRAM_COLOR_TEXT_CAN_REMOVE" val="n"/>
  <p:tag name="KSO_WM_UNIT_NOCLEAR" val="0"/>
  <p:tag name="KSO_WM_UNIT_HIGHLIGHT" val="0"/>
  <p:tag name="KSO_WM_UNIT_DIAGRAM_ISNUMVISUAL" val="0"/>
  <p:tag name="KSO_WM_UNIT_TYPE" val="l_h_i"/>
  <p:tag name="KSO_WM_UNIT_INDEX" val="1_1_1"/>
  <p:tag name="KSO_WM_UNIT_ID" val="diagram20231438_2*l_h_i*1_1_1"/>
  <p:tag name="KSO_WM_TEMPLATE_CATEGORY" val="diagram"/>
  <p:tag name="KSO_WM_UNIT_LAYERLEVEL" val="1_1_1"/>
  <p:tag name="KSO_WM_DIAGRAM_GROUP_CODE" val="l1-1"/>
  <p:tag name="KSO_WM_DIAGRAM_MIN_ITEMCNT" val="2"/>
  <p:tag name="KSO_WM_DIAGRAM_COLOR_TRICK" val="2"/>
  <p:tag name="KSO_WM_DIAGRAM_COLOR_MATCH_VALUE" val="{&quot;shape&quot;:{&quot;fill&quot;:{&quot;solid&quot;:{&quot;brightness&quot;:0,&quot;colorType&quot;:2,&quot;rgb&quot;:&quot;#ffffff&quot;,&quot;transparency&quot;:0.949999988079071},&quot;type&quot;:1},&quot;glow&quot;:{&quot;colorType&quot;:0},&quot;line&quot;:{&quot;type&quot;:0},&quot;shadow&quot;:{&quot;brightness&quot;:0,&quot;colorType&quot;:1,&quot;foreColorIndex&quot;:5,&quot;transparency&quot;:0.9200000166893005},&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LINE_FILL_TYPE" val="2"/>
  <p:tag name="KSO_WM_UNIT_TEXT_FILL_FORE_SCHEMECOLOR_INDEX" val="1"/>
  <p:tag name="KSO_WM_UNIT_TEXT_FILL_TYPE" val="1"/>
  <p:tag name="KSO_WM_UNIT_TEXT_TYPE" val="1"/>
  <p:tag name="KSO_WM_UNIT_TEXT_LAYER_COUNT" val="1"/>
  <p:tag name="KSO_WM_BEAUTIFY_FLAG" val="#wm#"/>
  <p:tag name="KSO_WM_UNIT_SHADOW_SCHEMECOLOR_INDEX" val="5"/>
  <p:tag name="KSO_WM_UNIT_USESOURCEFORMAT_APPLY" val="1"/>
</p:tagLst>
</file>

<file path=ppt/tags/tag529.xml><?xml version="1.0" encoding="utf-8"?>
<p:tagLst xmlns:p="http://schemas.openxmlformats.org/presentationml/2006/main">
  <p:tag name="KSO_WM_UNIT_COMPATIBLE" val="0"/>
  <p:tag name="KSO_WM_UNIT_DIAGRAM_ISREFERUNIT" val="0"/>
  <p:tag name="KSO_WM_TEMPLATE_INDEX" val="20231438"/>
  <p:tag name="KSO_WM_TAG_VERSION" val="3.0"/>
  <p:tag name="KSO_WM_DIAGRAM_MAX_ITEMCNT" val="6"/>
  <p:tag name="KSO_WM_DIAGRAM_VIRTUALLY_FRAME" val="{&quot;height&quot;:330.07123534446964,&quot;left&quot;:35.85,&quot;top&quot;:127.16513035926127,&quot;width&quot;:869.7251181102362}"/>
  <p:tag name="KSO_WM_DIAGRAM_VERSION" val="3"/>
  <p:tag name="KSO_WM_DIAGRAM_COLOR_TEXT_CAN_REMOVE" val="n"/>
  <p:tag name="KSO_WM_UNIT_NOCLEAR" val="0"/>
  <p:tag name="KSO_WM_UNIT_HIGHLIGHT" val="0"/>
  <p:tag name="KSO_WM_UNIT_DIAGRAM_ISNUMVISUAL" val="0"/>
  <p:tag name="KSO_WM_UNIT_TYPE" val="l_h_i"/>
  <p:tag name="KSO_WM_UNIT_INDEX" val="1_2_1"/>
  <p:tag name="KSO_WM_UNIT_ID" val="diagram20231438_2*l_h_i*1_2_1"/>
  <p:tag name="KSO_WM_TEMPLATE_CATEGORY" val="diagram"/>
  <p:tag name="KSO_WM_UNIT_LAYERLEVEL" val="1_1_1"/>
  <p:tag name="KSO_WM_DIAGRAM_GROUP_CODE" val="l1-1"/>
  <p:tag name="KSO_WM_DIAGRAM_MIN_ITEMCNT" val="2"/>
  <p:tag name="KSO_WM_DIAGRAM_COLOR_TRICK" val="2"/>
  <p:tag name="KSO_WM_DIAGRAM_COLOR_MATCH_VALUE" val="{&quot;shape&quot;:{&quot;fill&quot;:{&quot;solid&quot;:{&quot;brightness&quot;:0,&quot;colorType&quot;:2,&quot;rgb&quot;:&quot;#ffffff&quot;,&quot;transparency&quot;:0.949999988079071},&quot;type&quot;:1},&quot;glow&quot;:{&quot;colorType&quot;:0},&quot;line&quot;:{&quot;type&quot;:0},&quot;shadow&quot;:{&quot;brightness&quot;:0,&quot;colorType&quot;:1,&quot;foreColorIndex&quot;:8,&quot;transparency&quot;:0.9200000166893005},&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LINE_FILL_TYPE" val="2"/>
  <p:tag name="KSO_WM_UNIT_TEXT_FILL_FORE_SCHEMECOLOR_INDEX" val="1"/>
  <p:tag name="KSO_WM_UNIT_TEXT_FILL_TYPE" val="1"/>
  <p:tag name="KSO_WM_UNIT_TEXT_TYPE" val="1"/>
  <p:tag name="KSO_WM_UNIT_TEXT_LAYER_COUNT" val="1"/>
  <p:tag name="KSO_WM_BEAUTIFY_FLAG" val="#wm#"/>
  <p:tag name="KSO_WM_UNIT_SHADOW_SCHEMECOLOR_INDEX" val="6"/>
  <p:tag name="KSO_WM_UNIT_USESOURCEFORMAT_APPLY" val="1"/>
</p:tagLst>
</file>

<file path=ppt/tags/tag53.xml><?xml version="1.0" encoding="utf-8"?>
<p:tagLst xmlns:p="http://schemas.openxmlformats.org/presentationml/2006/main">
  <p:tag name="KSO_WM_UNIT_TYPE" val="a"/>
  <p:tag name="KSO_WM_UNIT_INDEX" val="1"/>
  <p:tag name="KSO_WM_BEAUTIFY_FLAG" val="#wm#"/>
  <p:tag name="KSO_WM_TAG_VERSION" val="3.0"/>
  <p:tag name="KSO_WM_UNIT_PRESET_TEXT" val="单击编辑母版标题"/>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530.xml><?xml version="1.0" encoding="utf-8"?>
<p:tagLst xmlns:p="http://schemas.openxmlformats.org/presentationml/2006/main">
  <p:tag name="KSO_WM_UNIT_COMPATIBLE" val="0"/>
  <p:tag name="KSO_WM_UNIT_DIAGRAM_ISREFERUNIT" val="0"/>
  <p:tag name="KSO_WM_TEMPLATE_INDEX" val="20231438"/>
  <p:tag name="KSO_WM_TAG_VERSION" val="3.0"/>
  <p:tag name="KSO_WM_DIAGRAM_MAX_ITEMCNT" val="6"/>
  <p:tag name="KSO_WM_DIAGRAM_VIRTUALLY_FRAME" val="{&quot;height&quot;:330.07123534446964,&quot;left&quot;:35.85,&quot;top&quot;:127.16513035926127,&quot;width&quot;:869.7251181102362}"/>
  <p:tag name="KSO_WM_DIAGRAM_VERSION" val="3"/>
  <p:tag name="KSO_WM_DIAGRAM_COLOR_TEXT_CAN_REMOVE" val="n"/>
  <p:tag name="KSO_WM_UNIT_NOCLEAR" val="0"/>
  <p:tag name="KSO_WM_UNIT_HIGHLIGHT" val="0"/>
  <p:tag name="KSO_WM_UNIT_DIAGRAM_ISNUMVISUAL" val="0"/>
  <p:tag name="KSO_WM_UNIT_TYPE" val="l_h_i"/>
  <p:tag name="KSO_WM_UNIT_INDEX" val="1_3_1"/>
  <p:tag name="KSO_WM_UNIT_ID" val="diagram20231438_2*l_h_i*1_3_1"/>
  <p:tag name="KSO_WM_TEMPLATE_CATEGORY" val="diagram"/>
  <p:tag name="KSO_WM_UNIT_LAYERLEVEL" val="1_1_1"/>
  <p:tag name="KSO_WM_DIAGRAM_GROUP_CODE" val="l1-1"/>
  <p:tag name="KSO_WM_DIAGRAM_MIN_ITEMCNT" val="2"/>
  <p:tag name="KSO_WM_DIAGRAM_COLOR_TRICK" val="2"/>
  <p:tag name="KSO_WM_DIAGRAM_COLOR_MATCH_VALUE" val="{&quot;shape&quot;:{&quot;fill&quot;:{&quot;solid&quot;:{&quot;brightness&quot;:0,&quot;colorType&quot;:2,&quot;rgb&quot;:&quot;#ffffff&quot;,&quot;transparency&quot;:0.949999988079071},&quot;type&quot;:1},&quot;glow&quot;:{&quot;colorType&quot;:0},&quot;line&quot;:{&quot;type&quot;:0},&quot;shadow&quot;:{&quot;brightness&quot;:0,&quot;colorType&quot;:1,&quot;foreColorIndex&quot;:5,&quot;transparency&quot;:0.9200000166893005},&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LINE_FILL_TYPE" val="2"/>
  <p:tag name="KSO_WM_UNIT_TEXT_FILL_FORE_SCHEMECOLOR_INDEX" val="1"/>
  <p:tag name="KSO_WM_UNIT_TEXT_FILL_TYPE" val="1"/>
  <p:tag name="KSO_WM_UNIT_TEXT_TYPE" val="1"/>
  <p:tag name="KSO_WM_UNIT_TEXT_LAYER_COUNT" val="1"/>
  <p:tag name="KSO_WM_BEAUTIFY_FLAG" val="#wm#"/>
  <p:tag name="KSO_WM_UNIT_SHADOW_SCHEMECOLOR_INDEX" val="7"/>
  <p:tag name="KSO_WM_UNIT_USESOURCEFORMAT_APPLY" val="1"/>
</p:tagLst>
</file>

<file path=ppt/tags/tag531.xml><?xml version="1.0" encoding="utf-8"?>
<p:tagLst xmlns:p="http://schemas.openxmlformats.org/presentationml/2006/main">
  <p:tag name="KSO_WM_UNIT_COMPATIBLE" val="0"/>
  <p:tag name="KSO_WM_UNIT_DIAGRAM_ISREFERUNIT" val="0"/>
  <p:tag name="KSO_WM_TEMPLATE_INDEX" val="20231438"/>
  <p:tag name="KSO_WM_TAG_VERSION" val="3.0"/>
  <p:tag name="KSO_WM_DIAGRAM_MAX_ITEMCNT" val="6"/>
  <p:tag name="KSO_WM_DIAGRAM_VIRTUALLY_FRAME" val="{&quot;height&quot;:330.07123534446964,&quot;left&quot;:35.85,&quot;top&quot;:127.16513035926127,&quot;width&quot;:869.7251181102362}"/>
  <p:tag name="KSO_WM_DIAGRAM_VERSION" val="3"/>
  <p:tag name="KSO_WM_DIAGRAM_COLOR_TEXT_CAN_REMOVE" val="n"/>
  <p:tag name="KSO_WM_UNIT_SUBTYPE" val="a"/>
  <p:tag name="KSO_WM_UNIT_NOCLEAR" val="0"/>
  <p:tag name="KSO_WM_UNIT_VALUE" val="60"/>
  <p:tag name="KSO_WM_UNIT_HIGHLIGHT" val="0"/>
  <p:tag name="KSO_WM_UNIT_DIAGRAM_ISNUMVISUAL" val="0"/>
  <p:tag name="KSO_WM_UNIT_TYPE" val="l_h_f"/>
  <p:tag name="KSO_WM_UNIT_INDEX" val="1_1_1"/>
  <p:tag name="KSO_WM_UNIT_ID" val="diagram20231438_2*l_h_f*1_1_1"/>
  <p:tag name="KSO_WM_TEMPLATE_CATEGORY" val="diagram"/>
  <p:tag name="KSO_WM_UNIT_LAYERLEVEL" val="1_1_1"/>
  <p:tag name="KSO_WM_DIAGRAM_GROUP_CODE" val="l1-1"/>
  <p:tag name="KSO_WM_DIAGRAM_MIN_ITEMCNT" val="2"/>
  <p:tag name="KSO_WM_DIAGRAM_COLOR_TRICK" val="2"/>
  <p:tag name="KSO_WM_DIAGRAM_COLOR_MATCH_VALUE" val="{&quot;shape&quot;:{&quot;fill&quot;:{&quot;gradient&quot;:[{&quot;brightness&quot;:0.800000011920929,&quot;colorType&quot;:1,&quot;foreColorIndex&quot;:5,&quot;pos&quot;:0,&quot;transparency&quot;:0.800000011920929},{&quot;brightness&quot;:0,&quot;colorType&quot;:1,&quot;foreColorIndex&quot;:14,&quot;pos&quot;:1,&quot;transparency&quot;:1}],&quot;type&quot;:3},&quot;glow&quot;:{&quot;colorType&quot;:0},&quot;line&quot;:{&quot;solidLine&quot;:{&quot;brightness&quot;:0.6000000238418579,&quot;colorType&quot;:1,&quot;foreColorIndex&quot;:5,&quot;transparency&quot;:0.4000000059604645},&quot;type&quot;:1},&quot;shadow&quot;:{&quot;brightness&quot;:0,&quot;colorType&quot;:1,&quot;foreColorIndex&quot;:5,&quot;transparency&quot;:0.9200000166893005},&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LINE_FILL_TYPE" val="2"/>
  <p:tag name="KSO_WM_UNIT_TEXT_TYPE" val="1"/>
  <p:tag name="KSO_WM_UNIT_TEXT_LAYER_COUNT" val="1"/>
  <p:tag name="KSO_WM_BEAUTIFY_FLAG" val="#wm#"/>
  <p:tag name="KSO_WM_UNIT_PRESET_TEXT" val="单击此处输入你的项正文，文字是您思想的提炼，请言简意赅的阐述观点。单击此处输入你的正文，文字是您思想的提炼，为了最终演示发布的良好效果，请言简意赅的阐述观点。"/>
  <p:tag name="KSO_WM_UNIT_FILL_TYPE" val="3"/>
  <p:tag name="KSO_WM_UNIT_LINE_FORE_SCHEMECOLOR_INDEX" val="5"/>
  <p:tag name="KSO_WM_UNIT_TEXT_FILL_FORE_SCHEMECOLOR_INDEX" val="1"/>
  <p:tag name="KSO_WM_UNIT_TEXT_FILL_TYPE" val="1"/>
  <p:tag name="KSO_WM_UNIT_SHADOW_SCHEMECOLOR_INDEX" val="5"/>
  <p:tag name="KSO_WM_UNIT_USESOURCEFORMAT_APPLY" val="1"/>
</p:tagLst>
</file>

<file path=ppt/tags/tag5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DIAGRAM_MAX_ITEMCNT" val="6"/>
  <p:tag name="KSO_WM_DIAGRAM_MIN_ITEMCNT" val="2"/>
  <p:tag name="KSO_WM_DIAGRAM_VIRTUALLY_FRAME" val="{&quot;height&quot;:330.07123534446964,&quot;left&quot;:35.85,&quot;top&quot;:127.16513035926127,&quot;width&quot;:869.7251181102362}"/>
  <p:tag name="KSO_WM_DIAGRAM_COLOR_MATCH_VALUE" val="{&quot;shape&quot;:{&quot;fill&quot;:{&quot;gradient&quot;:[{&quot;brightness&quot;:0.6000000238418579,&quot;colorType&quot;:1,&quot;foreColorIndex&quot;:5,&quot;pos&quot;:0,&quot;transparency&quot;:0},{&quot;brightness&quot;:0,&quot;colorType&quot;:1,&quot;foreColorIndex&quot;:5,&quot;pos&quot;:0.6899999976158142,&quot;transparency&quot;:0},{&quot;brightness&quot;:0,&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NOCLEAR" val="0"/>
  <p:tag name="KSO_WM_UNIT_VALUE" val="10"/>
  <p:tag name="KSO_WM_UNIT_TYPE" val="l_h_a"/>
  <p:tag name="KSO_WM_UNIT_INDEX" val="1_1_1"/>
  <p:tag name="KSO_WM_UNIT_ID" val="diagram20231438_2*l_h_a*1_1_1"/>
  <p:tag name="KSO_WM_TEMPLATE_CATEGORY" val="diagram"/>
  <p:tag name="KSO_WM_TEMPLATE_INDEX" val="20231438"/>
  <p:tag name="KSO_WM_UNIT_LAYERLEVEL" val="1_1_1"/>
  <p:tag name="KSO_WM_TAG_VERSION" val="3.0"/>
  <p:tag name="KSO_WM_UNIT_TEXT_FILL_FORE_SCHEMECOLOR_INDEX_BRIGHTNESS" val="0.15"/>
  <p:tag name="KSO_WM_DIAGRAM_VERSION" val="3"/>
  <p:tag name="KSO_WM_DIAGRAM_COLOR_TRICK" val="2"/>
  <p:tag name="KSO_WM_DIAGRAM_COLOR_TEXT_CAN_REMOVE" val="n"/>
  <p:tag name="KSO_WM_UNIT_TEXT_FILL_TYPE" val="1"/>
  <p:tag name="KSO_WM_UNIT_TEXT_TYPE" val="1"/>
  <p:tag name="KSO_WM_BEAUTIFY_FLAG" val="#wm#"/>
  <p:tag name="KSO_WM_UNIT_PRESET_TEXT" val="添加标题"/>
  <p:tag name="KSO_WM_UNIT_FILL_TYPE" val="3"/>
  <p:tag name="KSO_WM_UNIT_SHADOW_SCHEMECOLOR_INDEX" val="5"/>
  <p:tag name="KSO_WM_UNIT_USESOURCEFORMAT_APPLY" val="1"/>
</p:tagLst>
</file>

<file path=ppt/tags/tag5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438_2*l_h_i*1_1_3"/>
  <p:tag name="KSO_WM_TEMPLATE_CATEGORY" val="diagram"/>
  <p:tag name="KSO_WM_TEMPLATE_INDEX" val="20231438"/>
  <p:tag name="KSO_WM_UNIT_LAYERLEVEL" val="1_1_1"/>
  <p:tag name="KSO_WM_TAG_VERSION" val="3.0"/>
  <p:tag name="KSO_WM_DIAGRAM_MAX_ITEMCNT" val="6"/>
  <p:tag name="KSO_WM_DIAGRAM_MIN_ITEMCNT" val="2"/>
  <p:tag name="KSO_WM_DIAGRAM_VIRTUALLY_FRAME" val="{&quot;height&quot;:330.07123534446964,&quot;left&quot;:35.85,&quot;top&quot;:127.16513035926127,&quot;width&quot;:869.7251181102362}"/>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BEAUTIFY_FLAG" val="#wm#"/>
  <p:tag name="KSO_WM_UNIT_FILL_TYPE" val="1"/>
  <p:tag name="KSO_WM_UNIT_FILL_FORE_SCHEMECOLOR_INDEX" val="5"/>
  <p:tag name="KSO_WM_UNIT_FILL_FORE_SCHEMECOLOR_INDEX_BRIGHTNESS" val="-0.5"/>
  <p:tag name="KSO_WM_UNIT_TEXT_FILL_FORE_SCHEMECOLOR_INDEX" val="2"/>
  <p:tag name="KSO_WM_UNIT_TEXT_FILL_TYPE" val="1"/>
  <p:tag name="KSO_WM_UNIT_USESOURCEFORMAT_APPLY" val="1"/>
</p:tagLst>
</file>

<file path=ppt/tags/tag5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438_2*l_h_i*1_1_2"/>
  <p:tag name="KSO_WM_TEMPLATE_CATEGORY" val="diagram"/>
  <p:tag name="KSO_WM_TEMPLATE_INDEX" val="20231438"/>
  <p:tag name="KSO_WM_UNIT_LAYERLEVEL" val="1_1_1"/>
  <p:tag name="KSO_WM_TAG_VERSION" val="3.0"/>
  <p:tag name="KSO_WM_DIAGRAM_MAX_ITEMCNT" val="6"/>
  <p:tag name="KSO_WM_DIAGRAM_MIN_ITEMCNT" val="2"/>
  <p:tag name="KSO_WM_DIAGRAM_VIRTUALLY_FRAME" val="{&quot;height&quot;:330.07123534446964,&quot;left&quot;:35.85,&quot;top&quot;:127.16513035926127,&quot;width&quot;:869.7251181102362}"/>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BEAUTIFY_FLAG" val="#wm#"/>
  <p:tag name="KSO_WM_UNIT_FILL_TYPE" val="1"/>
  <p:tag name="KSO_WM_UNIT_FILL_FORE_SCHEMECOLOR_INDEX" val="5"/>
  <p:tag name="KSO_WM_UNIT_FILL_FORE_SCHEMECOLOR_INDEX_BRIGHTNESS" val="-0.5"/>
  <p:tag name="KSO_WM_UNIT_TEXT_FILL_FORE_SCHEMECOLOR_INDEX" val="2"/>
  <p:tag name="KSO_WM_UNIT_TEXT_FILL_TYPE" val="1"/>
  <p:tag name="KSO_WM_UNIT_USESOURCEFORMAT_APPLY" val="1"/>
</p:tagLst>
</file>

<file path=ppt/tags/tag535.xml><?xml version="1.0" encoding="utf-8"?>
<p:tagLst xmlns:p="http://schemas.openxmlformats.org/presentationml/2006/main">
  <p:tag name="KSO_WM_UNIT_COMPATIBLE" val="0"/>
  <p:tag name="KSO_WM_UNIT_DIAGRAM_ISREFERUNIT" val="0"/>
  <p:tag name="KSO_WM_TEMPLATE_INDEX" val="20231438"/>
  <p:tag name="KSO_WM_TAG_VERSION" val="3.0"/>
  <p:tag name="KSO_WM_DIAGRAM_MAX_ITEMCNT" val="6"/>
  <p:tag name="KSO_WM_DIAGRAM_VIRTUALLY_FRAME" val="{&quot;height&quot;:330.07123534446964,&quot;left&quot;:35.85,&quot;top&quot;:127.16513035926127,&quot;width&quot;:869.7251181102362}"/>
  <p:tag name="KSO_WM_DIAGRAM_VERSION" val="3"/>
  <p:tag name="KSO_WM_DIAGRAM_COLOR_TEXT_CAN_REMOVE" val="n"/>
  <p:tag name="KSO_WM_UNIT_SUBTYPE" val="a"/>
  <p:tag name="KSO_WM_UNIT_NOCLEAR" val="0"/>
  <p:tag name="KSO_WM_UNIT_VALUE" val="60"/>
  <p:tag name="KSO_WM_UNIT_HIGHLIGHT" val="0"/>
  <p:tag name="KSO_WM_UNIT_DIAGRAM_ISNUMVISUAL" val="0"/>
  <p:tag name="KSO_WM_UNIT_TYPE" val="l_h_f"/>
  <p:tag name="KSO_WM_UNIT_INDEX" val="1_2_1"/>
  <p:tag name="KSO_WM_UNIT_ID" val="diagram20231438_2*l_h_f*1_2_1"/>
  <p:tag name="KSO_WM_TEMPLATE_CATEGORY" val="diagram"/>
  <p:tag name="KSO_WM_UNIT_LAYERLEVEL" val="1_1_1"/>
  <p:tag name="KSO_WM_DIAGRAM_GROUP_CODE" val="l1-1"/>
  <p:tag name="KSO_WM_DIAGRAM_MIN_ITEMCNT" val="2"/>
  <p:tag name="KSO_WM_DIAGRAM_COLOR_TRICK" val="2"/>
  <p:tag name="KSO_WM_DIAGRAM_COLOR_MATCH_VALUE" val="{&quot;shape&quot;:{&quot;fill&quot;:{&quot;gradient&quot;:[{&quot;brightness&quot;:0.800000011920929,&quot;colorType&quot;:1,&quot;foreColorIndex&quot;:8,&quot;pos&quot;:0,&quot;transparency&quot;:0.800000011920929},{&quot;brightness&quot;:0,&quot;colorType&quot;:1,&quot;foreColorIndex&quot;:14,&quot;pos&quot;:1,&quot;transparency&quot;:1}],&quot;type&quot;:3},&quot;glow&quot;:{&quot;colorType&quot;:0},&quot;line&quot;:{&quot;solidLine&quot;:{&quot;brightness&quot;:0.6000000238418579,&quot;colorType&quot;:1,&quot;foreColorIndex&quot;:8,&quot;transparency&quot;:0.4000000059604645},&quot;type&quot;:1},&quot;shadow&quot;:{&quot;brightness&quot;:0,&quot;colorType&quot;:1,&quot;foreColorIndex&quot;:8,&quot;transparency&quot;:0.9200000166893005},&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LINE_FILL_TYPE" val="2"/>
  <p:tag name="KSO_WM_UNIT_TEXT_TYPE" val="1"/>
  <p:tag name="KSO_WM_UNIT_TEXT_LAYER_COUNT" val="1"/>
  <p:tag name="KSO_WM_BEAUTIFY_FLAG" val="#wm#"/>
  <p:tag name="KSO_WM_UNIT_PRESET_TEXT" val="单击此处输入你的项正文，文字是您思想的提炼，请尽量言简意赅的阐述内容观点。单击此处输入你的项正文，文字是您思想的提炼，请尽量言简意赅的阐述内容观点。"/>
  <p:tag name="KSO_WM_UNIT_FILL_TYPE" val="3"/>
  <p:tag name="KSO_WM_UNIT_LINE_FORE_SCHEMECOLOR_INDEX" val="8"/>
  <p:tag name="KSO_WM_UNIT_TEXT_FILL_FORE_SCHEMECOLOR_INDEX" val="1"/>
  <p:tag name="KSO_WM_UNIT_TEXT_FILL_TYPE" val="1"/>
  <p:tag name="KSO_WM_UNIT_SHADOW_SCHEMECOLOR_INDEX" val="6"/>
  <p:tag name="KSO_WM_UNIT_USESOURCEFORMAT_APPLY" val="1"/>
</p:tagLst>
</file>

<file path=ppt/tags/tag5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DIAGRAM_MAX_ITEMCNT" val="6"/>
  <p:tag name="KSO_WM_DIAGRAM_MIN_ITEMCNT" val="2"/>
  <p:tag name="KSO_WM_DIAGRAM_VIRTUALLY_FRAME" val="{&quot;height&quot;:330.07123534446964,&quot;left&quot;:35.85,&quot;top&quot;:127.16513035926127,&quot;width&quot;:869.7251181102362}"/>
  <p:tag name="KSO_WM_DIAGRAM_COLOR_MATCH_VALUE" val="{&quot;shape&quot;:{&quot;fill&quot;:{&quot;gradient&quot;:[{&quot;brightness&quot;:0.4000000059604645,&quot;colorType&quot;:1,&quot;foreColorIndex&quot;:8,&quot;pos&quot;:0,&quot;transparency&quot;:0},{&quot;brightness&quot;:0,&quot;colorType&quot;:1,&quot;foreColorIndex&quot;:8,&quot;pos&quot;:0.6644999980926514,&quot;transparency&quot;:0},{&quot;brightness&quot;:0,&quot;colorType&quot;:1,&quot;foreColorIndex&quot;:8,&quot;pos&quot;:1,&quot;transparency&quot;:0}],&quot;type&quot;:3},&quot;glow&quot;:{&quot;colorType&quot;:0},&quot;line&quot;:{&quot;type&quot;:0},&quot;shadow&quot;:{&quot;brightness&quot;:0,&quot;colorType&quot;:1,&quot;foreColorIndex&quot;:8,&quot;transparency&quot;:0.7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NOCLEAR" val="0"/>
  <p:tag name="KSO_WM_UNIT_VALUE" val="10"/>
  <p:tag name="KSO_WM_UNIT_TYPE" val="l_h_a"/>
  <p:tag name="KSO_WM_UNIT_INDEX" val="1_2_1"/>
  <p:tag name="KSO_WM_UNIT_ID" val="diagram20231438_2*l_h_a*1_2_1"/>
  <p:tag name="KSO_WM_TEMPLATE_CATEGORY" val="diagram"/>
  <p:tag name="KSO_WM_TEMPLATE_INDEX" val="20231438"/>
  <p:tag name="KSO_WM_UNIT_LAYERLEVEL" val="1_1_1"/>
  <p:tag name="KSO_WM_TAG_VERSION" val="3.0"/>
  <p:tag name="KSO_WM_UNIT_TEXT_FILL_FORE_SCHEMECOLOR_INDEX_BRIGHTNESS" val="0.15"/>
  <p:tag name="KSO_WM_DIAGRAM_VERSION" val="3"/>
  <p:tag name="KSO_WM_DIAGRAM_COLOR_TRICK" val="2"/>
  <p:tag name="KSO_WM_DIAGRAM_COLOR_TEXT_CAN_REMOVE" val="n"/>
  <p:tag name="KSO_WM_UNIT_TEXT_FILL_TYPE" val="1"/>
  <p:tag name="KSO_WM_UNIT_TEXT_TYPE" val="1"/>
  <p:tag name="KSO_WM_BEAUTIFY_FLAG" val="#wm#"/>
  <p:tag name="KSO_WM_UNIT_PRESET_TEXT" val="添加标题"/>
  <p:tag name="KSO_WM_UNIT_FILL_TYPE" val="3"/>
  <p:tag name="KSO_WM_UNIT_SHADOW_SCHEMECOLOR_INDEX" val="6"/>
  <p:tag name="KSO_WM_UNIT_USESOURCEFORMAT_APPLY" val="1"/>
</p:tagLst>
</file>

<file path=ppt/tags/tag5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438_2*l_h_i*1_2_3"/>
  <p:tag name="KSO_WM_TEMPLATE_CATEGORY" val="diagram"/>
  <p:tag name="KSO_WM_TEMPLATE_INDEX" val="20231438"/>
  <p:tag name="KSO_WM_UNIT_LAYERLEVEL" val="1_1_1"/>
  <p:tag name="KSO_WM_TAG_VERSION" val="3.0"/>
  <p:tag name="KSO_WM_DIAGRAM_MAX_ITEMCNT" val="6"/>
  <p:tag name="KSO_WM_DIAGRAM_MIN_ITEMCNT" val="2"/>
  <p:tag name="KSO_WM_DIAGRAM_VIRTUALLY_FRAME" val="{&quot;height&quot;:330.07123534446964,&quot;left&quot;:35.85,&quot;top&quot;:127.16513035926127,&quot;width&quot;:869.7251181102362}"/>
  <p:tag name="KSO_WM_DIAGRAM_COLOR_MATCH_VALUE" val="{&quot;shape&quot;:{&quot;fill&quot;:{&quot;solid&quot;:{&quot;brightness&quot;:-0.5,&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BEAUTIFY_FLAG" val="#wm#"/>
  <p:tag name="KSO_WM_UNIT_FILL_TYPE" val="1"/>
  <p:tag name="KSO_WM_UNIT_FILL_FORE_SCHEMECOLOR_INDEX" val="8"/>
  <p:tag name="KSO_WM_UNIT_FILL_FORE_SCHEMECOLOR_INDEX_BRIGHTNESS" val="-0.5"/>
  <p:tag name="KSO_WM_UNIT_TEXT_FILL_FORE_SCHEMECOLOR_INDEX" val="2"/>
  <p:tag name="KSO_WM_UNIT_TEXT_FILL_TYPE" val="1"/>
  <p:tag name="KSO_WM_UNIT_USESOURCEFORMAT_APPLY" val="1"/>
</p:tagLst>
</file>

<file path=ppt/tags/tag5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438_2*l_h_i*1_2_2"/>
  <p:tag name="KSO_WM_TEMPLATE_CATEGORY" val="diagram"/>
  <p:tag name="KSO_WM_TEMPLATE_INDEX" val="20231438"/>
  <p:tag name="KSO_WM_UNIT_LAYERLEVEL" val="1_1_1"/>
  <p:tag name="KSO_WM_TAG_VERSION" val="3.0"/>
  <p:tag name="KSO_WM_DIAGRAM_MAX_ITEMCNT" val="6"/>
  <p:tag name="KSO_WM_DIAGRAM_MIN_ITEMCNT" val="2"/>
  <p:tag name="KSO_WM_DIAGRAM_VIRTUALLY_FRAME" val="{&quot;height&quot;:330.07123534446964,&quot;left&quot;:35.85,&quot;top&quot;:127.16513035926127,&quot;width&quot;:869.7251181102362}"/>
  <p:tag name="KSO_WM_DIAGRAM_COLOR_MATCH_VALUE" val="{&quot;shape&quot;:{&quot;fill&quot;:{&quot;solid&quot;:{&quot;brightness&quot;:-0.5,&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BEAUTIFY_FLAG" val="#wm#"/>
  <p:tag name="KSO_WM_UNIT_FILL_TYPE" val="1"/>
  <p:tag name="KSO_WM_UNIT_FILL_FORE_SCHEMECOLOR_INDEX" val="8"/>
  <p:tag name="KSO_WM_UNIT_FILL_FORE_SCHEMECOLOR_INDEX_BRIGHTNESS" val="-0.5"/>
  <p:tag name="KSO_WM_UNIT_TEXT_FILL_FORE_SCHEMECOLOR_INDEX" val="2"/>
  <p:tag name="KSO_WM_UNIT_TEXT_FILL_TYPE" val="1"/>
  <p:tag name="KSO_WM_UNIT_USESOURCEFORMAT_APPLY" val="1"/>
</p:tagLst>
</file>

<file path=ppt/tags/tag539.xml><?xml version="1.0" encoding="utf-8"?>
<p:tagLst xmlns:p="http://schemas.openxmlformats.org/presentationml/2006/main">
  <p:tag name="KSO_WM_UNIT_COMPATIBLE" val="0"/>
  <p:tag name="KSO_WM_UNIT_DIAGRAM_ISREFERUNIT" val="0"/>
  <p:tag name="KSO_WM_TEMPLATE_INDEX" val="20231438"/>
  <p:tag name="KSO_WM_TAG_VERSION" val="3.0"/>
  <p:tag name="KSO_WM_DIAGRAM_MAX_ITEMCNT" val="6"/>
  <p:tag name="KSO_WM_DIAGRAM_VIRTUALLY_FRAME" val="{&quot;height&quot;:330.07123534446964,&quot;left&quot;:35.85,&quot;top&quot;:127.16513035926127,&quot;width&quot;:869.7251181102362}"/>
  <p:tag name="KSO_WM_DIAGRAM_VERSION" val="3"/>
  <p:tag name="KSO_WM_DIAGRAM_COLOR_TEXT_CAN_REMOVE" val="n"/>
  <p:tag name="KSO_WM_UNIT_SUBTYPE" val="a"/>
  <p:tag name="KSO_WM_UNIT_NOCLEAR" val="0"/>
  <p:tag name="KSO_WM_UNIT_VALUE" val="60"/>
  <p:tag name="KSO_WM_UNIT_HIGHLIGHT" val="0"/>
  <p:tag name="KSO_WM_UNIT_DIAGRAM_ISNUMVISUAL" val="0"/>
  <p:tag name="KSO_WM_UNIT_TYPE" val="l_h_f"/>
  <p:tag name="KSO_WM_UNIT_INDEX" val="1_3_1"/>
  <p:tag name="KSO_WM_UNIT_ID" val="diagram20231438_2*l_h_f*1_3_1"/>
  <p:tag name="KSO_WM_TEMPLATE_CATEGORY" val="diagram"/>
  <p:tag name="KSO_WM_UNIT_LAYERLEVEL" val="1_1_1"/>
  <p:tag name="KSO_WM_DIAGRAM_GROUP_CODE" val="l1-1"/>
  <p:tag name="KSO_WM_DIAGRAM_MIN_ITEMCNT" val="2"/>
  <p:tag name="KSO_WM_DIAGRAM_COLOR_TRICK" val="2"/>
  <p:tag name="KSO_WM_DIAGRAM_COLOR_MATCH_VALUE" val="{&quot;shape&quot;:{&quot;fill&quot;:{&quot;gradient&quot;:[{&quot;brightness&quot;:0.800000011920929,&quot;colorType&quot;:1,&quot;foreColorIndex&quot;:5,&quot;pos&quot;:0,&quot;transparency&quot;:0.800000011920929},{&quot;brightness&quot;:0,&quot;colorType&quot;:1,&quot;foreColorIndex&quot;:14,&quot;pos&quot;:1,&quot;transparency&quot;:1}],&quot;type&quot;:3},&quot;glow&quot;:{&quot;colorType&quot;:0},&quot;line&quot;:{&quot;solidLine&quot;:{&quot;brightness&quot;:0.6000000238418579,&quot;colorType&quot;:1,&quot;foreColorIndex&quot;:5,&quot;transparency&quot;:0.4000000059604645},&quot;type&quot;:1},&quot;shadow&quot;:{&quot;brightness&quot;:0,&quot;colorType&quot;:1,&quot;foreColorIndex&quot;:5,&quot;transparency&quot;:0.9200000166893005},&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LINE_FILL_TYPE" val="2"/>
  <p:tag name="KSO_WM_UNIT_TEXT_TYPE" val="1"/>
  <p:tag name="KSO_WM_UNIT_TEXT_LAYER_COUNT" val="1"/>
  <p:tag name="KSO_WM_BEAUTIFY_FLAG" val="#wm#"/>
  <p:tag name="KSO_WM_UNIT_PRESET_TEXT" val="单击此处输入你的项正文，文字是您思想的提炼，请言简意赅的阐述观点。单击此处输入你的正文，文字是您思想的提炼，为了最终演示发布的良好效果，请言简意赅的阐述观点。"/>
  <p:tag name="KSO_WM_UNIT_FILL_TYPE" val="3"/>
  <p:tag name="KSO_WM_UNIT_LINE_FORE_SCHEMECOLOR_INDEX" val="5"/>
  <p:tag name="KSO_WM_UNIT_TEXT_FILL_FORE_SCHEMECOLOR_INDEX" val="1"/>
  <p:tag name="KSO_WM_UNIT_TEXT_FILL_TYPE" val="1"/>
  <p:tag name="KSO_WM_UNIT_SHADOW_SCHEMECOLOR_INDEX" val="7"/>
  <p:tag name="KSO_WM_UNIT_USESOURCEFORMAT_APPLY" val="1"/>
</p:tagLst>
</file>

<file path=ppt/tags/tag54.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4*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5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DIAGRAM_MAX_ITEMCNT" val="6"/>
  <p:tag name="KSO_WM_DIAGRAM_MIN_ITEMCNT" val="2"/>
  <p:tag name="KSO_WM_DIAGRAM_VIRTUALLY_FRAME" val="{&quot;height&quot;:330.07123534446964,&quot;left&quot;:35.85,&quot;top&quot;:127.16513035926127,&quot;width&quot;:869.7251181102362}"/>
  <p:tag name="KSO_WM_DIAGRAM_COLOR_MATCH_VALUE" val="{&quot;shape&quot;:{&quot;fill&quot;:{&quot;gradient&quot;:[{&quot;brightness&quot;:0.6000000238418579,&quot;colorType&quot;:1,&quot;foreColorIndex&quot;:5,&quot;pos&quot;:0,&quot;transparency&quot;:0},{&quot;brightness&quot;:0,&quot;colorType&quot;:1,&quot;foreColorIndex&quot;:5,&quot;pos&quot;:0.6899999976158142,&quot;transparency&quot;:0},{&quot;brightness&quot;:0,&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NOCLEAR" val="0"/>
  <p:tag name="KSO_WM_UNIT_VALUE" val="10"/>
  <p:tag name="KSO_WM_UNIT_TYPE" val="l_h_a"/>
  <p:tag name="KSO_WM_UNIT_INDEX" val="1_3_1"/>
  <p:tag name="KSO_WM_UNIT_ID" val="diagram20231438_2*l_h_a*1_3_1"/>
  <p:tag name="KSO_WM_TEMPLATE_CATEGORY" val="diagram"/>
  <p:tag name="KSO_WM_TEMPLATE_INDEX" val="20231438"/>
  <p:tag name="KSO_WM_UNIT_LAYERLEVEL" val="1_1_1"/>
  <p:tag name="KSO_WM_TAG_VERSION" val="3.0"/>
  <p:tag name="KSO_WM_UNIT_TEXT_FILL_FORE_SCHEMECOLOR_INDEX_BRIGHTNESS" val="0.15"/>
  <p:tag name="KSO_WM_DIAGRAM_VERSION" val="3"/>
  <p:tag name="KSO_WM_DIAGRAM_COLOR_TRICK" val="2"/>
  <p:tag name="KSO_WM_DIAGRAM_COLOR_TEXT_CAN_REMOVE" val="n"/>
  <p:tag name="KSO_WM_UNIT_TEXT_FILL_TYPE" val="1"/>
  <p:tag name="KSO_WM_UNIT_TEXT_TYPE" val="1"/>
  <p:tag name="KSO_WM_BEAUTIFY_FLAG" val="#wm#"/>
  <p:tag name="KSO_WM_UNIT_PRESET_TEXT" val="添加标题"/>
  <p:tag name="KSO_WM_UNIT_FILL_TYPE" val="3"/>
  <p:tag name="KSO_WM_UNIT_SHADOW_SCHEMECOLOR_INDEX" val="7"/>
  <p:tag name="KSO_WM_UNIT_USESOURCEFORMAT_APPLY" val="1"/>
</p:tagLst>
</file>

<file path=ppt/tags/tag5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31438_2*l_h_i*1_3_3"/>
  <p:tag name="KSO_WM_TEMPLATE_CATEGORY" val="diagram"/>
  <p:tag name="KSO_WM_TEMPLATE_INDEX" val="20231438"/>
  <p:tag name="KSO_WM_UNIT_LAYERLEVEL" val="1_1_1"/>
  <p:tag name="KSO_WM_TAG_VERSION" val="3.0"/>
  <p:tag name="KSO_WM_DIAGRAM_MAX_ITEMCNT" val="6"/>
  <p:tag name="KSO_WM_DIAGRAM_MIN_ITEMCNT" val="2"/>
  <p:tag name="KSO_WM_DIAGRAM_VIRTUALLY_FRAME" val="{&quot;height&quot;:330.07123534446964,&quot;left&quot;:35.85,&quot;top&quot;:127.16513035926127,&quot;width&quot;:869.7251181102362}"/>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BEAUTIFY_FLAG" val="#wm#"/>
  <p:tag name="KSO_WM_UNIT_FILL_TYPE" val="1"/>
  <p:tag name="KSO_WM_UNIT_FILL_FORE_SCHEMECOLOR_INDEX" val="5"/>
  <p:tag name="KSO_WM_UNIT_FILL_FORE_SCHEMECOLOR_INDEX_BRIGHTNESS" val="-0.5"/>
  <p:tag name="KSO_WM_UNIT_TEXT_FILL_FORE_SCHEMECOLOR_INDEX" val="2"/>
  <p:tag name="KSO_WM_UNIT_TEXT_FILL_TYPE" val="1"/>
  <p:tag name="KSO_WM_UNIT_USESOURCEFORMAT_APPLY" val="1"/>
</p:tagLst>
</file>

<file path=ppt/tags/tag5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438_2*l_h_i*1_3_2"/>
  <p:tag name="KSO_WM_TEMPLATE_CATEGORY" val="diagram"/>
  <p:tag name="KSO_WM_TEMPLATE_INDEX" val="20231438"/>
  <p:tag name="KSO_WM_UNIT_LAYERLEVEL" val="1_1_1"/>
  <p:tag name="KSO_WM_TAG_VERSION" val="3.0"/>
  <p:tag name="KSO_WM_DIAGRAM_MAX_ITEMCNT" val="6"/>
  <p:tag name="KSO_WM_DIAGRAM_MIN_ITEMCNT" val="2"/>
  <p:tag name="KSO_WM_DIAGRAM_VIRTUALLY_FRAME" val="{&quot;height&quot;:330.07123534446964,&quot;left&quot;:35.85,&quot;top&quot;:127.16513035926127,&quot;width&quot;:869.7251181102362}"/>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BEAUTIFY_FLAG" val="#wm#"/>
  <p:tag name="KSO_WM_UNIT_FILL_TYPE" val="1"/>
  <p:tag name="KSO_WM_UNIT_FILL_FORE_SCHEMECOLOR_INDEX" val="5"/>
  <p:tag name="KSO_WM_UNIT_FILL_FORE_SCHEMECOLOR_INDEX_BRIGHTNESS" val="-0.5"/>
  <p:tag name="KSO_WM_UNIT_TEXT_FILL_FORE_SCHEMECOLOR_INDEX" val="2"/>
  <p:tag name="KSO_WM_UNIT_TEXT_FILL_TYPE" val="1"/>
  <p:tag name="KSO_WM_UNIT_USESOURCEFORMAT_APPLY" val="1"/>
</p:tagLst>
</file>

<file path=ppt/tags/tag543.xml><?xml version="1.0" encoding="utf-8"?>
<p:tagLst xmlns:p="http://schemas.openxmlformats.org/presentationml/2006/main">
  <p:tag name="KSO_WM_SLIDE_ID" val="diagram20231438_5"/>
  <p:tag name="KSO_WM_TEMPLATE_SUBCATEGORY" val="0"/>
  <p:tag name="KSO_WM_TEMPLATE_MASTER_TYPE" val="0"/>
  <p:tag name="KSO_WM_TEMPLATE_COLOR_TYPE" val="0"/>
  <p:tag name="KSO_WM_SLIDE_ITEM_CNT" val="6"/>
  <p:tag name="KSO_WM_SLIDE_INDEX" val="5"/>
  <p:tag name="KSO_WM_TAG_VERSION" val="3.0"/>
  <p:tag name="KSO_WM_BEAUTIFY_FLAG" val="#wm#"/>
  <p:tag name="KSO_WM_TEMPLATE_CATEGORY" val="diagram"/>
  <p:tag name="KSO_WM_TEMPLATE_INDEX" val="20231438"/>
  <p:tag name="KSO_WM_SLIDE_TYPE" val="text"/>
  <p:tag name="KSO_WM_SLIDE_SUBTYPE" val="diag"/>
  <p:tag name="KSO_WM_SLIDE_SIZE" val="851.15*330.378"/>
  <p:tag name="KSO_WM_SLIDE_POSITION" val="54.4249*127.012"/>
  <p:tag name="KSO_WM_SLIDE_LAYOUT" val="a_l"/>
  <p:tag name="KSO_WM_SLIDE_LAYOUT_CNT" val="1_1"/>
  <p:tag name="KSO_WM_SPECIAL_SOURCE" val="bdnull"/>
  <p:tag name="KSO_WM_DIAGRAM_GROUP_CODE" val="l1-1"/>
  <p:tag name="KSO_WM_SLIDE_DIAGTYPE" val="l"/>
</p:tagLst>
</file>

<file path=ppt/tags/tag544.xml><?xml version="1.0" encoding="utf-8"?>
<p:tagLst xmlns:p="http://schemas.openxmlformats.org/presentationml/2006/main">
  <p:tag name="KSO_WM_UNIT_TYPE" val="a"/>
  <p:tag name="KSO_WM_UNIT_INDEX" val="1"/>
  <p:tag name="KSO_WM_BEAUTIFY_FLAG" val="#wm#"/>
  <p:tag name="KSO_WM_TAG_VERSION" val="3.0"/>
  <p:tag name="KSO_WM_UNIT_ID" val="custom20238606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06"/>
  <p:tag name="KSO_WM_TEMPLATE_CATEGORY" val="custom"/>
  <p:tag name="KSO_WM_UNIT_ISCONTENTSTITLE" val="0"/>
  <p:tag name="KSO_WM_UNIT_VALUE" val="9"/>
  <p:tag name="KSO_WM_UNIT_PRESET_TEXT" val="添加章节标题"/>
  <p:tag name="KSO_WM_UNIT_TEXT_TYPE" val="1"/>
</p:tagLst>
</file>

<file path=ppt/tags/tag545.xml><?xml version="1.0" encoding="utf-8"?>
<p:tagLst xmlns:p="http://schemas.openxmlformats.org/presentationml/2006/main">
  <p:tag name="KSO_WM_UNIT_TYPE" val="e"/>
  <p:tag name="KSO_WM_UNIT_INDEX" val="1"/>
  <p:tag name="KSO_WM_BEAUTIFY_FLAG" val="#wm#"/>
  <p:tag name="KSO_WM_TAG_VERSION" val="3.0"/>
  <p:tag name="KSO_WM_UNIT_ID" val="custom20238606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06"/>
  <p:tag name="KSO_WM_TEMPLATE_CATEGORY" val="custom"/>
  <p:tag name="KSO_WM_UNIT_VALUE" val="11"/>
</p:tagLst>
</file>

<file path=ppt/tags/tag546.xml><?xml version="1.0" encoding="utf-8"?>
<p:tagLst xmlns:p="http://schemas.openxmlformats.org/presentationml/2006/main">
  <p:tag name="CP_OUTLINE_TITLE" val="监督问责体系"/>
  <p:tag name="CP_OUTLINE_TYPE" val="pt_section_title"/>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8606"/>
  <p:tag name="KSO_WM_TEMPLATE_CATEGORY" val="custom"/>
  <p:tag name="KSO_WM_SLIDE_INDEX" val="7"/>
  <p:tag name="KSO_WM_SLIDE_ID" val="custom20238606_7"/>
  <p:tag name="KSO_WM_TEMPLATE_MASTER_TYPE" val="0"/>
  <p:tag name="KSO_WM_SLIDE_LAYOUT" val="a_b_e"/>
  <p:tag name="KSO_WM_SLIDE_LAYOUT_CNT" val="1_1_1"/>
  <p:tag name="KSO_WM_SLIDE_THEME_ID" val="3333019"/>
  <p:tag name="KSO_WM_SLIDE_THEME_NAME" val="简约风线条感留白设计职场办公"/>
</p:tagLst>
</file>

<file path=ppt/tags/tag54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34792_1*a*1"/>
  <p:tag name="KSO_WM_TEMPLATE_CATEGORY" val="custom"/>
  <p:tag name="KSO_WM_TEMPLATE_INDEX" val="20234792"/>
  <p:tag name="KSO_WM_UNIT_LAYERLEVEL" val="1"/>
  <p:tag name="KSO_WM_TAG_VERSION" val="3.0"/>
  <p:tag name="KSO_WM_BEAUTIFY_FLAG" val="#wm#"/>
  <p:tag name="KSO_WM_UNIT_PRESET_TEXT" val="单击此处添加标题"/>
  <p:tag name="KSO_WM_UNIT_TEXT_TYPE" val="1"/>
  <p:tag name="KSO_WM_UNIT_TEXT_FILL_FORE_SCHEMECOLOR_INDEX" val="13"/>
  <p:tag name="KSO_WM_UNIT_TEXT_FILL_TYPE" val="1"/>
  <p:tag name="KSO_WM_UNIT_USESOURCEFORMAT_APPLY" val="1"/>
</p:tagLst>
</file>

<file path=ppt/tags/tag5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4792_1*i*1"/>
  <p:tag name="KSO_WM_TEMPLATE_CATEGORY" val="custom"/>
  <p:tag name="KSO_WM_TEMPLATE_INDEX" val="20234792"/>
  <p:tag name="KSO_WM_UNIT_LAYERLEVEL" val="1"/>
  <p:tag name="KSO_WM_TAG_VERSION" val="3.0"/>
  <p:tag name="KSO_WM_BEAUTIFY_FLAG" val="#wm#"/>
  <p:tag name="KSO_WM_UNIT_LINE_FORE_SCHEMECOLOR_INDEX" val="5"/>
  <p:tag name="KSO_WM_UNIT_LINE_FILL_TYPE" val="2"/>
  <p:tag name="KSO_WM_UNIT_TEXT_FILL_FORE_SCHEMECOLOR_INDEX" val="2"/>
  <p:tag name="KSO_WM_UNIT_TEXT_FILL_TYPE" val="1"/>
  <p:tag name="KSO_WM_UNIT_USESOURCEFORMAT_APPLY" val="1"/>
</p:tagLst>
</file>

<file path=ppt/tags/tag549.xml><?xml version="1.0" encoding="utf-8"?>
<p:tagLst xmlns:p="http://schemas.openxmlformats.org/presentationml/2006/main">
  <p:tag name="KSO_WM_UNIT_VALUE" val="1430*915"/>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4792_1*d*1"/>
  <p:tag name="KSO_WM_TEMPLATE_CATEGORY" val="custom"/>
  <p:tag name="KSO_WM_TEMPLATE_INDEX" val="20234792"/>
  <p:tag name="KSO_WM_UNIT_LAYERLEVEL" val="1"/>
  <p:tag name="KSO_WM_TAG_VERSION" val="3.0"/>
  <p:tag name="KSO_WM_BEAUTIFY_FLAG" val="#wm#"/>
  <p:tag name="KSO_WM_UNIT_PICTURE_SUBTYPE" val="b"/>
  <p:tag name="KSO_WM_UNIT_FILL_FORE_SCHEMECOLOR_INDEX" val="5"/>
  <p:tag name="KSO_WM_UNIT_FILL_TYPE" val="1"/>
  <p:tag name="KSO_WM_UNIT_LINE_FORE_SCHEMECOLOR_INDEX" val="5"/>
  <p:tag name="KSO_WM_UNIT_USESOURCEFORMAT_APPLY" val="1"/>
</p:tagLst>
</file>

<file path=ppt/tags/tag55.xml><?xml version="1.0" encoding="utf-8"?>
<p:tagLst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4792_1*i*2"/>
  <p:tag name="KSO_WM_TEMPLATE_CATEGORY" val="custom"/>
  <p:tag name="KSO_WM_TEMPLATE_INDEX" val="20234792"/>
  <p:tag name="KSO_WM_UNIT_LAYERLEVEL" val="1"/>
  <p:tag name="KSO_WM_TAG_VERSION" val="3.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Lst>
</file>

<file path=ppt/tags/tag5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91_3*l_h_a*1_1_1"/>
  <p:tag name="KSO_WM_TEMPLATE_CATEGORY" val="diagram"/>
  <p:tag name="KSO_WM_TEMPLATE_INDEX" val="20234791"/>
  <p:tag name="KSO_WM_UNIT_LAYERLEVEL" val="1_1_1"/>
  <p:tag name="KSO_WM_TAG_VERSION" val="3.0"/>
  <p:tag name="KSO_WM_UNIT_ISCONTENTSTITLE" val="0"/>
  <p:tag name="KSO_WM_UNIT_ISNUMDGMTITLE" val="0"/>
  <p:tag name="KSO_WM_UNIT_NOCLEAR" val="0"/>
  <p:tag name="KSO_WM_DIAGRAM_GROUP_CODE" val="l1-1"/>
  <p:tag name="KSO_WM_UNIT_TYPE" val="l_h_a"/>
  <p:tag name="KSO_WM_UNIT_INDEX" val="1_1_1"/>
  <p:tag name="KSO_WM_DIAGRAM_VERSION" val="3"/>
  <p:tag name="KSO_WM_DIAGRAM_COLOR_TRICK" val="1"/>
  <p:tag name="KSO_WM_DIAGRAM_COLOR_TEXT_CAN_REMOVE" val="n"/>
  <p:tag name="KSO_WM_DIAGRAM_MAX_ITEMCNT" val="3"/>
  <p:tag name="KSO_WM_DIAGRAM_MIN_ITEMCNT" val="1"/>
  <p:tag name="KSO_WM_DIAGRAM_VIRTUALLY_FRAME" val="{&quot;height&quot;:384.45,&quot;left&quot;:57.642433613641764,&quot;top&quot;:112.2,&quot;width&quot;:503.2151327727164}"/>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VALUE" val="26"/>
  <p:tag name="KSO_WM_BEAUTIFY_FLAG" val="#wm#"/>
  <p:tag name="KSO_WM_UNIT_PRESET_TEXT" val="单击此处添加项标题"/>
  <p:tag name="KSO_WM_UNIT_TEXT_FILL_FORE_SCHEMECOLOR_INDEX" val="1"/>
  <p:tag name="KSO_WM_UNIT_TEXT_FILL_TYPE" val="1"/>
  <p:tag name="KSO_WM_UNIT_LINE_FORE_SCHEMECOLOR_INDEX" val="5"/>
  <p:tag name="KSO_WM_UNIT_USESOURCEFORMAT_APPLY" val="1"/>
</p:tagLst>
</file>

<file path=ppt/tags/tag5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91_3*l_h_i*1_1_1"/>
  <p:tag name="KSO_WM_TEMPLATE_CATEGORY" val="diagram"/>
  <p:tag name="KSO_WM_TEMPLATE_INDEX" val="20234791"/>
  <p:tag name="KSO_WM_UNIT_LAYERLEVEL" val="1_1_1"/>
  <p:tag name="KSO_WM_TAG_VERSION" val="3.0"/>
  <p:tag name="KSO_WM_DIAGRAM_GROUP_CODE" val="l1-1"/>
  <p:tag name="KSO_WM_UNIT_TYPE" val="l_h_i"/>
  <p:tag name="KSO_WM_UNIT_INDEX" val="1_1_1"/>
  <p:tag name="KSO_WM_DIAGRAM_VERSION" val="3"/>
  <p:tag name="KSO_WM_DIAGRAM_COLOR_TRICK" val="1"/>
  <p:tag name="KSO_WM_DIAGRAM_COLOR_TEXT_CAN_REMOVE" val="n"/>
  <p:tag name="KSO_WM_DIAGRAM_MAX_ITEMCNT" val="3"/>
  <p:tag name="KSO_WM_DIAGRAM_MIN_ITEMCNT" val="1"/>
  <p:tag name="KSO_WM_DIAGRAM_VIRTUALLY_FRAME" val="{&quot;height&quot;:384.45,&quot;left&quot;:57.642433613641764,&quot;top&quot;:112.2,&quot;width&quot;:503.2151327727164}"/>
  <p:tag name="KSO_WM_DIAGRAM_COLOR_MATCH_VALUE" val="{&quot;shape&quot;:{&quot;fill&quot;:{&quot;solid&quot;:{&quot;brightness&quot;:0,&quot;colorType&quot;:1,&quot;foreColorIndex&quot;:5,&quot;transparency&quot;:0.349999994039535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UNIT_TEXT_FILL_FORE_SCHEMECOLOR_INDEX" val="13"/>
  <p:tag name="KSO_WM_UNIT_TEXT_FILL_TYPE" val="1"/>
  <p:tag name="KSO_WM_UNIT_USESOURCEFORMAT_APPLY" val="1"/>
</p:tagLst>
</file>

<file path=ppt/tags/tag5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91_3*l_h_i*1_1_2"/>
  <p:tag name="KSO_WM_TEMPLATE_CATEGORY" val="diagram"/>
  <p:tag name="KSO_WM_TEMPLATE_INDEX" val="20234791"/>
  <p:tag name="KSO_WM_UNIT_LAYERLEVEL" val="1_1_1"/>
  <p:tag name="KSO_WM_TAG_VERSION" val="3.0"/>
  <p:tag name="KSO_WM_DIAGRAM_GROUP_CODE" val="l1-1"/>
  <p:tag name="KSO_WM_UNIT_TYPE" val="l_h_i"/>
  <p:tag name="KSO_WM_UNIT_INDEX" val="1_1_2"/>
  <p:tag name="KSO_WM_DIAGRAM_VERSION" val="3"/>
  <p:tag name="KSO_WM_DIAGRAM_COLOR_TRICK" val="1"/>
  <p:tag name="KSO_WM_DIAGRAM_COLOR_TEXT_CAN_REMOVE" val="n"/>
  <p:tag name="KSO_WM_DIAGRAM_MAX_ITEMCNT" val="3"/>
  <p:tag name="KSO_WM_DIAGRAM_MIN_ITEMCNT" val="1"/>
  <p:tag name="KSO_WM_DIAGRAM_VIRTUALLY_FRAME" val="{&quot;height&quot;:384.45,&quot;left&quot;:57.642433613641764,&quot;top&quot;:112.2,&quot;width&quot;:503.2151327727164}"/>
  <p:tag name="KSO_WM_DIAGRAM_COLOR_MATCH_VALUE" val="{&quot;shape&quot;:{&quot;fill&quot;:{&quot;gradient&quot;:[{&quot;brightness&quot;:0,&quot;colorType&quot;:1,&quot;foreColorIndex&quot;:5,&quot;pos&quot;:0.8600000143051147,&quot;transparency&quot;:1},{&quot;brightness&quot;:0,&quot;colorType&quot;:1,&quot;foreColorIndex&quot;:5,&quot;pos&quot;:0,&quot;transparency&quot;:0.2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13"/>
  <p:tag name="KSO_WM_UNIT_TEXT_FILL_TYPE" val="1"/>
  <p:tag name="KSO_WM_UNIT_USESOURCEFORMAT_APPLY" val="1"/>
</p:tagLst>
</file>

<file path=ppt/tags/tag5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91_3*l_h_f*1_1_1"/>
  <p:tag name="KSO_WM_TEMPLATE_CATEGORY" val="diagram"/>
  <p:tag name="KSO_WM_TEMPLATE_INDEX" val="20234791"/>
  <p:tag name="KSO_WM_UNIT_LAYERLEVEL" val="1_1_1"/>
  <p:tag name="KSO_WM_TAG_VERSION" val="3.0"/>
  <p:tag name="KSO_WM_UNIT_SUBTYPE" val="a"/>
  <p:tag name="KSO_WM_UNIT_NOCLEAR" val="0"/>
  <p:tag name="KSO_WM_DIAGRAM_GROUP_CODE" val="l1-1"/>
  <p:tag name="KSO_WM_UNIT_TYPE" val="l_h_f"/>
  <p:tag name="KSO_WM_UNIT_INDEX" val="1_1_1"/>
  <p:tag name="KSO_WM_DIAGRAM_VERSION" val="3"/>
  <p:tag name="KSO_WM_DIAGRAM_COLOR_TRICK" val="1"/>
  <p:tag name="KSO_WM_DIAGRAM_COLOR_TEXT_CAN_REMOVE" val="n"/>
  <p:tag name="KSO_WM_DIAGRAM_MAX_ITEMCNT" val="3"/>
  <p:tag name="KSO_WM_DIAGRAM_MIN_ITEMCNT" val="1"/>
  <p:tag name="KSO_WM_DIAGRAM_VIRTUALLY_FRAME" val="{&quot;height&quot;:384.45,&quot;left&quot;:57.642433613641764,&quot;top&quot;:112.2,&quot;width&quot;:503.21513277271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VALUE" val="108"/>
  <p:tag name="KSO_WM_BEAUTIFY_FLAG" val="#wm#"/>
  <p:tag name="KSO_WM_UNIT_PRESET_TEXT" val="单击此处输入正文，文字是您思想的提炼，请尽量言简意赅的阐述观点，单击此处输入你的项正文，请尽量言简意赅的阐述观点。"/>
  <p:tag name="KSO_WM_UNIT_TEXT_FILL_FORE_SCHEMECOLOR_INDEX" val="1"/>
  <p:tag name="KSO_WM_UNIT_TEXT_FILL_TYPE" val="1"/>
  <p:tag name="KSO_WM_UNIT_USESOURCEFORMAT_APPLY" val="1"/>
</p:tagLst>
</file>

<file path=ppt/tags/tag5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91_3*l_h_a*1_2_1"/>
  <p:tag name="KSO_WM_TEMPLATE_CATEGORY" val="diagram"/>
  <p:tag name="KSO_WM_TEMPLATE_INDEX" val="20234791"/>
  <p:tag name="KSO_WM_UNIT_LAYERLEVEL" val="1_1_1"/>
  <p:tag name="KSO_WM_TAG_VERSION" val="3.0"/>
  <p:tag name="KSO_WM_UNIT_ISCONTENTSTITLE" val="0"/>
  <p:tag name="KSO_WM_UNIT_ISNUMDGMTITLE" val="0"/>
  <p:tag name="KSO_WM_UNIT_NOCLEAR" val="0"/>
  <p:tag name="KSO_WM_DIAGRAM_GROUP_CODE" val="l1-1"/>
  <p:tag name="KSO_WM_UNIT_TYPE" val="l_h_a"/>
  <p:tag name="KSO_WM_UNIT_INDEX" val="1_2_1"/>
  <p:tag name="KSO_WM_DIAGRAM_VERSION" val="3"/>
  <p:tag name="KSO_WM_DIAGRAM_COLOR_TRICK" val="1"/>
  <p:tag name="KSO_WM_DIAGRAM_COLOR_TEXT_CAN_REMOVE" val="n"/>
  <p:tag name="KSO_WM_DIAGRAM_MAX_ITEMCNT" val="3"/>
  <p:tag name="KSO_WM_DIAGRAM_MIN_ITEMCNT" val="1"/>
  <p:tag name="KSO_WM_DIAGRAM_VIRTUALLY_FRAME" val="{&quot;height&quot;:384.45,&quot;left&quot;:57.642433613641764,&quot;top&quot;:112.2,&quot;width&quot;:503.2151327727164}"/>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此处添加项标题"/>
  <p:tag name="KSO_WM_UNIT_TEXT_FILL_FORE_SCHEMECOLOR_INDEX" val="1"/>
  <p:tag name="KSO_WM_UNIT_TEXT_FILL_TYPE" val="1"/>
  <p:tag name="KSO_WM_UNIT_LINE_FORE_SCHEMECOLOR_INDEX" val="6"/>
  <p:tag name="KSO_WM_UNIT_USESOURCEFORMAT_APPLY" val="1"/>
</p:tagLst>
</file>

<file path=ppt/tags/tag5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91_3*l_h_i*1_2_1"/>
  <p:tag name="KSO_WM_TEMPLATE_CATEGORY" val="diagram"/>
  <p:tag name="KSO_WM_TEMPLATE_INDEX" val="20234791"/>
  <p:tag name="KSO_WM_UNIT_LAYERLEVEL" val="1_1_1"/>
  <p:tag name="KSO_WM_TAG_VERSION" val="3.0"/>
  <p:tag name="KSO_WM_DIAGRAM_GROUP_CODE" val="l1-1"/>
  <p:tag name="KSO_WM_UNIT_TYPE" val="l_h_i"/>
  <p:tag name="KSO_WM_UNIT_INDEX" val="1_2_1"/>
  <p:tag name="KSO_WM_DIAGRAM_VERSION" val="3"/>
  <p:tag name="KSO_WM_DIAGRAM_COLOR_TRICK" val="1"/>
  <p:tag name="KSO_WM_DIAGRAM_COLOR_TEXT_CAN_REMOVE" val="n"/>
  <p:tag name="KSO_WM_DIAGRAM_MAX_ITEMCNT" val="3"/>
  <p:tag name="KSO_WM_DIAGRAM_MIN_ITEMCNT" val="1"/>
  <p:tag name="KSO_WM_DIAGRAM_VIRTUALLY_FRAME" val="{&quot;height&quot;:384.45,&quot;left&quot;:57.642433613641764,&quot;top&quot;:112.2,&quot;width&quot;:503.2151327727164}"/>
  <p:tag name="KSO_WM_DIAGRAM_COLOR_MATCH_VALUE" val="{&quot;shape&quot;:{&quot;fill&quot;:{&quot;solid&quot;:{&quot;brightness&quot;:0,&quot;colorType&quot;:1,&quot;foreColorIndex&quot;:5,&quot;transparency&quot;:0.349999994039535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UNIT_TEXT_FILL_FORE_SCHEMECOLOR_INDEX" val="13"/>
  <p:tag name="KSO_WM_UNIT_TEXT_FILL_TYPE" val="1"/>
  <p:tag name="KSO_WM_UNIT_USESOURCEFORMAT_APPLY" val="1"/>
</p:tagLst>
</file>

<file path=ppt/tags/tag5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91_3*l_h_i*1_2_2"/>
  <p:tag name="KSO_WM_TEMPLATE_CATEGORY" val="diagram"/>
  <p:tag name="KSO_WM_TEMPLATE_INDEX" val="20234791"/>
  <p:tag name="KSO_WM_UNIT_LAYERLEVEL" val="1_1_1"/>
  <p:tag name="KSO_WM_TAG_VERSION" val="3.0"/>
  <p:tag name="KSO_WM_DIAGRAM_GROUP_CODE" val="l1-1"/>
  <p:tag name="KSO_WM_UNIT_TYPE" val="l_h_i"/>
  <p:tag name="KSO_WM_UNIT_INDEX" val="1_2_2"/>
  <p:tag name="KSO_WM_DIAGRAM_VERSION" val="3"/>
  <p:tag name="KSO_WM_DIAGRAM_COLOR_TRICK" val="1"/>
  <p:tag name="KSO_WM_DIAGRAM_COLOR_TEXT_CAN_REMOVE" val="n"/>
  <p:tag name="KSO_WM_DIAGRAM_MAX_ITEMCNT" val="3"/>
  <p:tag name="KSO_WM_DIAGRAM_MIN_ITEMCNT" val="1"/>
  <p:tag name="KSO_WM_DIAGRAM_VIRTUALLY_FRAME" val="{&quot;height&quot;:384.45,&quot;left&quot;:57.642433613641764,&quot;top&quot;:112.2,&quot;width&quot;:503.2151327727164}"/>
  <p:tag name="KSO_WM_DIAGRAM_COLOR_MATCH_VALUE" val="{&quot;shape&quot;:{&quot;fill&quot;:{&quot;gradient&quot;:[{&quot;brightness&quot;:0,&quot;colorType&quot;:1,&quot;foreColorIndex&quot;:5,&quot;pos&quot;:0.8600000143051147,&quot;transparency&quot;:1},{&quot;brightness&quot;:0,&quot;colorType&quot;:1,&quot;foreColorIndex&quot;:5,&quot;pos&quot;:0,&quot;transparency&quot;:0.2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13"/>
  <p:tag name="KSO_WM_UNIT_TEXT_FILL_TYPE" val="1"/>
  <p:tag name="KSO_WM_UNIT_USESOURCEFORMAT_APPLY" val="1"/>
</p:tagLst>
</file>

<file path=ppt/tags/tag5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91_3*l_h_f*1_2_1"/>
  <p:tag name="KSO_WM_TEMPLATE_CATEGORY" val="diagram"/>
  <p:tag name="KSO_WM_TEMPLATE_INDEX" val="20234791"/>
  <p:tag name="KSO_WM_UNIT_LAYERLEVEL" val="1_1_1"/>
  <p:tag name="KSO_WM_TAG_VERSION" val="3.0"/>
  <p:tag name="KSO_WM_UNIT_SUBTYPE" val="a"/>
  <p:tag name="KSO_WM_UNIT_NOCLEAR" val="0"/>
  <p:tag name="KSO_WM_DIAGRAM_GROUP_CODE" val="l1-1"/>
  <p:tag name="KSO_WM_UNIT_TYPE" val="l_h_f"/>
  <p:tag name="KSO_WM_UNIT_INDEX" val="1_2_1"/>
  <p:tag name="KSO_WM_DIAGRAM_VERSION" val="3"/>
  <p:tag name="KSO_WM_DIAGRAM_COLOR_TRICK" val="1"/>
  <p:tag name="KSO_WM_DIAGRAM_COLOR_TEXT_CAN_REMOVE" val="n"/>
  <p:tag name="KSO_WM_DIAGRAM_MAX_ITEMCNT" val="3"/>
  <p:tag name="KSO_WM_DIAGRAM_MIN_ITEMCNT" val="1"/>
  <p:tag name="KSO_WM_DIAGRAM_VIRTUALLY_FRAME" val="{&quot;height&quot;:384.45,&quot;left&quot;:57.642433613641764,&quot;top&quot;:112.2,&quot;width&quot;:503.21513277271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你的项正文，文字是您思想的提炼，请尽量言简意赅的阐述观点，单击此处输入你的项正文，请尽量言简意赅的阐述观点。"/>
  <p:tag name="KSO_WM_UNIT_TEXT_FILL_FORE_SCHEMECOLOR_INDEX" val="1"/>
  <p:tag name="KSO_WM_UNIT_TEXT_FILL_TYPE" val="1"/>
  <p:tag name="KSO_WM_UNIT_USESOURCEFORMAT_APPLY" val="1"/>
</p:tagLst>
</file>

<file path=ppt/tags/tag5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91_3*l_h_a*1_3_1"/>
  <p:tag name="KSO_WM_TEMPLATE_CATEGORY" val="diagram"/>
  <p:tag name="KSO_WM_TEMPLATE_INDEX" val="20234791"/>
  <p:tag name="KSO_WM_UNIT_LAYERLEVEL" val="1_1_1"/>
  <p:tag name="KSO_WM_TAG_VERSION" val="3.0"/>
  <p:tag name="KSO_WM_UNIT_ISCONTENTSTITLE" val="0"/>
  <p:tag name="KSO_WM_UNIT_ISNUMDGMTITLE" val="0"/>
  <p:tag name="KSO_WM_UNIT_NOCLEAR" val="0"/>
  <p:tag name="KSO_WM_DIAGRAM_GROUP_CODE" val="l1-1"/>
  <p:tag name="KSO_WM_UNIT_TYPE" val="l_h_a"/>
  <p:tag name="KSO_WM_UNIT_INDEX" val="1_3_1"/>
  <p:tag name="KSO_WM_DIAGRAM_VERSION" val="3"/>
  <p:tag name="KSO_WM_DIAGRAM_COLOR_TRICK" val="1"/>
  <p:tag name="KSO_WM_DIAGRAM_COLOR_TEXT_CAN_REMOVE" val="n"/>
  <p:tag name="KSO_WM_DIAGRAM_MAX_ITEMCNT" val="3"/>
  <p:tag name="KSO_WM_DIAGRAM_MIN_ITEMCNT" val="1"/>
  <p:tag name="KSO_WM_DIAGRAM_VIRTUALLY_FRAME" val="{&quot;height&quot;:384.45,&quot;left&quot;:57.642433613641764,&quot;top&quot;:112.2,&quot;width&quot;:503.2151327727164}"/>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VALUE" val="26"/>
  <p:tag name="KSO_WM_BEAUTIFY_FLAG" val="#wm#"/>
  <p:tag name="KSO_WM_UNIT_PRESET_TEXT" val="单击此处添加项标题"/>
  <p:tag name="KSO_WM_UNIT_TEXT_FILL_FORE_SCHEMECOLOR_INDEX" val="1"/>
  <p:tag name="KSO_WM_UNIT_TEXT_FILL_TYPE" val="1"/>
  <p:tag name="KSO_WM_UNIT_LINE_FORE_SCHEMECOLOR_INDEX" val="7"/>
  <p:tag name="KSO_WM_UNIT_USESOURCEFORMAT_APPLY" val="1"/>
</p:tagLst>
</file>

<file path=ppt/tags/tag56.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91_3*l_h_i*1_3_1"/>
  <p:tag name="KSO_WM_TEMPLATE_CATEGORY" val="diagram"/>
  <p:tag name="KSO_WM_TEMPLATE_INDEX" val="20234791"/>
  <p:tag name="KSO_WM_UNIT_LAYERLEVEL" val="1_1_1"/>
  <p:tag name="KSO_WM_TAG_VERSION" val="3.0"/>
  <p:tag name="KSO_WM_DIAGRAM_GROUP_CODE" val="l1-1"/>
  <p:tag name="KSO_WM_UNIT_TYPE" val="l_h_i"/>
  <p:tag name="KSO_WM_UNIT_INDEX" val="1_3_1"/>
  <p:tag name="KSO_WM_DIAGRAM_VERSION" val="3"/>
  <p:tag name="KSO_WM_DIAGRAM_COLOR_TRICK" val="1"/>
  <p:tag name="KSO_WM_DIAGRAM_COLOR_TEXT_CAN_REMOVE" val="n"/>
  <p:tag name="KSO_WM_DIAGRAM_MAX_ITEMCNT" val="3"/>
  <p:tag name="KSO_WM_DIAGRAM_MIN_ITEMCNT" val="1"/>
  <p:tag name="KSO_WM_DIAGRAM_VIRTUALLY_FRAME" val="{&quot;height&quot;:384.45,&quot;left&quot;:57.642433613641764,&quot;top&quot;:112.2,&quot;width&quot;:503.2151327727164}"/>
  <p:tag name="KSO_WM_DIAGRAM_COLOR_MATCH_VALUE" val="{&quot;shape&quot;:{&quot;fill&quot;:{&quot;solid&quot;:{&quot;brightness&quot;:0,&quot;colorType&quot;:1,&quot;foreColorIndex&quot;:5,&quot;transparency&quot;:0.349999994039535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UNIT_TEXT_FILL_FORE_SCHEMECOLOR_INDEX" val="13"/>
  <p:tag name="KSO_WM_UNIT_TEXT_FILL_TYPE" val="1"/>
  <p:tag name="KSO_WM_UNIT_USESOURCEFORMAT_APPLY" val="1"/>
</p:tagLst>
</file>

<file path=ppt/tags/tag5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91_3*l_h_i*1_3_2"/>
  <p:tag name="KSO_WM_TEMPLATE_CATEGORY" val="diagram"/>
  <p:tag name="KSO_WM_TEMPLATE_INDEX" val="20234791"/>
  <p:tag name="KSO_WM_UNIT_LAYERLEVEL" val="1_1_1"/>
  <p:tag name="KSO_WM_TAG_VERSION" val="3.0"/>
  <p:tag name="KSO_WM_DIAGRAM_GROUP_CODE" val="l1-1"/>
  <p:tag name="KSO_WM_UNIT_TYPE" val="l_h_i"/>
  <p:tag name="KSO_WM_UNIT_INDEX" val="1_3_2"/>
  <p:tag name="KSO_WM_DIAGRAM_VERSION" val="3"/>
  <p:tag name="KSO_WM_DIAGRAM_COLOR_TRICK" val="1"/>
  <p:tag name="KSO_WM_DIAGRAM_COLOR_TEXT_CAN_REMOVE" val="n"/>
  <p:tag name="KSO_WM_DIAGRAM_MAX_ITEMCNT" val="3"/>
  <p:tag name="KSO_WM_DIAGRAM_MIN_ITEMCNT" val="1"/>
  <p:tag name="KSO_WM_DIAGRAM_VIRTUALLY_FRAME" val="{&quot;height&quot;:384.45,&quot;left&quot;:57.642433613641764,&quot;top&quot;:112.2,&quot;width&quot;:503.2151327727164}"/>
  <p:tag name="KSO_WM_DIAGRAM_COLOR_MATCH_VALUE" val="{&quot;shape&quot;:{&quot;fill&quot;:{&quot;gradient&quot;:[{&quot;brightness&quot;:0,&quot;colorType&quot;:1,&quot;foreColorIndex&quot;:5,&quot;pos&quot;:0.8600000143051147,&quot;transparency&quot;:1},{&quot;brightness&quot;:0,&quot;colorType&quot;:1,&quot;foreColorIndex&quot;:5,&quot;pos&quot;:0,&quot;transparency&quot;:0.2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13"/>
  <p:tag name="KSO_WM_UNIT_TEXT_FILL_TYPE" val="1"/>
  <p:tag name="KSO_WM_UNIT_USESOURCEFORMAT_APPLY" val="1"/>
</p:tagLst>
</file>

<file path=ppt/tags/tag5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91_3*l_h_f*1_3_1"/>
  <p:tag name="KSO_WM_TEMPLATE_CATEGORY" val="diagram"/>
  <p:tag name="KSO_WM_TEMPLATE_INDEX" val="20234791"/>
  <p:tag name="KSO_WM_UNIT_LAYERLEVEL" val="1_1_1"/>
  <p:tag name="KSO_WM_TAG_VERSION" val="3.0"/>
  <p:tag name="KSO_WM_UNIT_SUBTYPE" val="a"/>
  <p:tag name="KSO_WM_UNIT_NOCLEAR" val="0"/>
  <p:tag name="KSO_WM_DIAGRAM_GROUP_CODE" val="l1-1"/>
  <p:tag name="KSO_WM_UNIT_TYPE" val="l_h_f"/>
  <p:tag name="KSO_WM_UNIT_INDEX" val="1_3_1"/>
  <p:tag name="KSO_WM_DIAGRAM_VERSION" val="3"/>
  <p:tag name="KSO_WM_DIAGRAM_COLOR_TRICK" val="1"/>
  <p:tag name="KSO_WM_DIAGRAM_COLOR_TEXT_CAN_REMOVE" val="n"/>
  <p:tag name="KSO_WM_DIAGRAM_MAX_ITEMCNT" val="3"/>
  <p:tag name="KSO_WM_DIAGRAM_MIN_ITEMCNT" val="1"/>
  <p:tag name="KSO_WM_DIAGRAM_VIRTUALLY_FRAME" val="{&quot;height&quot;:384.45,&quot;left&quot;:57.642433613641764,&quot;top&quot;:112.2,&quot;width&quot;:503.21513277271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VALUE" val="108"/>
  <p:tag name="KSO_WM_BEAUTIFY_FLAG" val="#wm#"/>
  <p:tag name="KSO_WM_UNIT_PRESET_TEXT" val="单击此处输入正文，文字是您思想的提炼，请尽量言简意赅的阐述观点，单击此处输入正文，请尽量言简意赅的阐述观点。"/>
  <p:tag name="KSO_WM_UNIT_TEXT_FILL_FORE_SCHEMECOLOR_INDEX" val="1"/>
  <p:tag name="KSO_WM_UNIT_TEXT_FILL_TYPE" val="1"/>
  <p:tag name="KSO_WM_UNIT_USESOURCEFORMAT_APPLY" val="1"/>
</p:tagLst>
</file>

<file path=ppt/tags/tag563.xml><?xml version="1.0" encoding="utf-8"?>
<p:tagLst xmlns:p="http://schemas.openxmlformats.org/presentationml/2006/main">
  <p:tag name="KSO_WM_SLIDE_ID" val="custom20234792_1"/>
  <p:tag name="KSO_WM_TEMPLATE_SUBCATEGORY" val="0"/>
  <p:tag name="KSO_WM_TEMPLATE_MASTER_TYPE" val="0"/>
  <p:tag name="KSO_WM_TEMPLATE_COLOR_TYPE" val="0"/>
  <p:tag name="KSO_WM_SLIDE_TYPE" val="text"/>
  <p:tag name="KSO_WM_SLIDE_SUBTYPE" val="picTxt"/>
  <p:tag name="KSO_WM_SLIDE_ITEM_CNT" val="2"/>
  <p:tag name="KSO_WM_SLIDE_INDEX" val="1"/>
  <p:tag name="KSO_WM_SLIDE_SIZE" val="506*384.45"/>
  <p:tag name="KSO_WM_SLIDE_POSITION" val="56.25*112.2"/>
  <p:tag name="KSO_WM_DIAGRAM_GROUP_CODE" val="l1-1"/>
  <p:tag name="KSO_WM_SLIDE_DIAGTYPE" val="l"/>
  <p:tag name="KSO_WM_TAG_VERSION" val="3.0"/>
  <p:tag name="KSO_WM_BEAUTIFY_FLAG" val="#wm#"/>
  <p:tag name="KSO_WM_TEMPLATE_CATEGORY" val="custom"/>
  <p:tag name="KSO_WM_TEMPLATE_INDEX" val="20234792"/>
  <p:tag name="KSO_WM_SLIDE_LAYOUT" val="a_d_l"/>
  <p:tag name="KSO_WM_SLIDE_LAYOUT_CNT" val="1_1_1"/>
  <p:tag name="KSO_WM_SPECIAL_SOURCE" val="bdnull"/>
</p:tagLst>
</file>

<file path=ppt/tags/tag5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4806_1*a*1"/>
  <p:tag name="KSO_WM_TEMPLATE_CATEGORY" val="custom"/>
  <p:tag name="KSO_WM_TEMPLATE_INDEX" val="20234806"/>
  <p:tag name="KSO_WM_UNIT_LAYERLEVEL" val="1"/>
  <p:tag name="KSO_WM_TAG_VERSION" val="3.0"/>
  <p:tag name="KSO_WM_BEAUTIFY_FLAG" val="#wm#"/>
  <p:tag name="KSO_WM_DIAGRAM_GROUP_CODE" val="l1-1"/>
  <p:tag name="KSO_WM_UNIT_ISCONTENTSTITLE" val="0"/>
  <p:tag name="KSO_WM_UNIT_ISNUMDGMTITLE" val="0"/>
  <p:tag name="KSO_WM_UNIT_NOCLEAR" val="0"/>
  <p:tag name="KSO_WM_UNIT_TYPE" val="a"/>
  <p:tag name="KSO_WM_UNIT_INDEX" val="1"/>
  <p:tag name="KSO_WM_UNIT_VALUE" val="29"/>
  <p:tag name="KSO_WM_UNIT_PRESET_TEXT" val="单击此处添加标题"/>
  <p:tag name="KSO_WM_UNIT_TEXT_TYPE" val="1"/>
  <p:tag name="KSO_WM_UNIT_TEXT_FILL_FORE_SCHEMECOLOR_INDEX" val="13"/>
  <p:tag name="KSO_WM_UNIT_TEXT_FILL_TYPE" val="1"/>
  <p:tag name="KSO_WM_UNIT_USESOURCEFORMAT_APPLY" val="1"/>
</p:tagLst>
</file>

<file path=ppt/tags/tag565.xml><?xml version="1.0" encoding="utf-8"?>
<p:tagLst xmlns:p="http://schemas.openxmlformats.org/presentationml/2006/main">
  <p:tag name="KSO_WM_UNIT_VALUE" val="1234*1161"/>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4806_1*d*1"/>
  <p:tag name="KSO_WM_TEMPLATE_CATEGORY" val="custom"/>
  <p:tag name="KSO_WM_TEMPLATE_INDEX" val="20234806"/>
  <p:tag name="KSO_WM_UNIT_LAYERLEVEL" val="1"/>
  <p:tag name="KSO_WM_TAG_VERSION" val="3.0"/>
  <p:tag name="KSO_WM_BEAUTIFY_FLAG" val="#wm#"/>
  <p:tag name="KSO_WM_UNIT_PICTURE_SUBTYPE" val="b"/>
  <p:tag name="KSO_WM_UNIT_LINE_FORE_SCHEMECOLOR_INDEX" val="5"/>
  <p:tag name="KSO_WM_UNIT_USESOURCEFORMAT_APPLY" val="1"/>
</p:tagLst>
</file>

<file path=ppt/tags/tag5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4806_1*i*1"/>
  <p:tag name="KSO_WM_TEMPLATE_CATEGORY" val="custom"/>
  <p:tag name="KSO_WM_TEMPLATE_INDEX" val="20234806"/>
  <p:tag name="KSO_WM_UNIT_LAYERLEVEL" val="1"/>
  <p:tag name="KSO_WM_TAG_VERSION" val="3.0"/>
  <p:tag name="KSO_WM_BEAUTIFY_FLAG" val="#wm#"/>
  <p:tag name="KSO_WM_UNIT_FILL_FORE_SCHEMECOLOR_INDEX" val="5"/>
  <p:tag name="KSO_WM_UNIT_TEXT_FILL_FORE_SCHEMECOLOR_INDEX" val="13"/>
  <p:tag name="KSO_WM_UNIT_TEXT_FILL_TYPE" val="1"/>
  <p:tag name="KSO_WM_UNIT_USESOURCEFORMAT_APPLY" val="1"/>
</p:tagLst>
</file>

<file path=ppt/tags/tag5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4806_1*i*2"/>
  <p:tag name="KSO_WM_TEMPLATE_CATEGORY" val="custom"/>
  <p:tag name="KSO_WM_TEMPLATE_INDEX" val="20234806"/>
  <p:tag name="KSO_WM_UNIT_LAYERLEVEL" val="1"/>
  <p:tag name="KSO_WM_TAG_VERSION" val="3.0"/>
  <p:tag name="KSO_WM_BEAUTIFY_FLAG" val="#wm#"/>
  <p:tag name="KSO_WM_UNIT_FILL_FORE_SCHEMECOLOR_INDEX" val="5"/>
  <p:tag name="KSO_WM_UNIT_TEXT_FILL_FORE_SCHEMECOLOR_INDEX" val="13"/>
  <p:tag name="KSO_WM_UNIT_TEXT_FILL_TYPE" val="1"/>
  <p:tag name="KSO_WM_UNIT_USESOURCEFORMAT_APPLY" val="1"/>
</p:tagLst>
</file>

<file path=ppt/tags/tag568.xml><?xml version="1.0" encoding="utf-8"?>
<p:tagLst xmlns:p="http://schemas.openxmlformats.org/presentationml/2006/main">
  <p:tag name="KSO_WM_DIAGRAM_VIRTUALLY_FRAME" val="{&quot;height&quot;:367.5,&quot;left&quot;:59.97284702890865,&quot;top&quot;:125.60000000000002,&quot;width&quot;:443.3043059421827}"/>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4738_1*l_h_f*1_1_1"/>
  <p:tag name="KSO_WM_TEMPLATE_CATEGORY" val="diagram"/>
  <p:tag name="KSO_WM_TEMPLATE_INDEX" val="20234738"/>
  <p:tag name="KSO_WM_UNIT_LAYERLEVEL" val="1_1_1"/>
  <p:tag name="KSO_WM_TAG_VERSION" val="3.0"/>
  <p:tag name="KSO_WM_BEAUTIFY_FLAG" val="#wm#"/>
  <p:tag name="KSO_WM_UNIT_VALUE" val="120"/>
  <p:tag name="KSO_WM_DIAGRAM_MAX_ITEMCNT" val="3"/>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添加文本具体内容，简明扼要地阐述您的观点。根据需要可酌情增减文字，以便观者准确地理解您的思想。单击此处添加文本具体内容。简明扼要地阐述您的观点。"/>
  <p:tag name="KSO_WM_UNIT_TEXT_FILL_FORE_SCHEMECOLOR_INDEX" val="1"/>
  <p:tag name="KSO_WM_UNIT_TEXT_FILL_TYPE" val="1"/>
  <p:tag name="KSO_WM_UNIT_USESOURCEFORMAT_APPLY" val="1"/>
</p:tagLst>
</file>

<file path=ppt/tags/tag569.xml><?xml version="1.0" encoding="utf-8"?>
<p:tagLst xmlns:p="http://schemas.openxmlformats.org/presentationml/2006/main">
  <p:tag name="KSO_WM_DIAGRAM_VIRTUALLY_FRAME" val="{&quot;height&quot;:367.5,&quot;left&quot;:59.97284702890865,&quot;top&quot;:125.60000000000002,&quot;width&quot;:443.3043059421827}"/>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4738_1*l_h_f*1_2_1"/>
  <p:tag name="KSO_WM_TEMPLATE_CATEGORY" val="diagram"/>
  <p:tag name="KSO_WM_TEMPLATE_INDEX" val="20234738"/>
  <p:tag name="KSO_WM_UNIT_LAYERLEVEL" val="1_1_1"/>
  <p:tag name="KSO_WM_TAG_VERSION" val="3.0"/>
  <p:tag name="KSO_WM_BEAUTIFY_FLAG" val="#wm#"/>
  <p:tag name="KSO_WM_UNIT_VALUE" val="120"/>
  <p:tag name="KSO_WM_DIAGRAM_MAX_ITEMCNT" val="3"/>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添加文本具体内容，简明扼要地阐述您的观点。根据需要可酌情增减文字，以便观者准确地理解您的思想。单击此处添加文本具体内容。简明扼要地阐述您的观点。"/>
  <p:tag name="KSO_WM_UNIT_TEXT_FILL_FORE_SCHEMECOLOR_INDEX" val="1"/>
  <p:tag name="KSO_WM_UNIT_TEXT_FILL_TYPE" val="1"/>
  <p:tag name="KSO_WM_UNIT_USESOURCEFORMAT_APPLY" val="1"/>
</p:tagLst>
</file>

<file path=ppt/tags/tag57.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70.xml><?xml version="1.0" encoding="utf-8"?>
<p:tagLst xmlns:p="http://schemas.openxmlformats.org/presentationml/2006/main">
  <p:tag name="KSO_WM_DIAGRAM_VIRTUALLY_FRAME" val="{&quot;height&quot;:367.5,&quot;left&quot;:59.97284702890865,&quot;top&quot;:125.60000000000002,&quot;width&quot;:443.3043059421827}"/>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4738_1*l_h_f*1_3_1"/>
  <p:tag name="KSO_WM_TEMPLATE_CATEGORY" val="diagram"/>
  <p:tag name="KSO_WM_TEMPLATE_INDEX" val="20234738"/>
  <p:tag name="KSO_WM_UNIT_LAYERLEVEL" val="1_1_1"/>
  <p:tag name="KSO_WM_TAG_VERSION" val="3.0"/>
  <p:tag name="KSO_WM_BEAUTIFY_FLAG" val="#wm#"/>
  <p:tag name="KSO_WM_UNIT_VALUE" val="120"/>
  <p:tag name="KSO_WM_DIAGRAM_MAX_ITEMCNT" val="3"/>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添加文本具体内容，简明扼要地阐述您的观点。根据需要可酌情增减文字，以便观者准确地理解您的思想。单击此处添加文本具体内容。简明扼要地阐述您的观点。"/>
  <p:tag name="KSO_WM_UNIT_TEXT_FILL_FORE_SCHEMECOLOR_INDEX" val="1"/>
  <p:tag name="KSO_WM_UNIT_TEXT_FILL_TYPE" val="1"/>
  <p:tag name="KSO_WM_UNIT_USESOURCEFORMAT_APPLY" val="1"/>
</p:tagLst>
</file>

<file path=ppt/tags/tag571.xml><?xml version="1.0" encoding="utf-8"?>
<p:tagLst xmlns:p="http://schemas.openxmlformats.org/presentationml/2006/main">
  <p:tag name="KSO_WM_DIAGRAM_VIRTUALLY_FRAME" val="{&quot;height&quot;:367.5,&quot;left&quot;:59.97284702890865,&quot;top&quot;:125.60000000000002,&quot;width&quot;:443.3043059421827}"/>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4738_1*l_h_i*1_1_1"/>
  <p:tag name="KSO_WM_TEMPLATE_CATEGORY" val="diagram"/>
  <p:tag name="KSO_WM_TEMPLATE_INDEX" val="20234738"/>
  <p:tag name="KSO_WM_UNIT_LAYERLEVEL" val="1_1_1"/>
  <p:tag name="KSO_WM_TAG_VERSION" val="3.0"/>
  <p:tag name="KSO_WM_BEAUTIFY_FLAG" val="#wm#"/>
  <p:tag name="KSO_WM_DIAGRAM_MAX_ITEMCNT" val="3"/>
  <p:tag name="KSO_WM_DIAGRAM_MIN_ITEMCNT" val="3"/>
  <p:tag name="KSO_WM_DIAGRAM_COLOR_MATCH_VALUE" val="{&quot;shape&quot;:{&quot;fill&quot;:{&quot;gradient&quot;:[{&quot;brightness&quot;:0.4000000059604645,&quot;colorType&quot;:1,&quot;foreColorIndex&quot;:5,&quot;pos&quot;:0.9700000286102295,&quot;transparency&quot;:1},{&quot;brightness&quot;:0,&quot;colorType&quot;:1,&quot;foreColorIndex&quot;:5,&quot;pos&quot;:0,&quot;transparency&quot;:0.27000001072883606}],&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05000000074505806,&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572.xml><?xml version="1.0" encoding="utf-8"?>
<p:tagLst xmlns:p="http://schemas.openxmlformats.org/presentationml/2006/main">
  <p:tag name="KSO_WM_DIAGRAM_VIRTUALLY_FRAME" val="{&quot;height&quot;:367.5,&quot;left&quot;:59.97284702890865,&quot;top&quot;:125.60000000000002,&quot;width&quot;:443.3043059421827}"/>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4738_1*l_h_a*1_1_1"/>
  <p:tag name="KSO_WM_TEMPLATE_CATEGORY" val="diagram"/>
  <p:tag name="KSO_WM_TEMPLATE_INDEX" val="20234738"/>
  <p:tag name="KSO_WM_UNIT_LAYERLEVEL" val="1_1_1"/>
  <p:tag name="KSO_WM_TAG_VERSION" val="3.0"/>
  <p:tag name="KSO_WM_BEAUTIFY_FLAG" val="#wm#"/>
  <p:tag name="KSO_WM_UNIT_VALUE" val="14"/>
  <p:tag name="KSO_WM_DIAGRAM_MAX_ITEMCNT" val="3"/>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此处添加项标题"/>
  <p:tag name="KSO_WM_UNIT_TEXT_FILL_FORE_SCHEMECOLOR_INDEX" val="1"/>
  <p:tag name="KSO_WM_UNIT_TEXT_FILL_TYPE" val="1"/>
  <p:tag name="KSO_WM_UNIT_USESOURCEFORMAT_APPLY" val="1"/>
</p:tagLst>
</file>

<file path=ppt/tags/tag573.xml><?xml version="1.0" encoding="utf-8"?>
<p:tagLst xmlns:p="http://schemas.openxmlformats.org/presentationml/2006/main">
  <p:tag name="KSO_WM_DIAGRAM_VIRTUALLY_FRAME" val="{&quot;height&quot;:367.5,&quot;left&quot;:59.97284702890865,&quot;top&quot;:125.60000000000002,&quot;width&quot;:443.3043059421827}"/>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4738_1*l_h_i*1_2_1"/>
  <p:tag name="KSO_WM_TEMPLATE_CATEGORY" val="diagram"/>
  <p:tag name="KSO_WM_TEMPLATE_INDEX" val="20234738"/>
  <p:tag name="KSO_WM_UNIT_LAYERLEVEL" val="1_1_1"/>
  <p:tag name="KSO_WM_TAG_VERSION" val="3.0"/>
  <p:tag name="KSO_WM_BEAUTIFY_FLAG" val="#wm#"/>
  <p:tag name="KSO_WM_DIAGRAM_MAX_ITEMCNT" val="3"/>
  <p:tag name="KSO_WM_DIAGRAM_MIN_ITEMCNT" val="3"/>
  <p:tag name="KSO_WM_DIAGRAM_COLOR_MATCH_VALUE" val="{&quot;shape&quot;:{&quot;fill&quot;:{&quot;gradient&quot;:[{&quot;brightness&quot;:0.4000000059604645,&quot;colorType&quot;:1,&quot;foreColorIndex&quot;:5,&quot;pos&quot;:0.9700000286102295,&quot;transparency&quot;:1},{&quot;brightness&quot;:0,&quot;colorType&quot;:1,&quot;foreColorIndex&quot;:5,&quot;pos&quot;:0,&quot;transparency&quot;:0.27000001072883606}],&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05000000074505806,&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574.xml><?xml version="1.0" encoding="utf-8"?>
<p:tagLst xmlns:p="http://schemas.openxmlformats.org/presentationml/2006/main">
  <p:tag name="KSO_WM_DIAGRAM_VIRTUALLY_FRAME" val="{&quot;height&quot;:367.5,&quot;left&quot;:59.97284702890865,&quot;top&quot;:125.60000000000002,&quot;width&quot;:443.3043059421827}"/>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4738_1*l_h_a*1_2_1"/>
  <p:tag name="KSO_WM_TEMPLATE_CATEGORY" val="diagram"/>
  <p:tag name="KSO_WM_TEMPLATE_INDEX" val="20234738"/>
  <p:tag name="KSO_WM_UNIT_LAYERLEVEL" val="1_1_1"/>
  <p:tag name="KSO_WM_TAG_VERSION" val="3.0"/>
  <p:tag name="KSO_WM_BEAUTIFY_FLAG" val="#wm#"/>
  <p:tag name="KSO_WM_UNIT_VALUE" val="14"/>
  <p:tag name="KSO_WM_DIAGRAM_MAX_ITEMCNT" val="3"/>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此处添加项标题"/>
  <p:tag name="KSO_WM_UNIT_TEXT_FILL_FORE_SCHEMECOLOR_INDEX" val="1"/>
  <p:tag name="KSO_WM_UNIT_TEXT_FILL_TYPE" val="1"/>
  <p:tag name="KSO_WM_UNIT_USESOURCEFORMAT_APPLY" val="1"/>
</p:tagLst>
</file>

<file path=ppt/tags/tag575.xml><?xml version="1.0" encoding="utf-8"?>
<p:tagLst xmlns:p="http://schemas.openxmlformats.org/presentationml/2006/main">
  <p:tag name="KSO_WM_DIAGRAM_VIRTUALLY_FRAME" val="{&quot;height&quot;:367.5,&quot;left&quot;:59.97284702890865,&quot;top&quot;:125.60000000000002,&quot;width&quot;:443.3043059421827}"/>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4738_1*l_h_i*1_3_1"/>
  <p:tag name="KSO_WM_TEMPLATE_CATEGORY" val="diagram"/>
  <p:tag name="KSO_WM_TEMPLATE_INDEX" val="20234738"/>
  <p:tag name="KSO_WM_UNIT_LAYERLEVEL" val="1_1_1"/>
  <p:tag name="KSO_WM_TAG_VERSION" val="3.0"/>
  <p:tag name="KSO_WM_BEAUTIFY_FLAG" val="#wm#"/>
  <p:tag name="KSO_WM_DIAGRAM_MAX_ITEMCNT" val="3"/>
  <p:tag name="KSO_WM_DIAGRAM_MIN_ITEMCNT" val="3"/>
  <p:tag name="KSO_WM_DIAGRAM_COLOR_MATCH_VALUE" val="{&quot;shape&quot;:{&quot;fill&quot;:{&quot;gradient&quot;:[{&quot;brightness&quot;:0.4000000059604645,&quot;colorType&quot;:1,&quot;foreColorIndex&quot;:5,&quot;pos&quot;:0.9700000286102295,&quot;transparency&quot;:1},{&quot;brightness&quot;:0,&quot;colorType&quot;:1,&quot;foreColorIndex&quot;:5,&quot;pos&quot;:0,&quot;transparency&quot;:0.27000001072883606}],&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05000000074505806,&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1"/>
</p:tagLst>
</file>

<file path=ppt/tags/tag576.xml><?xml version="1.0" encoding="utf-8"?>
<p:tagLst xmlns:p="http://schemas.openxmlformats.org/presentationml/2006/main">
  <p:tag name="KSO_WM_DIAGRAM_VIRTUALLY_FRAME" val="{&quot;height&quot;:367.5,&quot;left&quot;:59.97284702890865,&quot;top&quot;:125.60000000000002,&quot;width&quot;:443.3043059421827}"/>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4738_1*l_h_a*1_3_1"/>
  <p:tag name="KSO_WM_TEMPLATE_CATEGORY" val="diagram"/>
  <p:tag name="KSO_WM_TEMPLATE_INDEX" val="20234738"/>
  <p:tag name="KSO_WM_UNIT_LAYERLEVEL" val="1_1_1"/>
  <p:tag name="KSO_WM_TAG_VERSION" val="3.0"/>
  <p:tag name="KSO_WM_BEAUTIFY_FLAG" val="#wm#"/>
  <p:tag name="KSO_WM_UNIT_VALUE" val="14"/>
  <p:tag name="KSO_WM_DIAGRAM_MAX_ITEMCNT" val="3"/>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此处添加项标题"/>
  <p:tag name="KSO_WM_UNIT_TEXT_FILL_FORE_SCHEMECOLOR_INDEX" val="1"/>
  <p:tag name="KSO_WM_UNIT_TEXT_FILL_TYPE" val="1"/>
  <p:tag name="KSO_WM_UNIT_USESOURCEFORMAT_APPLY" val="1"/>
</p:tagLst>
</file>

<file path=ppt/tags/tag577.xml><?xml version="1.0" encoding="utf-8"?>
<p:tagLst xmlns:p="http://schemas.openxmlformats.org/presentationml/2006/main">
  <p:tag name="KSO_WM_SLIDE_ID" val="custom20234806_1"/>
  <p:tag name="KSO_WM_TEMPLATE_SUBCATEGORY" val="0"/>
  <p:tag name="KSO_WM_TEMPLATE_MASTER_TYPE" val="0"/>
  <p:tag name="KSO_WM_TEMPLATE_COLOR_TYPE" val="0"/>
  <p:tag name="KSO_WM_SLIDE_TYPE" val="text"/>
  <p:tag name="KSO_WM_SLIDE_SUBTYPE" val="picTxt"/>
  <p:tag name="KSO_WM_SLIDE_ITEM_CNT" val="4"/>
  <p:tag name="KSO_WM_SLIDE_INDEX" val="1"/>
  <p:tag name="KSO_WM_SLIDE_SIZE" val="414.55*367.5"/>
  <p:tag name="KSO_WM_SLIDE_POSITION" val="74.35*125.6"/>
  <p:tag name="KSO_WM_TAG_VERSION" val="3.0"/>
  <p:tag name="KSO_WM_BEAUTIFY_FLAG" val="#wm#"/>
  <p:tag name="KSO_WM_TEMPLATE_CATEGORY" val="custom"/>
  <p:tag name="KSO_WM_TEMPLATE_INDEX" val="20234806"/>
  <p:tag name="KSO_WM_DIAGRAM_GROUP_CODE" val="l1-1"/>
  <p:tag name="KSO_WM_SLIDE_DIAGTYPE" val="l"/>
  <p:tag name="KSO_WM_SLIDE_LAYOUT" val="a_d_l"/>
  <p:tag name="KSO_WM_SLIDE_LAYOUT_CNT" val="1_1_1"/>
</p:tagLst>
</file>

<file path=ppt/tags/tag578.xml><?xml version="1.0" encoding="utf-8"?>
<p:tagLst xmlns:p="http://schemas.openxmlformats.org/presentationml/2006/main">
  <p:tag name="KSO_WM_BEAUTIFY_FLAG" val="#wm#"/>
  <p:tag name="KSO_WM_DIAGRAM_GROUP_CODE" val="1"/>
  <p:tag name="KSO_WM_FIGMA_FLAG" val="#fgm#"/>
  <p:tag name="KSO_WM_UNIT_INDEX" val="1_2_1"/>
  <p:tag name="KSO_WM_UNIT_TYPE" val="l_h_f"/>
  <p:tag name="KSO_WM_UNIT_PRESET_TEXT" val="单击此处添加项正文"/>
  <p:tag name="KSO_WM_DIAGRAM_VIRTUALLY_FRAME" val="{&quot;height&quot;:160,&quot;left&quot;:60,&quot;top&quot;:120,&quot;width&quot;:852}"/>
</p:tagLst>
</file>

<file path=ppt/tags/tag579.xml><?xml version="1.0" encoding="utf-8"?>
<p:tagLst xmlns:p="http://schemas.openxmlformats.org/presentationml/2006/main">
  <p:tag name="KSO_WM_BEAUTIFY_FLAG" val="#wm#"/>
  <p:tag name="KSO_WM_DIAGRAM_GROUP_CODE" val="1"/>
  <p:tag name="KSO_WM_FIGMA_FLAG" val="#fgm#"/>
  <p:tag name="KSO_WM_UNIT_INDEX" val="1_2_1"/>
  <p:tag name="KSO_WM_UNIT_TYPE" val="l_h_a"/>
  <p:tag name="KSO_WM_UNIT_PRESET_TEXT" val="单击此处添加项标题"/>
  <p:tag name="KSO_WM_DIAGRAM_VIRTUALLY_FRAME" val="{&quot;height&quot;:160,&quot;left&quot;:60,&quot;top&quot;:120,&quot;width&quot;:852}"/>
</p:tagLst>
</file>

<file path=ppt/tags/tag58.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80.xml><?xml version="1.0" encoding="utf-8"?>
<p:tagLst xmlns:p="http://schemas.openxmlformats.org/presentationml/2006/main">
  <p:tag name="KSO_WM_BEAUTIFY_FLAG" val="#wm#"/>
  <p:tag name="KSO_WM_DIAGRAM_GROUP_CODE" val="1"/>
  <p:tag name="KSO_WM_FIGMA_FLAG" val="#fgm#"/>
  <p:tag name="KSO_WM_UNIT_INDEX" val="1_1_1"/>
  <p:tag name="KSO_WM_UNIT_TYPE" val="l_h_f"/>
  <p:tag name="KSO_WM_UNIT_PRESET_TEXT" val="单击此处添加项正文"/>
  <p:tag name="KSO_WM_DIAGRAM_VIRTUALLY_FRAME" val="{&quot;height&quot;:160,&quot;left&quot;:60,&quot;top&quot;:120,&quot;width&quot;:852}"/>
</p:tagLst>
</file>

<file path=ppt/tags/tag581.xml><?xml version="1.0" encoding="utf-8"?>
<p:tagLst xmlns:p="http://schemas.openxmlformats.org/presentationml/2006/main">
  <p:tag name="KSO_WM_BEAUTIFY_FLAG" val="#wm#"/>
  <p:tag name="KSO_WM_DIAGRAM_GROUP_CODE" val="1"/>
  <p:tag name="KSO_WM_FIGMA_FLAG" val="#fgm#"/>
  <p:tag name="KSO_WM_UNIT_INDEX" val="1_1_1"/>
  <p:tag name="KSO_WM_UNIT_TYPE" val="l_h_a"/>
  <p:tag name="KSO_WM_UNIT_PRESET_TEXT" val="单击此处添加项标题"/>
  <p:tag name="KSO_WM_DIAGRAM_VIRTUALLY_FRAME" val="{&quot;height&quot;:160,&quot;left&quot;:60,&quot;top&quot;:120,&quot;width&quot;:852}"/>
</p:tagLst>
</file>

<file path=ppt/tags/tag582.xml><?xml version="1.0" encoding="utf-8"?>
<p:tagLst xmlns:p="http://schemas.openxmlformats.org/presentationml/2006/main">
  <p:tag name="KSO_WM_UNIT_PIC_EFFECT" val="1"/>
</p:tagLst>
</file>

<file path=ppt/tags/tag58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custom20238557_1*i*1"/>
  <p:tag name="KSO_WM_TEMPLATE_CATEGORY" val="custom"/>
  <p:tag name="KSO_WM_TEMPLATE_INDEX" val="20238557"/>
  <p:tag name="KSO_WM_UNIT_LAYERLEVEL" val="1"/>
  <p:tag name="KSO_WM_TAG_VERSION" val="3.0"/>
  <p:tag name="KSO_WM_UNIT_FILL_FORE_SCHEMECOLOR_INDEX" val="5"/>
  <p:tag name="KSO_WM_UNIT_FILL_TYPE" val="1"/>
  <p:tag name="KSO_WM_UNIT_TEXT_FILL_FORE_SCHEMECOLOR_INDEX" val="2"/>
  <p:tag name="KSO_WM_UNIT_TEXT_FILL_TYPE" val="1"/>
  <p:tag name="KSO_WM_UNIT_USESOURCEFORMAT_APPLY" val="1"/>
  <p:tag name="KSO_WM_UNIT_PIC_EFFECT" val="1"/>
</p:tagLst>
</file>

<file path=ppt/tags/tag58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2"/>
  <p:tag name="KSO_WM_UNIT_ID" val="custom20238557_1*i*2"/>
  <p:tag name="KSO_WM_TEMPLATE_CATEGORY" val="custom"/>
  <p:tag name="KSO_WM_TEMPLATE_INDEX" val="20238557"/>
  <p:tag name="KSO_WM_UNIT_LAYERLEVEL" val="1"/>
  <p:tag name="KSO_WM_TAG_VERSION" val="3.0"/>
  <p:tag name="KSO_WM_UNIT_FILL_FORE_SCHEMECOLOR_INDEX" val="5"/>
  <p:tag name="KSO_WM_UNIT_FILL_TYPE" val="1"/>
  <p:tag name="KSO_WM_UNIT_TEXT_FILL_FORE_SCHEMECOLOR_INDEX" val="2"/>
  <p:tag name="KSO_WM_UNIT_TEXT_FILL_TYPE" val="1"/>
  <p:tag name="KSO_WM_UNIT_USESOURCEFORMAT_APPLY" val="1"/>
  <p:tag name="KSO_WM_UNIT_PIC_EFFECT" val="1"/>
</p:tagLst>
</file>

<file path=ppt/tags/tag585.xml><?xml version="1.0" encoding="utf-8"?>
<p:tagLst xmlns:p="http://schemas.openxmlformats.org/presentationml/2006/main">
  <p:tag name="KSO_WM_UNIT_VALUE" val="909*1209"/>
  <p:tag name="KSO_WM_UNIT_HIGHLIGHT" val="0"/>
  <p:tag name="KSO_WM_UNIT_COMPATIBLE" val="0"/>
  <p:tag name="KSO_WM_UNIT_DIAGRAM_ISNUMVISUAL" val="0"/>
  <p:tag name="KSO_WM_UNIT_DIAGRAM_ISREFERUNIT" val="0"/>
  <p:tag name="KSO_WM_UNIT_TYPE" val="d"/>
  <p:tag name="KSO_WM_UNIT_INDEX" val="1"/>
  <p:tag name="KSO_WM_UNIT_ID" val="custom20238557_1*d*1"/>
  <p:tag name="KSO_WM_TEMPLATE_CATEGORY" val="custom"/>
  <p:tag name="KSO_WM_TEMPLATE_INDEX" val="20238557"/>
  <p:tag name="KSO_WM_UNIT_LAYERLEVEL" val="1"/>
  <p:tag name="KSO_WM_TAG_VERSION" val="3.0"/>
  <p:tag name="KSO_WM_BEAUTIFY_FLAG" val="#wm#"/>
  <p:tag name="KSO_WM_UNIT_LINE_FORE_SCHEMECOLOR_INDEX" val="5"/>
  <p:tag name="KSO_WM_UNIT_LINE_FILL_TYPE" val="2"/>
  <p:tag name="KSO_WM_UNIT_USESOURCEFORMAT_APPLY" val="1"/>
  <p:tag name="KSO_WM_UNIT_PIC_EFFECT" val="1"/>
</p:tagLst>
</file>

<file path=ppt/tags/tag586.xml><?xml version="1.0" encoding="utf-8"?>
<p:tagLst xmlns:p="http://schemas.openxmlformats.org/presentationml/2006/main">
  <p:tag name="KSO_WM_BEAUTIFY_FLAG" val="#wm#"/>
  <p:tag name="KSO_WM_FIGMA_FLAG" val="#fgm#"/>
  <p:tag name="KSO_WM_UNIT_INDEX" val="1"/>
  <p:tag name="KSO_WM_UNIT_TYPE" val="a"/>
  <p:tag name="KSO_WM_LAYOUT_CHECK_HASH" val="b275cd1aeec349988f80e8ffe4edc6ab7e44854d"/>
  <p:tag name="KSO_WM_NEWLAYOUT_ID" val="slide_a37e02253c1e1e31"/>
  <p:tag name="KSO_WM_UNIT_PRESET_TEXT" val="单击此处添加标题"/>
</p:tagLst>
</file>

<file path=ppt/tags/tag587.xml><?xml version="1.0" encoding="utf-8"?>
<p:tagLst xmlns:p="http://schemas.openxmlformats.org/presentationml/2006/main">
  <p:tag name="KSO_WM_SLIDE_HAS_MASK" val="0"/>
  <p:tag name="KSO_WM_SLIDE_ITEM_CNT" val="0"/>
  <p:tag name="KSO_WM_SLIDE_TYPE" val="text"/>
  <p:tag name="KSO_WM_TEMPLATE_SUBCATEGORY" val="29"/>
  <p:tag name="KSO_WM_BEAUTIFY_FLAG" val="#wm#"/>
  <p:tag name="KSO_WM_TEMPLATE_FIGMA_ID" val="69796629633"/>
  <p:tag name="KSO_WM_TEMPLATE_SLIDE_ID" val="slide_a37e02253c1e1e31"/>
  <p:tag name="CP_OUTLINE_TITLE" val="责任追究情形"/>
  <p:tag name="CP_OUTLINE_TYPE" val="pt_text"/>
  <p:tag name="KSO_WM_TEMPLATE_COLOR_TYPE" val="0"/>
  <p:tag name="KSO_WM_TAG_VERSION" val="3.0"/>
  <p:tag name="KSO_WM_SLIDE_SUBTYPE" val="pureTxt"/>
  <p:tag name="KSO_WM_TEMPLATE_INDEX" val="20238606"/>
  <p:tag name="KSO_WM_TEMPLATE_CATEGORY" val="custom"/>
  <p:tag name="KSO_WM_SLIDE_INDEX" val="8"/>
  <p:tag name="KSO_WM_SLIDE_ID" val="custom20238606_8"/>
  <p:tag name="KSO_WM_TEMPLATE_MASTER_TYPE" val="0"/>
  <p:tag name="KSO_WM_SLIDE_LAYOUT" val="a_f"/>
  <p:tag name="KSO_WM_SLIDE_LAYOUT_CNT" val="1_1"/>
  <p:tag name="KSO_WM_SLIDE_SIZE" val="850*457"/>
  <p:tag name="KSO_WM_SLIDE_POSITION" val="54*28"/>
</p:tagLst>
</file>

<file path=ppt/tags/tag588.xml><?xml version="1.0" encoding="utf-8"?>
<p:tagLst xmlns:p="http://schemas.openxmlformats.org/presentationml/2006/main">
  <p:tag name="KSO_WM_UNIT_TYPE" val="a"/>
  <p:tag name="KSO_WM_UNIT_INDEX" val="1"/>
  <p:tag name="KSO_WM_BEAUTIFY_FLAG" val="#wm#"/>
  <p:tag name="KSO_WM_TAG_VERSION" val="3.0"/>
  <p:tag name="KSO_WM_UNIT_ID" val="custom20238606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06"/>
  <p:tag name="KSO_WM_TEMPLATE_CATEGORY" val="custom"/>
  <p:tag name="KSO_WM_UNIT_ISCONTENTSTITLE" val="0"/>
  <p:tag name="KSO_WM_UNIT_VALUE" val="9"/>
  <p:tag name="KSO_WM_UNIT_PRESET_TEXT" val="添加章节标题"/>
  <p:tag name="KSO_WM_UNIT_TEXT_TYPE" val="1"/>
</p:tagLst>
</file>

<file path=ppt/tags/tag589.xml><?xml version="1.0" encoding="utf-8"?>
<p:tagLst xmlns:p="http://schemas.openxmlformats.org/presentationml/2006/main">
  <p:tag name="KSO_WM_UNIT_TYPE" val="e"/>
  <p:tag name="KSO_WM_UNIT_INDEX" val="1"/>
  <p:tag name="KSO_WM_BEAUTIFY_FLAG" val="#wm#"/>
  <p:tag name="KSO_WM_TAG_VERSION" val="3.0"/>
  <p:tag name="KSO_WM_UNIT_ID" val="custom20238606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06"/>
  <p:tag name="KSO_WM_TEMPLATE_CATEGORY" val="custom"/>
  <p:tag name="KSO_WM_UNIT_VALUE" val="11"/>
</p:tagLst>
</file>

<file path=ppt/tags/tag59.xml><?xml version="1.0" encoding="utf-8"?>
<p:tagLst xmlns:p="http://schemas.openxmlformats.org/presentationml/2006/main">
  <p:tag name="KSO_WM_UNIT_TYPE" val="i"/>
  <p:tag name="KSO_WM_UNIT_INDEX" val="13"/>
  <p:tag name="KSO_WM_BEAUTIFY_FLAG" val="#wm#"/>
  <p:tag name="KSO_WM_TAG_VERSION" val="3.0"/>
  <p:tag name="KSO_WM_UNIT_ID" val="_4*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90.xml><?xml version="1.0" encoding="utf-8"?>
<p:tagLst xmlns:p="http://schemas.openxmlformats.org/presentationml/2006/main">
  <p:tag name="CP_OUTLINE_TITLE" val="附则与特殊情况处理"/>
  <p:tag name="CP_OUTLINE_TYPE" val="pt_section_title"/>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8606"/>
  <p:tag name="KSO_WM_TEMPLATE_CATEGORY" val="custom"/>
  <p:tag name="KSO_WM_SLIDE_INDEX" val="7"/>
  <p:tag name="KSO_WM_SLIDE_ID" val="custom20238606_7"/>
  <p:tag name="KSO_WM_TEMPLATE_MASTER_TYPE" val="0"/>
  <p:tag name="KSO_WM_SLIDE_LAYOUT" val="a_b_e"/>
  <p:tag name="KSO_WM_SLIDE_LAYOUT_CNT" val="1_1_1"/>
  <p:tag name="KSO_WM_SLIDE_THEME_ID" val="3333019"/>
  <p:tag name="KSO_WM_SLIDE_THEME_NAME" val="简约风线条感留白设计职场办公"/>
</p:tagLst>
</file>

<file path=ppt/tags/tag591.xml><?xml version="1.0" encoding="utf-8"?>
<p:tagLst xmlns:p="http://schemas.openxmlformats.org/presentationml/2006/main">
  <p:tag name="KSO_WM_BEAUTIFY_FLAG" val="#wm#"/>
  <p:tag name="KSO_WM_DIAGRAM_GROUP_CODE" val="1"/>
  <p:tag name="KSO_WM_FIGMA_FLAG" val="#fgm#"/>
  <p:tag name="KSO_WM_UNIT_INDEX" val="1_2_1"/>
  <p:tag name="KSO_WM_UNIT_TYPE" val="l_h_f"/>
  <p:tag name="KSO_WM_UNIT_PRESET_TEXT" val="单击此处添加项正文"/>
  <p:tag name="KSO_WM_DIAGRAM_VIRTUALLY_FRAME" val="{&quot;height&quot;:280,&quot;left&quot;:84,&quot;top&quot;:166,&quot;width&quot;:474}"/>
</p:tagLst>
</file>

<file path=ppt/tags/tag592.xml><?xml version="1.0" encoding="utf-8"?>
<p:tagLst xmlns:p="http://schemas.openxmlformats.org/presentationml/2006/main">
  <p:tag name="KSO_WM_BEAUTIFY_FLAG" val="#wm#"/>
  <p:tag name="KSO_WM_DIAGRAM_GROUP_CODE" val="1"/>
  <p:tag name="KSO_WM_FIGMA_FLAG" val="#fgm#"/>
  <p:tag name="KSO_WM_UNIT_INDEX" val="1_2_1"/>
  <p:tag name="KSO_WM_UNIT_TYPE" val="l_h_a"/>
  <p:tag name="KSO_WM_UNIT_PRESET_TEXT" val="单击此处添加项标题"/>
  <p:tag name="KSO_WM_DIAGRAM_VIRTUALLY_FRAME" val="{&quot;height&quot;:280,&quot;left&quot;:84,&quot;top&quot;:166,&quot;width&quot;:474}"/>
</p:tagLst>
</file>

<file path=ppt/tags/tag593.xml><?xml version="1.0" encoding="utf-8"?>
<p:tagLst xmlns:p="http://schemas.openxmlformats.org/presentationml/2006/main">
  <p:tag name="KSO_WM_BEAUTIFY_FLAG" val="#wm#"/>
  <p:tag name="KSO_WM_DIAGRAM_GROUP_CODE" val="1"/>
  <p:tag name="KSO_WM_FIGMA_FLAG" val="#fgm#"/>
  <p:tag name="KSO_WM_UNIT_INDEX" val="1_1_1"/>
  <p:tag name="KSO_WM_UNIT_TYPE" val="l_h_f"/>
  <p:tag name="KSO_WM_UNIT_PRESET_TEXT" val="单击此处添加项正文"/>
  <p:tag name="KSO_WM_DIAGRAM_VIRTUALLY_FRAME" val="{&quot;height&quot;:280,&quot;left&quot;:84,&quot;top&quot;:166,&quot;width&quot;:474}"/>
</p:tagLst>
</file>

<file path=ppt/tags/tag594.xml><?xml version="1.0" encoding="utf-8"?>
<p:tagLst xmlns:p="http://schemas.openxmlformats.org/presentationml/2006/main">
  <p:tag name="KSO_WM_BEAUTIFY_FLAG" val="#wm#"/>
  <p:tag name="KSO_WM_DIAGRAM_GROUP_CODE" val="1"/>
  <p:tag name="KSO_WM_FIGMA_FLAG" val="#fgm#"/>
  <p:tag name="KSO_WM_UNIT_INDEX" val="1_1_1"/>
  <p:tag name="KSO_WM_UNIT_TYPE" val="l_h_a"/>
  <p:tag name="KSO_WM_UNIT_PRESET_TEXT" val="单击此处添加项标题"/>
  <p:tag name="KSO_WM_DIAGRAM_VIRTUALLY_FRAME" val="{&quot;height&quot;:280,&quot;left&quot;:84,&quot;top&quot;:166,&quot;width&quot;:474}"/>
</p:tagLst>
</file>

<file path=ppt/tags/tag595.xml><?xml version="1.0" encoding="utf-8"?>
<p:tagLst xmlns:p="http://schemas.openxmlformats.org/presentationml/2006/main">
  <p:tag name="KSO_WM_BEAUTIFY_FLAG" val="#wm#"/>
  <p:tag name="KSO_WM_FIGMA_FLAG" val="#fgm#"/>
  <p:tag name="KSO_WM_UNIT_INDEX" val="2"/>
  <p:tag name="KSO_WM_UNIT_TYPE" val="d"/>
  <p:tag name="MH_SHAPE_GUID" val="generate_slide_ai*{&quot;ai_type&quot;:&quot;&quot;,&quot;id&quot;:&quot;&quot;}*_ai_*1750511874739cf41c4d29ab2-slide-5"/>
</p:tagLst>
</file>

<file path=ppt/tags/tag596.xml><?xml version="1.0" encoding="utf-8"?>
<p:tagLst xmlns:p="http://schemas.openxmlformats.org/presentationml/2006/main">
  <p:tag name="KSO_WM_BEAUTIFY_FLAG" val="#wm#"/>
  <p:tag name="KSO_WM_FIGMA_FLAG" val="#fgm#"/>
  <p:tag name="KSO_WM_UNIT_INDEX" val="1"/>
  <p:tag name="KSO_WM_UNIT_TYPE" val="a"/>
  <p:tag name="KSO_WM_LAYOUT_CHECK_HASH" val="b1aa82c5561d0dba52ef4cc755d10c8d282cf76d"/>
  <p:tag name="KSO_WM_NEWLAYOUT_ID" val="slide_a545310637f23f8a"/>
  <p:tag name="KSO_WM_UNIT_PRESET_TEXT" val="单击此处添加标题"/>
</p:tagLst>
</file>

<file path=ppt/tags/tag597.xml><?xml version="1.0" encoding="utf-8"?>
<p:tagLst xmlns:p="http://schemas.openxmlformats.org/presentationml/2006/main">
  <p:tag name="KSO_WM_SLIDE_HAS_MASK" val="0"/>
  <p:tag name="KSO_WM_SLIDE_ITEM_CNT" val="0"/>
  <p:tag name="KSO_WM_SLIDE_TYPE" val="text"/>
  <p:tag name="KSO_WM_TEMPLATE_SUBCATEGORY" val="29"/>
  <p:tag name="KSO_WM_BEAUTIFY_FLAG" val="#wm#"/>
  <p:tag name="KSO_WM_TEMPLATE_FIGMA_ID" val="69796629633"/>
  <p:tag name="KSO_WM_TEMPLATE_SLIDE_ID" val="slide_a545310637f23f8a"/>
  <p:tag name="CP_OUTLINE_TITLE" val="招商引资接待规定"/>
  <p:tag name="CP_OUTLINE_TYPE" val="pt_text"/>
  <p:tag name="KSO_WM_TEMPLATE_COLOR_TYPE" val="0"/>
  <p:tag name="KSO_WM_TAG_VERSION" val="3.0"/>
  <p:tag name="KSO_WM_SLIDE_SUBTYPE" val="pureTxt"/>
  <p:tag name="KSO_WM_TEMPLATE_INDEX" val="20238606"/>
  <p:tag name="KSO_WM_TEMPLATE_CATEGORY" val="custom"/>
  <p:tag name="KSO_WM_SLIDE_INDEX" val="8"/>
  <p:tag name="KSO_WM_SLIDE_ID" val="custom20238606_8"/>
  <p:tag name="KSO_WM_TEMPLATE_MASTER_TYPE" val="0"/>
  <p:tag name="KSO_WM_SLIDE_LAYOUT" val="a_f"/>
  <p:tag name="KSO_WM_SLIDE_LAYOUT_CNT" val="1_1"/>
  <p:tag name="KSO_WM_SLIDE_SIZE" val="850*457"/>
  <p:tag name="KSO_WM_SLIDE_POSITION" val="54*28"/>
</p:tagLst>
</file>

<file path=ppt/tags/tag598.xml><?xml version="1.0" encoding="utf-8"?>
<p:tagLst xmlns:p="http://schemas.openxmlformats.org/presentationml/2006/main">
  <p:tag name="KSO_WM_BEAUTIFY_FLAG" val="#wm#"/>
  <p:tag name="KSO_WM_DIAGRAM_GROUP_CODE" val="1"/>
  <p:tag name="KSO_WM_FIGMA_FLAG" val="#fgm#"/>
  <p:tag name="KSO_WM_UNIT_INDEX" val="1_2_1"/>
  <p:tag name="KSO_WM_UNIT_TYPE" val="l_h_f"/>
  <p:tag name="KSO_WM_UNIT_PRESET_TEXT" val="单击此处添加项正文"/>
  <p:tag name="KSO_WM_DIAGRAM_VIRTUALLY_FRAME" val="{&quot;height&quot;:280,&quot;left&quot;:84,&quot;top&quot;:166,&quot;width&quot;:474}"/>
</p:tagLst>
</file>

<file path=ppt/tags/tag599.xml><?xml version="1.0" encoding="utf-8"?>
<p:tagLst xmlns:p="http://schemas.openxmlformats.org/presentationml/2006/main">
  <p:tag name="KSO_WM_BEAUTIFY_FLAG" val="#wm#"/>
  <p:tag name="KSO_WM_DIAGRAM_GROUP_CODE" val="1"/>
  <p:tag name="KSO_WM_FIGMA_FLAG" val="#fgm#"/>
  <p:tag name="KSO_WM_UNIT_INDEX" val="1_2_1"/>
  <p:tag name="KSO_WM_UNIT_TYPE" val="l_h_a"/>
  <p:tag name="KSO_WM_UNIT_PRESET_TEXT" val="单击此处添加项标题"/>
  <p:tag name="KSO_WM_DIAGRAM_VIRTUALLY_FRAME" val="{&quot;height&quot;:280,&quot;left&quot;:84,&quot;top&quot;:166,&quot;width&quot;:474}"/>
</p:tagLst>
</file>

<file path=ppt/tags/tag6.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0.xml><?xml version="1.0" encoding="utf-8"?>
<p:tagLst xmlns:p="http://schemas.openxmlformats.org/presentationml/2006/main">
  <p:tag name="KSO_WM_UNIT_TYPE" val="i"/>
  <p:tag name="KSO_WM_UNIT_INDEX" val="14"/>
  <p:tag name="KSO_WM_BEAUTIFY_FLAG" val="#wm#"/>
  <p:tag name="KSO_WM_TAG_VERSION" val="3.0"/>
  <p:tag name="KSO_WM_UNIT_ID" val="_4*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00.xml><?xml version="1.0" encoding="utf-8"?>
<p:tagLst xmlns:p="http://schemas.openxmlformats.org/presentationml/2006/main">
  <p:tag name="KSO_WM_BEAUTIFY_FLAG" val="#wm#"/>
  <p:tag name="KSO_WM_DIAGRAM_GROUP_CODE" val="1"/>
  <p:tag name="KSO_WM_FIGMA_FLAG" val="#fgm#"/>
  <p:tag name="KSO_WM_UNIT_INDEX" val="1_1_1"/>
  <p:tag name="KSO_WM_UNIT_TYPE" val="l_h_f"/>
  <p:tag name="KSO_WM_UNIT_PRESET_TEXT" val="单击此处添加项正文"/>
  <p:tag name="KSO_WM_DIAGRAM_VIRTUALLY_FRAME" val="{&quot;height&quot;:280,&quot;left&quot;:84,&quot;top&quot;:166,&quot;width&quot;:474}"/>
</p:tagLst>
</file>

<file path=ppt/tags/tag601.xml><?xml version="1.0" encoding="utf-8"?>
<p:tagLst xmlns:p="http://schemas.openxmlformats.org/presentationml/2006/main">
  <p:tag name="KSO_WM_BEAUTIFY_FLAG" val="#wm#"/>
  <p:tag name="KSO_WM_DIAGRAM_GROUP_CODE" val="1"/>
  <p:tag name="KSO_WM_FIGMA_FLAG" val="#fgm#"/>
  <p:tag name="KSO_WM_UNIT_INDEX" val="1_1_1"/>
  <p:tag name="KSO_WM_UNIT_TYPE" val="l_h_a"/>
  <p:tag name="KSO_WM_UNIT_PRESET_TEXT" val="单击此处添加项标题"/>
  <p:tag name="KSO_WM_DIAGRAM_VIRTUALLY_FRAME" val="{&quot;height&quot;:280,&quot;left&quot;:84,&quot;top&quot;:166,&quot;width&quot;:474}"/>
</p:tagLst>
</file>

<file path=ppt/tags/tag602.xml><?xml version="1.0" encoding="utf-8"?>
<p:tagLst xmlns:p="http://schemas.openxmlformats.org/presentationml/2006/main">
  <p:tag name="KSO_WM_BEAUTIFY_FLAG" val="#wm#"/>
  <p:tag name="KSO_WM_FIGMA_FLAG" val="#fgm#"/>
  <p:tag name="KSO_WM_UNIT_INDEX" val="2"/>
  <p:tag name="KSO_WM_UNIT_TYPE" val="d"/>
  <p:tag name="MH_SHAPE_GUID" val="generate_slide_ai*{&quot;ai_type&quot;:&quot;&quot;,&quot;id&quot;:&quot;&quot;}*_ai_*1750511874739cf41c4d29ab2-slide-5"/>
</p:tagLst>
</file>

<file path=ppt/tags/tag603.xml><?xml version="1.0" encoding="utf-8"?>
<p:tagLst xmlns:p="http://schemas.openxmlformats.org/presentationml/2006/main">
  <p:tag name="KSO_WM_BEAUTIFY_FLAG" val="#wm#"/>
  <p:tag name="KSO_WM_FIGMA_FLAG" val="#fgm#"/>
  <p:tag name="KSO_WM_UNIT_INDEX" val="1"/>
  <p:tag name="KSO_WM_UNIT_TYPE" val="a"/>
  <p:tag name="KSO_WM_LAYOUT_CHECK_HASH" val="b1aa82c5561d0dba52ef4cc755d10c8d282cf76d"/>
  <p:tag name="KSO_WM_NEWLAYOUT_ID" val="slide_a545310637f23f8a"/>
  <p:tag name="KSO_WM_UNIT_PRESET_TEXT" val="单击此处添加标题"/>
</p:tagLst>
</file>

<file path=ppt/tags/tag604.xml><?xml version="1.0" encoding="utf-8"?>
<p:tagLst xmlns:p="http://schemas.openxmlformats.org/presentationml/2006/main">
  <p:tag name="KSO_WM_SLIDE_HAS_MASK" val="0"/>
  <p:tag name="KSO_WM_SLIDE_ITEM_CNT" val="0"/>
  <p:tag name="KSO_WM_SLIDE_TYPE" val="text"/>
  <p:tag name="KSO_WM_TEMPLATE_SUBCATEGORY" val="29"/>
  <p:tag name="KSO_WM_BEAUTIFY_FLAG" val="#wm#"/>
  <p:tag name="KSO_WM_TEMPLATE_FIGMA_ID" val="69796629633"/>
  <p:tag name="KSO_WM_TEMPLATE_SLIDE_ID" val="slide_a545310637f23f8a"/>
  <p:tag name="CP_OUTLINE_TITLE" val="招商引资接待规定"/>
  <p:tag name="CP_OUTLINE_TYPE" val="pt_text"/>
  <p:tag name="KSO_WM_TEMPLATE_COLOR_TYPE" val="0"/>
  <p:tag name="KSO_WM_TAG_VERSION" val="3.0"/>
  <p:tag name="KSO_WM_SLIDE_SUBTYPE" val="pureTxt"/>
  <p:tag name="KSO_WM_TEMPLATE_INDEX" val="20238606"/>
  <p:tag name="KSO_WM_TEMPLATE_CATEGORY" val="custom"/>
  <p:tag name="KSO_WM_SLIDE_INDEX" val="8"/>
  <p:tag name="KSO_WM_SLIDE_ID" val="custom20238606_8"/>
  <p:tag name="KSO_WM_TEMPLATE_MASTER_TYPE" val="0"/>
  <p:tag name="KSO_WM_SLIDE_LAYOUT" val="a_f"/>
  <p:tag name="KSO_WM_SLIDE_LAYOUT_CNT" val="1_1"/>
  <p:tag name="KSO_WM_SLIDE_SIZE" val="850*457"/>
  <p:tag name="KSO_WM_SLIDE_POSITION" val="54*28"/>
</p:tagLst>
</file>

<file path=ppt/tags/tag605.xml><?xml version="1.0" encoding="utf-8"?>
<p:tagLst xmlns:p="http://schemas.openxmlformats.org/presentationml/2006/main">
  <p:tag name="KSO_WM_BEAUTIFY_FLAG" val="#wm#"/>
  <p:tag name="KSO_WM_DIAGRAM_GROUP_CODE" val="1"/>
  <p:tag name="KSO_WM_FIGMA_FLAG" val="#fgm#"/>
  <p:tag name="KSO_WM_UNIT_INDEX" val="1_2_1"/>
  <p:tag name="KSO_WM_UNIT_TYPE" val="l_h_f"/>
  <p:tag name="KSO_WM_UNIT_PRESET_TEXT" val="单击此处添加项正文"/>
  <p:tag name="KSO_WM_DIAGRAM_VIRTUALLY_FRAME" val="{&quot;height&quot;:269.25,&quot;left&quot;:80,&quot;top&quot;:176.75,&quot;width&quot;:807}"/>
</p:tagLst>
</file>

<file path=ppt/tags/tag606.xml><?xml version="1.0" encoding="utf-8"?>
<p:tagLst xmlns:p="http://schemas.openxmlformats.org/presentationml/2006/main">
  <p:tag name="KSO_WM_BEAUTIFY_FLAG" val="#wm#"/>
  <p:tag name="KSO_WM_DIAGRAM_GROUP_CODE" val="1"/>
  <p:tag name="KSO_WM_FIGMA_FLAG" val="#fgm#"/>
  <p:tag name="KSO_WM_UNIT_INDEX" val="1_2_1"/>
  <p:tag name="KSO_WM_UNIT_TYPE" val="l_h_a"/>
  <p:tag name="KSO_WM_UNIT_PRESET_TEXT" val="单击此处添加项标题"/>
  <p:tag name="KSO_WM_DIAGRAM_VIRTUALLY_FRAME" val="{&quot;height&quot;:269.25,&quot;left&quot;:80,&quot;top&quot;:176.75,&quot;width&quot;:807}"/>
</p:tagLst>
</file>

<file path=ppt/tags/tag607.xml><?xml version="1.0" encoding="utf-8"?>
<p:tagLst xmlns:p="http://schemas.openxmlformats.org/presentationml/2006/main">
  <p:tag name="$PH_EXT" val="1"/>
  <p:tag name="KSO_WM_FIGMA_DECORATION_INDEX" val="2"/>
  <p:tag name="KSO_WM_BEAUTIFY_FLAG" val="#fgm#"/>
  <p:tag name="KSO_WM_DIAGRAM_GROUP_CODE" val="1"/>
  <p:tag name="KSO_WM_FIGMA_FLAG" val="#fgm#"/>
  <p:tag name="KSO_WM_UNIT_INDEX" val="1_2_1"/>
  <p:tag name="KSO_WM_UNIT_TYPE" val="l_h_x"/>
</p:tagLst>
</file>

<file path=ppt/tags/tag608.xml><?xml version="1.0" encoding="utf-8"?>
<p:tagLst xmlns:p="http://schemas.openxmlformats.org/presentationml/2006/main">
  <p:tag name="KSO_WM_BEAUTIFY_FLAG" val="#wm#"/>
  <p:tag name="KSO_WM_FIGMA_FLAG" val="#fgm#"/>
  <p:tag name="KSO_WM_UNIT_INDEX" val="1"/>
  <p:tag name="KSO_WM_UNIT_TYPE" val="a"/>
  <p:tag name="KSO_WM_LAYOUT_CHECK_HASH" val="41756a7fa830e009cc7119f1ac415d3c0fdc8383"/>
  <p:tag name="KSO_WM_NEWLAYOUT_ID" val="slide_27695abbbf409cb4"/>
  <p:tag name="KSO_WM_UNIT_PRESET_TEXT" val="单击此处添加标题"/>
</p:tagLst>
</file>

<file path=ppt/tags/tag609.xml><?xml version="1.0" encoding="utf-8"?>
<p:tagLst xmlns:p="http://schemas.openxmlformats.org/presentationml/2006/main">
  <p:tag name="KSO_WM_SLIDE_HAS_MASK" val="0"/>
  <p:tag name="KSO_WM_SLIDE_ITEM_CNT" val="0"/>
  <p:tag name="KSO_WM_SLIDE_TYPE" val="text"/>
  <p:tag name="KSO_WM_TEMPLATE_SUBCATEGORY" val="29"/>
  <p:tag name="KSO_WM_BEAUTIFY_FLAG" val="#wm#"/>
  <p:tag name="KSO_WM_TEMPLATE_FIGMA_ID" val="69796629633"/>
  <p:tag name="KSO_WM_TEMPLATE_SLIDE_ID" val="slide_27695abbbf409cb4"/>
  <p:tag name="CP_OUTLINE_TITLE" val="政策解释与生效时间"/>
  <p:tag name="CP_OUTLINE_TYPE" val="pt_text"/>
  <p:tag name="KSO_WM_TEMPLATE_COLOR_TYPE" val="0"/>
  <p:tag name="KSO_WM_TAG_VERSION" val="3.0"/>
  <p:tag name="KSO_WM_SLIDE_SUBTYPE" val="pureTxt"/>
  <p:tag name="KSO_WM_TEMPLATE_INDEX" val="20238606"/>
  <p:tag name="KSO_WM_TEMPLATE_CATEGORY" val="custom"/>
  <p:tag name="KSO_WM_SLIDE_INDEX" val="8"/>
  <p:tag name="KSO_WM_SLIDE_ID" val="custom20238606_8"/>
  <p:tag name="KSO_WM_TEMPLATE_MASTER_TYPE" val="0"/>
  <p:tag name="KSO_WM_SLIDE_LAYOUT" val="a_f"/>
  <p:tag name="KSO_WM_SLIDE_LAYOUT_CNT" val="1_1"/>
  <p:tag name="KSO_WM_SLIDE_SIZE" val="850*457"/>
  <p:tag name="KSO_WM_SLIDE_POSITION" val="54*28"/>
</p:tagLst>
</file>

<file path=ppt/tags/tag61.xml><?xml version="1.0" encoding="utf-8"?>
<p:tagLst xmlns:p="http://schemas.openxmlformats.org/presentationml/2006/main">
  <p:tag name="KSO_WM_UNIT_TYPE" val="i"/>
  <p:tag name="KSO_WM_UNIT_INDEX" val="19"/>
  <p:tag name="KSO_WM_BEAUTIFY_FLAG" val="#wm#"/>
  <p:tag name="KSO_WM_TAG_VERSION" val="3.0"/>
  <p:tag name="KSO_WM_UNIT_ID" val="_4*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10.xml><?xml version="1.0" encoding="utf-8"?>
<p:tagLst xmlns:p="http://schemas.openxmlformats.org/presentationml/2006/main">
  <p:tag name="KSO_WM_UNIT_TYPE" val="a"/>
  <p:tag name="KSO_WM_UNIT_INDEX" val="1"/>
  <p:tag name="KSO_WM_BEAUTIFY_FLAG" val="#wm#"/>
  <p:tag name="KSO_WM_TAG_VERSION" val="3.0"/>
  <p:tag name="KSO_WM_UNIT_ID" val="custom20238606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06"/>
  <p:tag name="KSO_WM_TEMPLATE_CATEGORY" val="custom"/>
  <p:tag name="KSO_WM_UNIT_ISCONTENTSTITLE" val="0"/>
  <p:tag name="KSO_WM_UNIT_VALUE" val="9"/>
  <p:tag name="KSO_WM_UNIT_PRESET_TEXT" val="添加章节标题"/>
  <p:tag name="KSO_WM_UNIT_TEXT_TYPE" val="1"/>
</p:tagLst>
</file>

<file path=ppt/tags/tag611.xml><?xml version="1.0" encoding="utf-8"?>
<p:tagLst xmlns:p="http://schemas.openxmlformats.org/presentationml/2006/main">
  <p:tag name="KSO_WM_UNIT_TYPE" val="e"/>
  <p:tag name="KSO_WM_UNIT_INDEX" val="1"/>
  <p:tag name="KSO_WM_BEAUTIFY_FLAG" val="#wm#"/>
  <p:tag name="KSO_WM_TAG_VERSION" val="3.0"/>
  <p:tag name="KSO_WM_UNIT_ID" val="custom20238606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06"/>
  <p:tag name="KSO_WM_TEMPLATE_CATEGORY" val="custom"/>
  <p:tag name="KSO_WM_UNIT_VALUE" val="11"/>
</p:tagLst>
</file>

<file path=ppt/tags/tag612.xml><?xml version="1.0" encoding="utf-8"?>
<p:tagLst xmlns:p="http://schemas.openxmlformats.org/presentationml/2006/main">
  <p:tag name="CP_OUTLINE_TITLE" val="附则与特殊情况处理"/>
  <p:tag name="CP_OUTLINE_TYPE" val="pt_section_title"/>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8606"/>
  <p:tag name="KSO_WM_TEMPLATE_CATEGORY" val="custom"/>
  <p:tag name="KSO_WM_SLIDE_INDEX" val="7"/>
  <p:tag name="KSO_WM_SLIDE_ID" val="custom20238606_7"/>
  <p:tag name="KSO_WM_TEMPLATE_MASTER_TYPE" val="0"/>
  <p:tag name="KSO_WM_SLIDE_LAYOUT" val="a_b_e"/>
  <p:tag name="KSO_WM_SLIDE_LAYOUT_CNT" val="1_1_1"/>
  <p:tag name="KSO_WM_SLIDE_THEME_ID" val="3333019"/>
  <p:tag name="KSO_WM_SLIDE_THEME_NAME" val="简约风线条感留白设计职场办公"/>
</p:tagLst>
</file>

<file path=ppt/tags/tag6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a*1"/>
  <p:tag name="KSO_WM_TEMPLATE_CATEGORY" val="diagram"/>
  <p:tag name="KSO_WM_TEMPLATE_INDEX" val="20231861"/>
  <p:tag name="KSO_WM_UNIT_LAYERLEVEL" val="1"/>
  <p:tag name="KSO_WM_TAG_VERSION" val="3.0"/>
  <p:tag name="KSO_WM_BEAUTIFY_FLAG" val="#wm#"/>
  <p:tag name="KSO_WM_UNIT_ISCONTENTSTITLE" val="0"/>
  <p:tag name="KSO_WM_UNIT_ISNUMDGMTITLE" val="0"/>
  <p:tag name="KSO_WM_UNIT_NOCLEAR" val="0"/>
  <p:tag name="KSO_WM_DIAGRAM_GROUP_CODE" val="l1-1"/>
  <p:tag name="KSO_WM_UNIT_TYPE" val="a"/>
  <p:tag name="KSO_WM_UNIT_INDEX" val="1"/>
  <p:tag name="KSO_WM_UNIT_TEXT_TYPE" val="1"/>
  <p:tag name="KSO_WM_UNIT_PRESET_TEXT" val="单击此处添加标题"/>
  <p:tag name="KSO_WM_UNIT_TEXT_FILL_FORE_SCHEMECOLOR_INDEX" val="13"/>
  <p:tag name="KSO_WM_UNIT_TEXT_FILL_TYPE" val="1"/>
  <p:tag name="KSO_WM_UNIT_USESOURCEFORMAT_APPLY" val="1"/>
</p:tagLst>
</file>

<file path=ppt/tags/tag6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i*1_1_2"/>
  <p:tag name="KSO_WM_TEMPLATE_CATEGORY" val="diagram"/>
  <p:tag name="KSO_WM_TEMPLATE_INDEX" val="20231861"/>
  <p:tag name="KSO_WM_UNIT_LAYERLEVEL" val="1_1_1"/>
  <p:tag name="KSO_WM_TAG_VERSION" val="3.0"/>
  <p:tag name="KSO_WM_DIAGRAM_GROUP_CODE" val="l1-1"/>
  <p:tag name="KSO_WM_UNIT_TYPE" val="l_h_i"/>
  <p:tag name="KSO_WM_UNIT_INDEX" val="1_1_2"/>
  <p:tag name="KSO_WM_DIAGRAM_VERSION" val="3"/>
  <p:tag name="KSO_WM_DIAGRAM_COLOR_TRICK" val="1"/>
  <p:tag name="KSO_WM_DIAGRAM_COLOR_TEXT_CAN_REMOVE" val="n"/>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gradient&quot;:[{&quot;brightness&quot;:0,&quot;colorType&quot;:1,&quot;foreColorIndex&quot;:5,&quot;pos&quot;:1,&quot;transparency&quot;:1},{&quot;brightness&quot;:0,&quot;colorType&quot;:1,&quot;foreColorIndex&quot;:5,&quot;pos&quot;:1,&quot;transparency&quot;:0},{&quot;brightness&quot;:0.800000011920929,&quot;colorType&quot;:1,&quot;foreColorIndex&quot;:5,&quot;pos&quot;:0,&quot;transparency&quot;:0.8999999761581421}],&quot;type&quot;:3},&quot;glow&quot;:{&quot;colorType&quot;:0},&quot;line&quot;:{&quot;gradient&quot;:[{&quot;brightness&quot;:0,&quot;colorType&quot;:1,&quot;foreColorIndex&quot;:5,&quot;pos&quot;:0.20000000298023224,&quot;transparency&quot;:1},{&quot;brightness&quot;:0.4000000059604645,&quot;colorType&quot;:1,&quot;foreColorIndex&quot;:5,&quot;pos&quot;:1,&quot;transparency&quot;:0}],&quot;type&quot;:2},&quot;shadow&quot;:{&quot;brightness&quot;:-0.25,&quot;colorType&quot;:1,&quot;foreColorIndex&quot;:5,&quot;transparency&quot;:0.9300000071525574},&quot;threeD&quot;:{&quot;curvedSurface&quot;:{&quot;brightness&quot;:0,&quot;colorType&quot;:2,&quot;rgb&quot;:&quot;#000000&quot;},&quot;depth&quot;:{&quot;colorType&quot;:0}}},&quot;text&quot;:{&quot;fill&quot;:{&quot;solid&quot;:{&quot;brightness&quot;:0,&quot;colorType&quot;:2,&quot;rgb&quot;:&quot;#292929&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BEAUTIFY_FLAG" val="#wm#"/>
  <p:tag name="KSO_WM_UNIT_FILL_TYPE" val="3"/>
  <p:tag name="KSO_WM_UNIT_LINE_FORE_SCHEMECOLOR_INDEX" val="5"/>
  <p:tag name="KSO_WM_UNIT_SHADOW_SCHEMECOLOR_INDEX" val="5"/>
  <p:tag name="KSO_WM_UNIT_USESOURCEFORMAT_APPLY" val="1"/>
</p:tagLst>
</file>

<file path=ppt/tags/tag6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a*1_1_1"/>
  <p:tag name="KSO_WM_TEMPLATE_CATEGORY" val="diagram"/>
  <p:tag name="KSO_WM_TEMPLATE_INDEX" val="20231861"/>
  <p:tag name="KSO_WM_UNIT_LAYERLEVEL" val="1_1_1"/>
  <p:tag name="KSO_WM_TAG_VERSION" val="3.0"/>
  <p:tag name="KSO_WM_UNIT_ISCONTENTSTITLE" val="0"/>
  <p:tag name="KSO_WM_UNIT_ISNUMDGMTITLE" val="0"/>
  <p:tag name="KSO_WM_UNIT_NOCLEAR" val="0"/>
  <p:tag name="KSO_WM_DIAGRAM_GROUP_CODE" val="l1-1"/>
  <p:tag name="KSO_WM_UNIT_TYPE" val="l_h_a"/>
  <p:tag name="KSO_WM_UNIT_INDEX" val="1_1_1"/>
  <p:tag name="KSO_WM_DIAGRAM_VERSION" val="3"/>
  <p:tag name="KSO_WM_DIAGRAM_COLOR_TRICK" val="1"/>
  <p:tag name="KSO_WM_DIAGRAM_COLOR_TEXT_CAN_REMOVE" val="n"/>
  <p:tag name="KSO_WM_UNIT_VALUE" val="10"/>
  <p:tag name="KSO_WM_UNIT_TEXT_TYPE" val="1"/>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BEAUTIFY_FLAG" val="#wm#"/>
  <p:tag name="KSO_WM_UNIT_PRESET_TEXT" val="添加标题内容"/>
  <p:tag name="KSO_WM_UNIT_TEXT_FILL_FORE_SCHEMECOLOR_INDEX" val="1"/>
  <p:tag name="KSO_WM_UNIT_TEXT_FILL_TYPE" val="1"/>
  <p:tag name="KSO_WM_UNIT_USESOURCEFORMAT_APPLY" val="1"/>
</p:tagLst>
</file>

<file path=ppt/tags/tag6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i*1_1_1"/>
  <p:tag name="KSO_WM_TEMPLATE_CATEGORY" val="diagram"/>
  <p:tag name="KSO_WM_TEMPLATE_INDEX" val="20231861"/>
  <p:tag name="KSO_WM_UNIT_LAYERLEVEL" val="1_1_1"/>
  <p:tag name="KSO_WM_TAG_VERSION" val="3.0"/>
  <p:tag name="KSO_WM_DIAGRAM_GROUP_CODE" val="l1-1"/>
  <p:tag name="KSO_WM_UNIT_TYPE" val="l_h_i"/>
  <p:tag name="KSO_WM_UNIT_INDEX" val="1_1_1"/>
  <p:tag name="KSO_WM_DIAGRAM_VERSION" val="3"/>
  <p:tag name="KSO_WM_DIAGRAM_COLOR_TRICK" val="1"/>
  <p:tag name="KSO_WM_DIAGRAM_COLOR_TEXT_CAN_REMOVE" val="n"/>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type&quot;:0},&quot;glow&quot;:{&quot;colorType&quot;:0},&quot;line&quot;:{&quot;gradient&quot;:[{&quot;brightness&quot;:0,&quot;colorType&quot;:1,&quot;foreColorIndex&quot;:5,&quot;pos&quot;:0,&quot;transparency&quot;:0.8999999761581421},{&quot;brightness&quot;:0,&quot;colorType&quot;:1,&quot;foreColorIndex&quot;:5,&quot;pos&quot;:1,&quot;transparency&quot;:0.20000000298023224}],&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 name="KSO_WM_BEAUTIFY_FLAG" val="#wm#"/>
  <p:tag name="KSO_WM_UNIT_LINE_FORE_SCHEMECOLOR_INDEX" val="5"/>
  <p:tag name="KSO_WM_UNIT_USESOURCEFORMAT_APPLY" val="1"/>
</p:tagLst>
</file>

<file path=ppt/tags/tag6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f*1_1_1"/>
  <p:tag name="KSO_WM_TEMPLATE_CATEGORY" val="diagram"/>
  <p:tag name="KSO_WM_TEMPLATE_INDEX" val="20231861"/>
  <p:tag name="KSO_WM_UNIT_LAYERLEVEL" val="1_1_1"/>
  <p:tag name="KSO_WM_TAG_VERSION" val="3.0"/>
  <p:tag name="KSO_WM_UNIT_SUBTYPE" val="a"/>
  <p:tag name="KSO_WM_UNIT_NOCLEAR" val="0"/>
  <p:tag name="KSO_WM_DIAGRAM_GROUP_CODE" val="l1-1"/>
  <p:tag name="KSO_WM_UNIT_TYPE" val="l_h_f"/>
  <p:tag name="KSO_WM_UNIT_INDEX" val="1_1_1"/>
  <p:tag name="KSO_WM_DIAGRAM_VERSION" val="3"/>
  <p:tag name="KSO_WM_DIAGRAM_COLOR_TRICK" val="1"/>
  <p:tag name="KSO_WM_DIAGRAM_COLOR_TEXT_CAN_REMOVE" val="n"/>
  <p:tag name="KSO_WM_UNIT_VALUE" val="96"/>
  <p:tag name="KSO_WM_UNIT_TEXT_TYPE" val="1"/>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UNIT_TEXT_LAYER_COUNT" val="1"/>
  <p:tag name="KSO_WM_BEAUTIFY_FLAG" val="#wm#"/>
  <p:tag name="KSO_WM_UNIT_PRESET_TEXT" val="单击此处添加文本具体内容，简明扼要地阐述您的观点。根据需要可酌情增减文字，以便观者准确地理解您传达的思想。单击此处添加文本具体内容，简明扼要地阐述您的观点。"/>
  <p:tag name="KSO_WM_UNIT_TEXT_FILL_FORE_SCHEMECOLOR_INDEX" val="1"/>
  <p:tag name="KSO_WM_UNIT_TEXT_FILL_TYPE" val="1"/>
  <p:tag name="KSO_WM_UNIT_USESOURCEFORMAT_APPLY" val="1"/>
</p:tagLst>
</file>

<file path=ppt/tags/tag6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i*1_2_2"/>
  <p:tag name="KSO_WM_TEMPLATE_CATEGORY" val="diagram"/>
  <p:tag name="KSO_WM_TEMPLATE_INDEX" val="20231861"/>
  <p:tag name="KSO_WM_UNIT_LAYERLEVEL" val="1_1_1"/>
  <p:tag name="KSO_WM_TAG_VERSION" val="3.0"/>
  <p:tag name="KSO_WM_DIAGRAM_GROUP_CODE" val="l1-1"/>
  <p:tag name="KSO_WM_UNIT_TYPE" val="l_h_i"/>
  <p:tag name="KSO_WM_UNIT_INDEX" val="1_2_2"/>
  <p:tag name="KSO_WM_DIAGRAM_VERSION" val="3"/>
  <p:tag name="KSO_WM_DIAGRAM_COLOR_TRICK" val="1"/>
  <p:tag name="KSO_WM_DIAGRAM_COLOR_TEXT_CAN_REMOVE" val="n"/>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gradient&quot;:[{&quot;brightness&quot;:0,&quot;colorType&quot;:1,&quot;foreColorIndex&quot;:5,&quot;pos&quot;:1,&quot;transparency&quot;:1},{&quot;brightness&quot;:0,&quot;colorType&quot;:1,&quot;foreColorIndex&quot;:5,&quot;pos&quot;:1,&quot;transparency&quot;:0},{&quot;brightness&quot;:0.800000011920929,&quot;colorType&quot;:1,&quot;foreColorIndex&quot;:5,&quot;pos&quot;:0,&quot;transparency&quot;:0.8999999761581421}],&quot;type&quot;:3},&quot;glow&quot;:{&quot;colorType&quot;:0},&quot;line&quot;:{&quot;gradient&quot;:[{&quot;brightness&quot;:0,&quot;colorType&quot;:1,&quot;foreColorIndex&quot;:5,&quot;pos&quot;:0.20000000298023224,&quot;transparency&quot;:1},{&quot;brightness&quot;:0.4000000059604645,&quot;colorType&quot;:1,&quot;foreColorIndex&quot;:5,&quot;pos&quot;:1,&quot;transparency&quot;:0}],&quot;type&quot;:2},&quot;shadow&quot;:{&quot;brightness&quot;:-0.25,&quot;colorType&quot;:1,&quot;foreColorIndex&quot;:5,&quot;transparency&quot;:0.9300000071525574},&quot;threeD&quot;:{&quot;curvedSurface&quot;:{&quot;brightness&quot;:0,&quot;colorType&quot;:2,&quot;rgb&quot;:&quot;#000000&quot;},&quot;depth&quot;:{&quot;colorType&quot;:0}}},&quot;text&quot;:{&quot;fill&quot;:{&quot;solid&quot;:{&quot;brightness&quot;:0,&quot;colorType&quot;:2,&quot;rgb&quot;:&quot;#292929&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BEAUTIFY_FLAG" val="#wm#"/>
  <p:tag name="KSO_WM_UNIT_FILL_TYPE" val="3"/>
  <p:tag name="KSO_WM_UNIT_LINE_FORE_SCHEMECOLOR_INDEX" val="6"/>
  <p:tag name="KSO_WM_UNIT_SHADOW_SCHEMECOLOR_INDEX" val="6"/>
  <p:tag name="KSO_WM_UNIT_USESOURCEFORMAT_APPLY" val="1"/>
</p:tagLst>
</file>

<file path=ppt/tags/tag6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i*1_3_2"/>
  <p:tag name="KSO_WM_TEMPLATE_CATEGORY" val="diagram"/>
  <p:tag name="KSO_WM_TEMPLATE_INDEX" val="20231861"/>
  <p:tag name="KSO_WM_UNIT_LAYERLEVEL" val="1_1_1"/>
  <p:tag name="KSO_WM_TAG_VERSION" val="3.0"/>
  <p:tag name="KSO_WM_DIAGRAM_GROUP_CODE" val="l1-1"/>
  <p:tag name="KSO_WM_UNIT_TYPE" val="l_h_i"/>
  <p:tag name="KSO_WM_UNIT_INDEX" val="1_3_2"/>
  <p:tag name="KSO_WM_DIAGRAM_VERSION" val="3"/>
  <p:tag name="KSO_WM_DIAGRAM_COLOR_TRICK" val="1"/>
  <p:tag name="KSO_WM_DIAGRAM_COLOR_TEXT_CAN_REMOVE" val="n"/>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gradient&quot;:[{&quot;brightness&quot;:0,&quot;colorType&quot;:1,&quot;foreColorIndex&quot;:5,&quot;pos&quot;:1,&quot;transparency&quot;:1},{&quot;brightness&quot;:0,&quot;colorType&quot;:1,&quot;foreColorIndex&quot;:5,&quot;pos&quot;:1,&quot;transparency&quot;:0},{&quot;brightness&quot;:0.800000011920929,&quot;colorType&quot;:1,&quot;foreColorIndex&quot;:5,&quot;pos&quot;:0,&quot;transparency&quot;:0.8999999761581421}],&quot;type&quot;:3},&quot;glow&quot;:{&quot;colorType&quot;:0},&quot;line&quot;:{&quot;gradient&quot;:[{&quot;brightness&quot;:0,&quot;colorType&quot;:1,&quot;foreColorIndex&quot;:5,&quot;pos&quot;:0.20000000298023224,&quot;transparency&quot;:1},{&quot;brightness&quot;:0.4000000059604645,&quot;colorType&quot;:1,&quot;foreColorIndex&quot;:5,&quot;pos&quot;:1,&quot;transparency&quot;:0}],&quot;type&quot;:2},&quot;shadow&quot;:{&quot;brightness&quot;:-0.25,&quot;colorType&quot;:1,&quot;foreColorIndex&quot;:5,&quot;transparency&quot;:0.9300000071525574},&quot;threeD&quot;:{&quot;curvedSurface&quot;:{&quot;brightness&quot;:0,&quot;colorType&quot;:2,&quot;rgb&quot;:&quot;#000000&quot;},&quot;depth&quot;:{&quot;colorType&quot;:0}}},&quot;text&quot;:{&quot;fill&quot;:{&quot;solid&quot;:{&quot;brightness&quot;:0,&quot;colorType&quot;:2,&quot;rgb&quot;:&quot;#292929&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BEAUTIFY_FLAG" val="#wm#"/>
  <p:tag name="KSO_WM_UNIT_FILL_TYPE" val="3"/>
  <p:tag name="KSO_WM_UNIT_LINE_FORE_SCHEMECOLOR_INDEX" val="5"/>
  <p:tag name="KSO_WM_UNIT_SHADOW_SCHEMECOLOR_INDEX" val="5"/>
  <p:tag name="KSO_WM_UNIT_USESOURCEFORMAT_APPLY" val="1"/>
</p:tagLst>
</file>

<file path=ppt/tags/tag62.xml><?xml version="1.0" encoding="utf-8"?>
<p:tagLst xmlns:p="http://schemas.openxmlformats.org/presentationml/2006/main">
  <p:tag name="KSO_WM_UNIT_TYPE" val="i"/>
  <p:tag name="KSO_WM_UNIT_INDEX" val="18"/>
  <p:tag name="KSO_WM_BEAUTIFY_FLAG" val="#wm#"/>
  <p:tag name="KSO_WM_TAG_VERSION" val="3.0"/>
  <p:tag name="KSO_WM_UNIT_ID" val="_4*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a*1_2_1"/>
  <p:tag name="KSO_WM_TEMPLATE_CATEGORY" val="diagram"/>
  <p:tag name="KSO_WM_TEMPLATE_INDEX" val="20231861"/>
  <p:tag name="KSO_WM_UNIT_LAYERLEVEL" val="1_1_1"/>
  <p:tag name="KSO_WM_TAG_VERSION" val="3.0"/>
  <p:tag name="KSO_WM_UNIT_ISCONTENTSTITLE" val="0"/>
  <p:tag name="KSO_WM_UNIT_ISNUMDGMTITLE" val="0"/>
  <p:tag name="KSO_WM_UNIT_NOCLEAR" val="0"/>
  <p:tag name="KSO_WM_DIAGRAM_GROUP_CODE" val="l1-1"/>
  <p:tag name="KSO_WM_UNIT_TYPE" val="l_h_a"/>
  <p:tag name="KSO_WM_UNIT_INDEX" val="1_2_1"/>
  <p:tag name="KSO_WM_DIAGRAM_VERSION" val="3"/>
  <p:tag name="KSO_WM_DIAGRAM_COLOR_TRICK" val="1"/>
  <p:tag name="KSO_WM_DIAGRAM_COLOR_TEXT_CAN_REMOVE" val="n"/>
  <p:tag name="KSO_WM_UNIT_VALUE" val="10"/>
  <p:tag name="KSO_WM_UNIT_TEXT_TYPE" val="1"/>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BEAUTIFY_FLAG" val="#wm#"/>
  <p:tag name="KSO_WM_UNIT_PRESET_TEXT" val="添加标题内容"/>
  <p:tag name="KSO_WM_UNIT_TEXT_FILL_FORE_SCHEMECOLOR_INDEX" val="1"/>
  <p:tag name="KSO_WM_UNIT_TEXT_FILL_TYPE" val="1"/>
  <p:tag name="KSO_WM_UNIT_USESOURCEFORMAT_APPLY" val="1"/>
</p:tagLst>
</file>

<file path=ppt/tags/tag6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i*1_2_1"/>
  <p:tag name="KSO_WM_TEMPLATE_CATEGORY" val="diagram"/>
  <p:tag name="KSO_WM_TEMPLATE_INDEX" val="20231861"/>
  <p:tag name="KSO_WM_UNIT_LAYERLEVEL" val="1_1_1"/>
  <p:tag name="KSO_WM_TAG_VERSION" val="3.0"/>
  <p:tag name="KSO_WM_DIAGRAM_GROUP_CODE" val="l1-1"/>
  <p:tag name="KSO_WM_UNIT_TYPE" val="l_h_i"/>
  <p:tag name="KSO_WM_UNIT_INDEX" val="1_2_1"/>
  <p:tag name="KSO_WM_DIAGRAM_VERSION" val="3"/>
  <p:tag name="KSO_WM_DIAGRAM_COLOR_TRICK" val="1"/>
  <p:tag name="KSO_WM_DIAGRAM_COLOR_TEXT_CAN_REMOVE" val="n"/>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type&quot;:0},&quot;glow&quot;:{&quot;colorType&quot;:0},&quot;line&quot;:{&quot;gradient&quot;:[{&quot;brightness&quot;:0,&quot;colorType&quot;:1,&quot;foreColorIndex&quot;:5,&quot;pos&quot;:0,&quot;transparency&quot;:0.8999999761581421},{&quot;brightness&quot;:0,&quot;colorType&quot;:1,&quot;foreColorIndex&quot;:5,&quot;pos&quot;:1,&quot;transparency&quot;:0.20000000298023224}],&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 name="KSO_WM_BEAUTIFY_FLAG" val="#wm#"/>
  <p:tag name="KSO_WM_UNIT_LINE_FORE_SCHEMECOLOR_INDEX" val="6"/>
  <p:tag name="KSO_WM_UNIT_USESOURCEFORMAT_APPLY" val="1"/>
</p:tagLst>
</file>

<file path=ppt/tags/tag6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f*1_2_1"/>
  <p:tag name="KSO_WM_TEMPLATE_CATEGORY" val="diagram"/>
  <p:tag name="KSO_WM_TEMPLATE_INDEX" val="20231861"/>
  <p:tag name="KSO_WM_UNIT_LAYERLEVEL" val="1_1_1"/>
  <p:tag name="KSO_WM_TAG_VERSION" val="3.0"/>
  <p:tag name="KSO_WM_UNIT_SUBTYPE" val="a"/>
  <p:tag name="KSO_WM_UNIT_NOCLEAR" val="0"/>
  <p:tag name="KSO_WM_DIAGRAM_GROUP_CODE" val="l1-1"/>
  <p:tag name="KSO_WM_UNIT_TYPE" val="l_h_f"/>
  <p:tag name="KSO_WM_UNIT_INDEX" val="1_2_1"/>
  <p:tag name="KSO_WM_DIAGRAM_VERSION" val="3"/>
  <p:tag name="KSO_WM_DIAGRAM_COLOR_TRICK" val="1"/>
  <p:tag name="KSO_WM_DIAGRAM_COLOR_TEXT_CAN_REMOVE" val="n"/>
  <p:tag name="KSO_WM_UNIT_VALUE" val="96"/>
  <p:tag name="KSO_WM_UNIT_TEXT_TYPE" val="1"/>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UNIT_TEXT_LAYER_COUNT" val="1"/>
  <p:tag name="KSO_WM_BEAUTIFY_FLAG" val="#wm#"/>
  <p:tag name="KSO_WM_UNIT_PRESET_TEXT" val="单击此处添加文本具体内容，简明扼要地阐述您的观点。根据需要可酌情增减文字，以便观者准确地理解您传达的思想。单击此处添加文本具体内容，简明扼要地阐述您的观点。"/>
  <p:tag name="KSO_WM_UNIT_TEXT_FILL_FORE_SCHEMECOLOR_INDEX" val="1"/>
  <p:tag name="KSO_WM_UNIT_TEXT_FILL_TYPE" val="1"/>
  <p:tag name="KSO_WM_UNIT_USESOURCEFORMAT_APPLY" val="1"/>
</p:tagLst>
</file>

<file path=ppt/tags/tag6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a*1_3_1"/>
  <p:tag name="KSO_WM_TEMPLATE_CATEGORY" val="diagram"/>
  <p:tag name="KSO_WM_TEMPLATE_INDEX" val="20231861"/>
  <p:tag name="KSO_WM_UNIT_LAYERLEVEL" val="1_1_1"/>
  <p:tag name="KSO_WM_TAG_VERSION" val="3.0"/>
  <p:tag name="KSO_WM_UNIT_ISCONTENTSTITLE" val="0"/>
  <p:tag name="KSO_WM_UNIT_ISNUMDGMTITLE" val="0"/>
  <p:tag name="KSO_WM_UNIT_NOCLEAR" val="0"/>
  <p:tag name="KSO_WM_DIAGRAM_GROUP_CODE" val="l1-1"/>
  <p:tag name="KSO_WM_UNIT_TYPE" val="l_h_a"/>
  <p:tag name="KSO_WM_UNIT_INDEX" val="1_3_1"/>
  <p:tag name="KSO_WM_DIAGRAM_VERSION" val="3"/>
  <p:tag name="KSO_WM_DIAGRAM_COLOR_TRICK" val="1"/>
  <p:tag name="KSO_WM_DIAGRAM_COLOR_TEXT_CAN_REMOVE" val="n"/>
  <p:tag name="KSO_WM_UNIT_VALUE" val="10"/>
  <p:tag name="KSO_WM_UNIT_TEXT_TYPE" val="1"/>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BEAUTIFY_FLAG" val="#wm#"/>
  <p:tag name="KSO_WM_UNIT_PRESET_TEXT" val="添加标题内容"/>
  <p:tag name="KSO_WM_UNIT_TEXT_FILL_FORE_SCHEMECOLOR_INDEX" val="1"/>
  <p:tag name="KSO_WM_UNIT_TEXT_FILL_TYPE" val="1"/>
  <p:tag name="KSO_WM_UNIT_USESOURCEFORMAT_APPLY" val="1"/>
</p:tagLst>
</file>

<file path=ppt/tags/tag6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i*1_3_1"/>
  <p:tag name="KSO_WM_TEMPLATE_CATEGORY" val="diagram"/>
  <p:tag name="KSO_WM_TEMPLATE_INDEX" val="20231861"/>
  <p:tag name="KSO_WM_UNIT_LAYERLEVEL" val="1_1_1"/>
  <p:tag name="KSO_WM_TAG_VERSION" val="3.0"/>
  <p:tag name="KSO_WM_DIAGRAM_GROUP_CODE" val="l1-1"/>
  <p:tag name="KSO_WM_UNIT_TYPE" val="l_h_i"/>
  <p:tag name="KSO_WM_UNIT_INDEX" val="1_3_1"/>
  <p:tag name="KSO_WM_DIAGRAM_VERSION" val="3"/>
  <p:tag name="KSO_WM_DIAGRAM_COLOR_TRICK" val="1"/>
  <p:tag name="KSO_WM_DIAGRAM_COLOR_TEXT_CAN_REMOVE" val="n"/>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type&quot;:0},&quot;glow&quot;:{&quot;colorType&quot;:0},&quot;line&quot;:{&quot;gradient&quot;:[{&quot;brightness&quot;:0,&quot;colorType&quot;:1,&quot;foreColorIndex&quot;:5,&quot;pos&quot;:0,&quot;transparency&quot;:0.8999999761581421},{&quot;brightness&quot;:0,&quot;colorType&quot;:1,&quot;foreColorIndex&quot;:5,&quot;pos&quot;:1,&quot;transparency&quot;:0.20000000298023224}],&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 name="KSO_WM_BEAUTIFY_FLAG" val="#wm#"/>
  <p:tag name="KSO_WM_UNIT_LINE_FORE_SCHEMECOLOR_INDEX" val="5"/>
  <p:tag name="KSO_WM_UNIT_USESOURCEFORMAT_APPLY" val="1"/>
</p:tagLst>
</file>

<file path=ppt/tags/tag6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f*1_3_1"/>
  <p:tag name="KSO_WM_TEMPLATE_CATEGORY" val="diagram"/>
  <p:tag name="KSO_WM_TEMPLATE_INDEX" val="20231861"/>
  <p:tag name="KSO_WM_UNIT_LAYERLEVEL" val="1_1_1"/>
  <p:tag name="KSO_WM_TAG_VERSION" val="3.0"/>
  <p:tag name="KSO_WM_UNIT_SUBTYPE" val="a"/>
  <p:tag name="KSO_WM_UNIT_NOCLEAR" val="0"/>
  <p:tag name="KSO_WM_DIAGRAM_GROUP_CODE" val="l1-1"/>
  <p:tag name="KSO_WM_UNIT_TYPE" val="l_h_f"/>
  <p:tag name="KSO_WM_UNIT_INDEX" val="1_3_1"/>
  <p:tag name="KSO_WM_DIAGRAM_VERSION" val="3"/>
  <p:tag name="KSO_WM_DIAGRAM_COLOR_TRICK" val="1"/>
  <p:tag name="KSO_WM_DIAGRAM_COLOR_TEXT_CAN_REMOVE" val="n"/>
  <p:tag name="KSO_WM_UNIT_VALUE" val="96"/>
  <p:tag name="KSO_WM_UNIT_TEXT_TYPE" val="1"/>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UNIT_TEXT_LAYER_COUNT" val="1"/>
  <p:tag name="KSO_WM_BEAUTIFY_FLAG" val="#wm#"/>
  <p:tag name="KSO_WM_UNIT_PRESET_TEXT" val="单击此处添加文本具体内容，简明扼要地阐述您的观点。根据需要可酌情增减文字，以便观者准确地理解您传达的思想。单击此处添加文本具体内容，简明扼要地阐述您的观点。"/>
  <p:tag name="KSO_WM_UNIT_TEXT_FILL_FORE_SCHEMECOLOR_INDEX" val="1"/>
  <p:tag name="KSO_WM_UNIT_TEXT_FILL_TYPE" val="1"/>
  <p:tag name="KSO_WM_UNIT_USESOURCEFORMAT_APPLY" val="1"/>
</p:tagLst>
</file>

<file path=ppt/tags/tag626.xml><?xml version="1.0" encoding="utf-8"?>
<p:tagLst xmlns:p="http://schemas.openxmlformats.org/presentationml/2006/main">
  <p:tag name="KSO_WM_SLIDE_ID" val="diagram20231861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861"/>
  <p:tag name="KSO_WM_DIAGRAM_GROUP_CODE" val="l1-1"/>
  <p:tag name="KSO_WM_SLIDE_DIAGTYPE" val="l"/>
  <p:tag name="KSO_WM_SLIDE_LAYOUT" val="a_l"/>
  <p:tag name="KSO_WM_SLIDE_LAYOUT_CNT" val="1_1"/>
  <p:tag name="KSO_WM_SLIDE_TYPE" val="text"/>
  <p:tag name="KSO_WM_SLIDE_SUBTYPE" val="diag"/>
  <p:tag name="KSO_WM_SLIDE_SIZE" val="843.8*356.15"/>
  <p:tag name="KSO_WM_SLIDE_POSITION" val="59.7*128.9"/>
</p:tagLst>
</file>

<file path=ppt/tags/tag6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a*1"/>
  <p:tag name="KSO_WM_TEMPLATE_CATEGORY" val="diagram"/>
  <p:tag name="KSO_WM_TEMPLATE_INDEX" val="20231861"/>
  <p:tag name="KSO_WM_UNIT_LAYERLEVEL" val="1"/>
  <p:tag name="KSO_WM_TAG_VERSION" val="3.0"/>
  <p:tag name="KSO_WM_BEAUTIFY_FLAG" val="#wm#"/>
  <p:tag name="KSO_WM_UNIT_ISCONTENTSTITLE" val="0"/>
  <p:tag name="KSO_WM_UNIT_ISNUMDGMTITLE" val="0"/>
  <p:tag name="KSO_WM_UNIT_NOCLEAR" val="0"/>
  <p:tag name="KSO_WM_DIAGRAM_GROUP_CODE" val="l1-1"/>
  <p:tag name="KSO_WM_UNIT_TYPE" val="a"/>
  <p:tag name="KSO_WM_UNIT_INDEX" val="1"/>
  <p:tag name="KSO_WM_UNIT_TEXT_TYPE" val="1"/>
  <p:tag name="KSO_WM_UNIT_PRESET_TEXT" val="单击此处添加标题"/>
  <p:tag name="KSO_WM_UNIT_TEXT_FILL_FORE_SCHEMECOLOR_INDEX" val="13"/>
  <p:tag name="KSO_WM_UNIT_TEXT_FILL_TYPE" val="1"/>
  <p:tag name="KSO_WM_UNIT_USESOURCEFORMAT_APPLY" val="1"/>
</p:tagLst>
</file>

<file path=ppt/tags/tag6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i*1_1_2"/>
  <p:tag name="KSO_WM_TEMPLATE_CATEGORY" val="diagram"/>
  <p:tag name="KSO_WM_TEMPLATE_INDEX" val="20231861"/>
  <p:tag name="KSO_WM_UNIT_LAYERLEVEL" val="1_1_1"/>
  <p:tag name="KSO_WM_TAG_VERSION" val="3.0"/>
  <p:tag name="KSO_WM_DIAGRAM_GROUP_CODE" val="l1-1"/>
  <p:tag name="KSO_WM_UNIT_TYPE" val="l_h_i"/>
  <p:tag name="KSO_WM_UNIT_INDEX" val="1_1_2"/>
  <p:tag name="KSO_WM_DIAGRAM_VERSION" val="3"/>
  <p:tag name="KSO_WM_DIAGRAM_COLOR_TRICK" val="1"/>
  <p:tag name="KSO_WM_DIAGRAM_COLOR_TEXT_CAN_REMOVE" val="n"/>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gradient&quot;:[{&quot;brightness&quot;:0,&quot;colorType&quot;:1,&quot;foreColorIndex&quot;:5,&quot;pos&quot;:1,&quot;transparency&quot;:1},{&quot;brightness&quot;:0,&quot;colorType&quot;:1,&quot;foreColorIndex&quot;:5,&quot;pos&quot;:1,&quot;transparency&quot;:0},{&quot;brightness&quot;:0.800000011920929,&quot;colorType&quot;:1,&quot;foreColorIndex&quot;:5,&quot;pos&quot;:0,&quot;transparency&quot;:0.8999999761581421}],&quot;type&quot;:3},&quot;glow&quot;:{&quot;colorType&quot;:0},&quot;line&quot;:{&quot;gradient&quot;:[{&quot;brightness&quot;:0,&quot;colorType&quot;:1,&quot;foreColorIndex&quot;:5,&quot;pos&quot;:0.20000000298023224,&quot;transparency&quot;:1},{&quot;brightness&quot;:0.4000000059604645,&quot;colorType&quot;:1,&quot;foreColorIndex&quot;:5,&quot;pos&quot;:1,&quot;transparency&quot;:0}],&quot;type&quot;:2},&quot;shadow&quot;:{&quot;brightness&quot;:-0.25,&quot;colorType&quot;:1,&quot;foreColorIndex&quot;:5,&quot;transparency&quot;:0.9300000071525574},&quot;threeD&quot;:{&quot;curvedSurface&quot;:{&quot;brightness&quot;:0,&quot;colorType&quot;:2,&quot;rgb&quot;:&quot;#000000&quot;},&quot;depth&quot;:{&quot;colorType&quot;:0}}},&quot;text&quot;:{&quot;fill&quot;:{&quot;solid&quot;:{&quot;brightness&quot;:0,&quot;colorType&quot;:2,&quot;rgb&quot;:&quot;#292929&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BEAUTIFY_FLAG" val="#wm#"/>
  <p:tag name="KSO_WM_UNIT_FILL_TYPE" val="3"/>
  <p:tag name="KSO_WM_UNIT_LINE_FORE_SCHEMECOLOR_INDEX" val="5"/>
  <p:tag name="KSO_WM_UNIT_SHADOW_SCHEMECOLOR_INDEX" val="5"/>
  <p:tag name="KSO_WM_UNIT_USESOURCEFORMAT_APPLY" val="1"/>
</p:tagLst>
</file>

<file path=ppt/tags/tag6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a*1_1_1"/>
  <p:tag name="KSO_WM_TEMPLATE_CATEGORY" val="diagram"/>
  <p:tag name="KSO_WM_TEMPLATE_INDEX" val="20231861"/>
  <p:tag name="KSO_WM_UNIT_LAYERLEVEL" val="1_1_1"/>
  <p:tag name="KSO_WM_TAG_VERSION" val="3.0"/>
  <p:tag name="KSO_WM_UNIT_ISCONTENTSTITLE" val="0"/>
  <p:tag name="KSO_WM_UNIT_ISNUMDGMTITLE" val="0"/>
  <p:tag name="KSO_WM_UNIT_NOCLEAR" val="0"/>
  <p:tag name="KSO_WM_DIAGRAM_GROUP_CODE" val="l1-1"/>
  <p:tag name="KSO_WM_UNIT_TYPE" val="l_h_a"/>
  <p:tag name="KSO_WM_UNIT_INDEX" val="1_1_1"/>
  <p:tag name="KSO_WM_DIAGRAM_VERSION" val="3"/>
  <p:tag name="KSO_WM_DIAGRAM_COLOR_TRICK" val="1"/>
  <p:tag name="KSO_WM_DIAGRAM_COLOR_TEXT_CAN_REMOVE" val="n"/>
  <p:tag name="KSO_WM_UNIT_VALUE" val="10"/>
  <p:tag name="KSO_WM_UNIT_TEXT_TYPE" val="1"/>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BEAUTIFY_FLAG" val="#wm#"/>
  <p:tag name="KSO_WM_UNIT_PRESET_TEXT" val="添加标题内容"/>
  <p:tag name="KSO_WM_UNIT_TEXT_FILL_FORE_SCHEMECOLOR_INDEX" val="1"/>
  <p:tag name="KSO_WM_UNIT_TEXT_FILL_TYPE" val="1"/>
  <p:tag name="KSO_WM_UNIT_USESOURCEFORMAT_APPLY" val="1"/>
</p:tagLst>
</file>

<file path=ppt/tags/tag63.xml><?xml version="1.0" encoding="utf-8"?>
<p:tagLst xmlns:p="http://schemas.openxmlformats.org/presentationml/2006/main">
  <p:tag name="KSO_WM_UNIT_TYPE" val="i"/>
  <p:tag name="KSO_WM_UNIT_INDEX" val="17"/>
  <p:tag name="KSO_WM_BEAUTIFY_FLAG" val="#wm#"/>
  <p:tag name="KSO_WM_TAG_VERSION" val="3.0"/>
  <p:tag name="KSO_WM_UNIT_ID" val="_4*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i*1_1_1"/>
  <p:tag name="KSO_WM_TEMPLATE_CATEGORY" val="diagram"/>
  <p:tag name="KSO_WM_TEMPLATE_INDEX" val="20231861"/>
  <p:tag name="KSO_WM_UNIT_LAYERLEVEL" val="1_1_1"/>
  <p:tag name="KSO_WM_TAG_VERSION" val="3.0"/>
  <p:tag name="KSO_WM_DIAGRAM_GROUP_CODE" val="l1-1"/>
  <p:tag name="KSO_WM_UNIT_TYPE" val="l_h_i"/>
  <p:tag name="KSO_WM_UNIT_INDEX" val="1_1_1"/>
  <p:tag name="KSO_WM_DIAGRAM_VERSION" val="3"/>
  <p:tag name="KSO_WM_DIAGRAM_COLOR_TRICK" val="1"/>
  <p:tag name="KSO_WM_DIAGRAM_COLOR_TEXT_CAN_REMOVE" val="n"/>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type&quot;:0},&quot;glow&quot;:{&quot;colorType&quot;:0},&quot;line&quot;:{&quot;gradient&quot;:[{&quot;brightness&quot;:0,&quot;colorType&quot;:1,&quot;foreColorIndex&quot;:5,&quot;pos&quot;:0,&quot;transparency&quot;:0.8999999761581421},{&quot;brightness&quot;:0,&quot;colorType&quot;:1,&quot;foreColorIndex&quot;:5,&quot;pos&quot;:1,&quot;transparency&quot;:0.20000000298023224}],&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 name="KSO_WM_BEAUTIFY_FLAG" val="#wm#"/>
  <p:tag name="KSO_WM_UNIT_LINE_FORE_SCHEMECOLOR_INDEX" val="5"/>
  <p:tag name="KSO_WM_UNIT_USESOURCEFORMAT_APPLY" val="1"/>
</p:tagLst>
</file>

<file path=ppt/tags/tag6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f*1_1_1"/>
  <p:tag name="KSO_WM_TEMPLATE_CATEGORY" val="diagram"/>
  <p:tag name="KSO_WM_TEMPLATE_INDEX" val="20231861"/>
  <p:tag name="KSO_WM_UNIT_LAYERLEVEL" val="1_1_1"/>
  <p:tag name="KSO_WM_TAG_VERSION" val="3.0"/>
  <p:tag name="KSO_WM_UNIT_SUBTYPE" val="a"/>
  <p:tag name="KSO_WM_UNIT_NOCLEAR" val="0"/>
  <p:tag name="KSO_WM_DIAGRAM_GROUP_CODE" val="l1-1"/>
  <p:tag name="KSO_WM_UNIT_TYPE" val="l_h_f"/>
  <p:tag name="KSO_WM_UNIT_INDEX" val="1_1_1"/>
  <p:tag name="KSO_WM_DIAGRAM_VERSION" val="3"/>
  <p:tag name="KSO_WM_DIAGRAM_COLOR_TRICK" val="1"/>
  <p:tag name="KSO_WM_DIAGRAM_COLOR_TEXT_CAN_REMOVE" val="n"/>
  <p:tag name="KSO_WM_UNIT_VALUE" val="96"/>
  <p:tag name="KSO_WM_UNIT_TEXT_TYPE" val="1"/>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UNIT_TEXT_LAYER_COUNT" val="1"/>
  <p:tag name="KSO_WM_BEAUTIFY_FLAG" val="#wm#"/>
  <p:tag name="KSO_WM_UNIT_PRESET_TEXT" val="单击此处添加文本具体内容，简明扼要地阐述您的观点。根据需要可酌情增减文字，以便观者准确地理解您传达的思想。单击此处添加文本具体内容，简明扼要地阐述您的观点。"/>
  <p:tag name="KSO_WM_UNIT_TEXT_FILL_FORE_SCHEMECOLOR_INDEX" val="1"/>
  <p:tag name="KSO_WM_UNIT_TEXT_FILL_TYPE" val="1"/>
  <p:tag name="KSO_WM_UNIT_USESOURCEFORMAT_APPLY" val="1"/>
</p:tagLst>
</file>

<file path=ppt/tags/tag6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i*1_2_2"/>
  <p:tag name="KSO_WM_TEMPLATE_CATEGORY" val="diagram"/>
  <p:tag name="KSO_WM_TEMPLATE_INDEX" val="20231861"/>
  <p:tag name="KSO_WM_UNIT_LAYERLEVEL" val="1_1_1"/>
  <p:tag name="KSO_WM_TAG_VERSION" val="3.0"/>
  <p:tag name="KSO_WM_DIAGRAM_GROUP_CODE" val="l1-1"/>
  <p:tag name="KSO_WM_UNIT_TYPE" val="l_h_i"/>
  <p:tag name="KSO_WM_UNIT_INDEX" val="1_2_2"/>
  <p:tag name="KSO_WM_DIAGRAM_VERSION" val="3"/>
  <p:tag name="KSO_WM_DIAGRAM_COLOR_TRICK" val="1"/>
  <p:tag name="KSO_WM_DIAGRAM_COLOR_TEXT_CAN_REMOVE" val="n"/>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gradient&quot;:[{&quot;brightness&quot;:0,&quot;colorType&quot;:1,&quot;foreColorIndex&quot;:5,&quot;pos&quot;:1,&quot;transparency&quot;:1},{&quot;brightness&quot;:0,&quot;colorType&quot;:1,&quot;foreColorIndex&quot;:5,&quot;pos&quot;:1,&quot;transparency&quot;:0},{&quot;brightness&quot;:0.800000011920929,&quot;colorType&quot;:1,&quot;foreColorIndex&quot;:5,&quot;pos&quot;:0,&quot;transparency&quot;:0.8999999761581421}],&quot;type&quot;:3},&quot;glow&quot;:{&quot;colorType&quot;:0},&quot;line&quot;:{&quot;gradient&quot;:[{&quot;brightness&quot;:0,&quot;colorType&quot;:1,&quot;foreColorIndex&quot;:5,&quot;pos&quot;:0.20000000298023224,&quot;transparency&quot;:1},{&quot;brightness&quot;:0.4000000059604645,&quot;colorType&quot;:1,&quot;foreColorIndex&quot;:5,&quot;pos&quot;:1,&quot;transparency&quot;:0}],&quot;type&quot;:2},&quot;shadow&quot;:{&quot;brightness&quot;:-0.25,&quot;colorType&quot;:1,&quot;foreColorIndex&quot;:5,&quot;transparency&quot;:0.9300000071525574},&quot;threeD&quot;:{&quot;curvedSurface&quot;:{&quot;brightness&quot;:0,&quot;colorType&quot;:2,&quot;rgb&quot;:&quot;#000000&quot;},&quot;depth&quot;:{&quot;colorType&quot;:0}}},&quot;text&quot;:{&quot;fill&quot;:{&quot;solid&quot;:{&quot;brightness&quot;:0,&quot;colorType&quot;:2,&quot;rgb&quot;:&quot;#292929&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BEAUTIFY_FLAG" val="#wm#"/>
  <p:tag name="KSO_WM_UNIT_FILL_TYPE" val="3"/>
  <p:tag name="KSO_WM_UNIT_LINE_FORE_SCHEMECOLOR_INDEX" val="6"/>
  <p:tag name="KSO_WM_UNIT_SHADOW_SCHEMECOLOR_INDEX" val="6"/>
  <p:tag name="KSO_WM_UNIT_USESOURCEFORMAT_APPLY" val="1"/>
</p:tagLst>
</file>

<file path=ppt/tags/tag6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i*1_3_2"/>
  <p:tag name="KSO_WM_TEMPLATE_CATEGORY" val="diagram"/>
  <p:tag name="KSO_WM_TEMPLATE_INDEX" val="20231861"/>
  <p:tag name="KSO_WM_UNIT_LAYERLEVEL" val="1_1_1"/>
  <p:tag name="KSO_WM_TAG_VERSION" val="3.0"/>
  <p:tag name="KSO_WM_DIAGRAM_GROUP_CODE" val="l1-1"/>
  <p:tag name="KSO_WM_UNIT_TYPE" val="l_h_i"/>
  <p:tag name="KSO_WM_UNIT_INDEX" val="1_3_2"/>
  <p:tag name="KSO_WM_DIAGRAM_VERSION" val="3"/>
  <p:tag name="KSO_WM_DIAGRAM_COLOR_TRICK" val="1"/>
  <p:tag name="KSO_WM_DIAGRAM_COLOR_TEXT_CAN_REMOVE" val="n"/>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gradient&quot;:[{&quot;brightness&quot;:0,&quot;colorType&quot;:1,&quot;foreColorIndex&quot;:5,&quot;pos&quot;:1,&quot;transparency&quot;:1},{&quot;brightness&quot;:0,&quot;colorType&quot;:1,&quot;foreColorIndex&quot;:5,&quot;pos&quot;:1,&quot;transparency&quot;:0},{&quot;brightness&quot;:0.800000011920929,&quot;colorType&quot;:1,&quot;foreColorIndex&quot;:5,&quot;pos&quot;:0,&quot;transparency&quot;:0.8999999761581421}],&quot;type&quot;:3},&quot;glow&quot;:{&quot;colorType&quot;:0},&quot;line&quot;:{&quot;gradient&quot;:[{&quot;brightness&quot;:0,&quot;colorType&quot;:1,&quot;foreColorIndex&quot;:5,&quot;pos&quot;:0.20000000298023224,&quot;transparency&quot;:1},{&quot;brightness&quot;:0.4000000059604645,&quot;colorType&quot;:1,&quot;foreColorIndex&quot;:5,&quot;pos&quot;:1,&quot;transparency&quot;:0}],&quot;type&quot;:2},&quot;shadow&quot;:{&quot;brightness&quot;:-0.25,&quot;colorType&quot;:1,&quot;foreColorIndex&quot;:5,&quot;transparency&quot;:0.9300000071525574},&quot;threeD&quot;:{&quot;curvedSurface&quot;:{&quot;brightness&quot;:0,&quot;colorType&quot;:2,&quot;rgb&quot;:&quot;#000000&quot;},&quot;depth&quot;:{&quot;colorType&quot;:0}}},&quot;text&quot;:{&quot;fill&quot;:{&quot;solid&quot;:{&quot;brightness&quot;:0,&quot;colorType&quot;:2,&quot;rgb&quot;:&quot;#292929&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BEAUTIFY_FLAG" val="#wm#"/>
  <p:tag name="KSO_WM_UNIT_FILL_TYPE" val="3"/>
  <p:tag name="KSO_WM_UNIT_LINE_FORE_SCHEMECOLOR_INDEX" val="5"/>
  <p:tag name="KSO_WM_UNIT_SHADOW_SCHEMECOLOR_INDEX" val="5"/>
  <p:tag name="KSO_WM_UNIT_USESOURCEFORMAT_APPLY" val="1"/>
</p:tagLst>
</file>

<file path=ppt/tags/tag6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a*1_2_1"/>
  <p:tag name="KSO_WM_TEMPLATE_CATEGORY" val="diagram"/>
  <p:tag name="KSO_WM_TEMPLATE_INDEX" val="20231861"/>
  <p:tag name="KSO_WM_UNIT_LAYERLEVEL" val="1_1_1"/>
  <p:tag name="KSO_WM_TAG_VERSION" val="3.0"/>
  <p:tag name="KSO_WM_UNIT_ISCONTENTSTITLE" val="0"/>
  <p:tag name="KSO_WM_UNIT_ISNUMDGMTITLE" val="0"/>
  <p:tag name="KSO_WM_UNIT_NOCLEAR" val="0"/>
  <p:tag name="KSO_WM_DIAGRAM_GROUP_CODE" val="l1-1"/>
  <p:tag name="KSO_WM_UNIT_TYPE" val="l_h_a"/>
  <p:tag name="KSO_WM_UNIT_INDEX" val="1_2_1"/>
  <p:tag name="KSO_WM_DIAGRAM_VERSION" val="3"/>
  <p:tag name="KSO_WM_DIAGRAM_COLOR_TRICK" val="1"/>
  <p:tag name="KSO_WM_DIAGRAM_COLOR_TEXT_CAN_REMOVE" val="n"/>
  <p:tag name="KSO_WM_UNIT_VALUE" val="10"/>
  <p:tag name="KSO_WM_UNIT_TEXT_TYPE" val="1"/>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BEAUTIFY_FLAG" val="#wm#"/>
  <p:tag name="KSO_WM_UNIT_PRESET_TEXT" val="添加标题内容"/>
  <p:tag name="KSO_WM_UNIT_TEXT_FILL_FORE_SCHEMECOLOR_INDEX" val="1"/>
  <p:tag name="KSO_WM_UNIT_TEXT_FILL_TYPE" val="1"/>
  <p:tag name="KSO_WM_UNIT_USESOURCEFORMAT_APPLY" val="1"/>
</p:tagLst>
</file>

<file path=ppt/tags/tag6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i*1_2_1"/>
  <p:tag name="KSO_WM_TEMPLATE_CATEGORY" val="diagram"/>
  <p:tag name="KSO_WM_TEMPLATE_INDEX" val="20231861"/>
  <p:tag name="KSO_WM_UNIT_LAYERLEVEL" val="1_1_1"/>
  <p:tag name="KSO_WM_TAG_VERSION" val="3.0"/>
  <p:tag name="KSO_WM_DIAGRAM_GROUP_CODE" val="l1-1"/>
  <p:tag name="KSO_WM_UNIT_TYPE" val="l_h_i"/>
  <p:tag name="KSO_WM_UNIT_INDEX" val="1_2_1"/>
  <p:tag name="KSO_WM_DIAGRAM_VERSION" val="3"/>
  <p:tag name="KSO_WM_DIAGRAM_COLOR_TRICK" val="1"/>
  <p:tag name="KSO_WM_DIAGRAM_COLOR_TEXT_CAN_REMOVE" val="n"/>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type&quot;:0},&quot;glow&quot;:{&quot;colorType&quot;:0},&quot;line&quot;:{&quot;gradient&quot;:[{&quot;brightness&quot;:0,&quot;colorType&quot;:1,&quot;foreColorIndex&quot;:5,&quot;pos&quot;:0,&quot;transparency&quot;:0.8999999761581421},{&quot;brightness&quot;:0,&quot;colorType&quot;:1,&quot;foreColorIndex&quot;:5,&quot;pos&quot;:1,&quot;transparency&quot;:0.20000000298023224}],&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 name="KSO_WM_BEAUTIFY_FLAG" val="#wm#"/>
  <p:tag name="KSO_WM_UNIT_LINE_FORE_SCHEMECOLOR_INDEX" val="6"/>
  <p:tag name="KSO_WM_UNIT_USESOURCEFORMAT_APPLY" val="1"/>
</p:tagLst>
</file>

<file path=ppt/tags/tag6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f*1_2_1"/>
  <p:tag name="KSO_WM_TEMPLATE_CATEGORY" val="diagram"/>
  <p:tag name="KSO_WM_TEMPLATE_INDEX" val="20231861"/>
  <p:tag name="KSO_WM_UNIT_LAYERLEVEL" val="1_1_1"/>
  <p:tag name="KSO_WM_TAG_VERSION" val="3.0"/>
  <p:tag name="KSO_WM_UNIT_SUBTYPE" val="a"/>
  <p:tag name="KSO_WM_UNIT_NOCLEAR" val="0"/>
  <p:tag name="KSO_WM_DIAGRAM_GROUP_CODE" val="l1-1"/>
  <p:tag name="KSO_WM_UNIT_TYPE" val="l_h_f"/>
  <p:tag name="KSO_WM_UNIT_INDEX" val="1_2_1"/>
  <p:tag name="KSO_WM_DIAGRAM_VERSION" val="3"/>
  <p:tag name="KSO_WM_DIAGRAM_COLOR_TRICK" val="1"/>
  <p:tag name="KSO_WM_DIAGRAM_COLOR_TEXT_CAN_REMOVE" val="n"/>
  <p:tag name="KSO_WM_UNIT_VALUE" val="96"/>
  <p:tag name="KSO_WM_UNIT_TEXT_TYPE" val="1"/>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UNIT_TEXT_LAYER_COUNT" val="1"/>
  <p:tag name="KSO_WM_BEAUTIFY_FLAG" val="#wm#"/>
  <p:tag name="KSO_WM_UNIT_PRESET_TEXT" val="单击此处添加文本具体内容，简明扼要地阐述您的观点。根据需要可酌情增减文字，以便观者准确地理解您传达的思想。单击此处添加文本具体内容，简明扼要地阐述您的观点。"/>
  <p:tag name="KSO_WM_UNIT_TEXT_FILL_FORE_SCHEMECOLOR_INDEX" val="1"/>
  <p:tag name="KSO_WM_UNIT_TEXT_FILL_TYPE" val="1"/>
  <p:tag name="KSO_WM_UNIT_USESOURCEFORMAT_APPLY" val="1"/>
</p:tagLst>
</file>

<file path=ppt/tags/tag6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a*1_3_1"/>
  <p:tag name="KSO_WM_TEMPLATE_CATEGORY" val="diagram"/>
  <p:tag name="KSO_WM_TEMPLATE_INDEX" val="20231861"/>
  <p:tag name="KSO_WM_UNIT_LAYERLEVEL" val="1_1_1"/>
  <p:tag name="KSO_WM_TAG_VERSION" val="3.0"/>
  <p:tag name="KSO_WM_UNIT_ISCONTENTSTITLE" val="0"/>
  <p:tag name="KSO_WM_UNIT_ISNUMDGMTITLE" val="0"/>
  <p:tag name="KSO_WM_UNIT_NOCLEAR" val="0"/>
  <p:tag name="KSO_WM_DIAGRAM_GROUP_CODE" val="l1-1"/>
  <p:tag name="KSO_WM_UNIT_TYPE" val="l_h_a"/>
  <p:tag name="KSO_WM_UNIT_INDEX" val="1_3_1"/>
  <p:tag name="KSO_WM_DIAGRAM_VERSION" val="3"/>
  <p:tag name="KSO_WM_DIAGRAM_COLOR_TRICK" val="1"/>
  <p:tag name="KSO_WM_DIAGRAM_COLOR_TEXT_CAN_REMOVE" val="n"/>
  <p:tag name="KSO_WM_UNIT_VALUE" val="10"/>
  <p:tag name="KSO_WM_UNIT_TEXT_TYPE" val="1"/>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BEAUTIFY_FLAG" val="#wm#"/>
  <p:tag name="KSO_WM_UNIT_PRESET_TEXT" val="添加标题内容"/>
  <p:tag name="KSO_WM_UNIT_TEXT_FILL_FORE_SCHEMECOLOR_INDEX" val="1"/>
  <p:tag name="KSO_WM_UNIT_TEXT_FILL_TYPE" val="1"/>
  <p:tag name="KSO_WM_UNIT_USESOURCEFORMAT_APPLY" val="1"/>
</p:tagLst>
</file>

<file path=ppt/tags/tag6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i*1_3_1"/>
  <p:tag name="KSO_WM_TEMPLATE_CATEGORY" val="diagram"/>
  <p:tag name="KSO_WM_TEMPLATE_INDEX" val="20231861"/>
  <p:tag name="KSO_WM_UNIT_LAYERLEVEL" val="1_1_1"/>
  <p:tag name="KSO_WM_TAG_VERSION" val="3.0"/>
  <p:tag name="KSO_WM_DIAGRAM_GROUP_CODE" val="l1-1"/>
  <p:tag name="KSO_WM_UNIT_TYPE" val="l_h_i"/>
  <p:tag name="KSO_WM_UNIT_INDEX" val="1_3_1"/>
  <p:tag name="KSO_WM_DIAGRAM_VERSION" val="3"/>
  <p:tag name="KSO_WM_DIAGRAM_COLOR_TRICK" val="1"/>
  <p:tag name="KSO_WM_DIAGRAM_COLOR_TEXT_CAN_REMOVE" val="n"/>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type&quot;:0},&quot;glow&quot;:{&quot;colorType&quot;:0},&quot;line&quot;:{&quot;gradient&quot;:[{&quot;brightness&quot;:0,&quot;colorType&quot;:1,&quot;foreColorIndex&quot;:5,&quot;pos&quot;:0,&quot;transparency&quot;:0.8999999761581421},{&quot;brightness&quot;:0,&quot;colorType&quot;:1,&quot;foreColorIndex&quot;:5,&quot;pos&quot;:1,&quot;transparency&quot;:0.20000000298023224}],&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 name="KSO_WM_BEAUTIFY_FLAG" val="#wm#"/>
  <p:tag name="KSO_WM_UNIT_LINE_FORE_SCHEMECOLOR_INDEX" val="5"/>
  <p:tag name="KSO_WM_UNIT_USESOURCEFORMAT_APPLY" val="1"/>
</p:tagLst>
</file>

<file path=ppt/tags/tag6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861_2*l_h_f*1_3_1"/>
  <p:tag name="KSO_WM_TEMPLATE_CATEGORY" val="diagram"/>
  <p:tag name="KSO_WM_TEMPLATE_INDEX" val="20231861"/>
  <p:tag name="KSO_WM_UNIT_LAYERLEVEL" val="1_1_1"/>
  <p:tag name="KSO_WM_TAG_VERSION" val="3.0"/>
  <p:tag name="KSO_WM_UNIT_SUBTYPE" val="a"/>
  <p:tag name="KSO_WM_UNIT_NOCLEAR" val="0"/>
  <p:tag name="KSO_WM_DIAGRAM_GROUP_CODE" val="l1-1"/>
  <p:tag name="KSO_WM_UNIT_TYPE" val="l_h_f"/>
  <p:tag name="KSO_WM_UNIT_INDEX" val="1_3_1"/>
  <p:tag name="KSO_WM_DIAGRAM_VERSION" val="3"/>
  <p:tag name="KSO_WM_DIAGRAM_COLOR_TRICK" val="1"/>
  <p:tag name="KSO_WM_DIAGRAM_COLOR_TEXT_CAN_REMOVE" val="n"/>
  <p:tag name="KSO_WM_UNIT_VALUE" val="96"/>
  <p:tag name="KSO_WM_UNIT_TEXT_TYPE" val="1"/>
  <p:tag name="KSO_WM_DIAGRAM_MAX_ITEMCNT" val="3"/>
  <p:tag name="KSO_WM_DIAGRAM_MIN_ITEMCNT" val="2"/>
  <p:tag name="KSO_WM_DIAGRAM_VIRTUALLY_FRAME" val="{&quot;height&quot;:356.19999952440605,&quot;left&quot;:59.69999999999999,&quot;top&quot;:128.90000047559394,&quot;width&quot;:84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 name="KSO_WM_UNIT_TEXT_LAYER_COUNT" val="1"/>
  <p:tag name="KSO_WM_BEAUTIFY_FLAG" val="#wm#"/>
  <p:tag name="KSO_WM_UNIT_PRESET_TEXT" val="单击此处添加文本具体内容，简明扼要地阐述您的观点。根据需要可酌情增减文字，以便观者准确地理解您传达的思想。单击此处添加文本具体内容，简明扼要地阐述您的观点。"/>
  <p:tag name="KSO_WM_UNIT_TEXT_FILL_FORE_SCHEMECOLOR_INDEX" val="1"/>
  <p:tag name="KSO_WM_UNIT_TEXT_FILL_TYPE" val="1"/>
  <p:tag name="KSO_WM_UNIT_USESOURCEFORMAT_APPLY" val="1"/>
</p:tagLst>
</file>

<file path=ppt/tags/tag64.xml><?xml version="1.0" encoding="utf-8"?>
<p:tagLst xmlns:p="http://schemas.openxmlformats.org/presentationml/2006/main">
  <p:tag name="KSO_WM_UNIT_TYPE" val="i"/>
  <p:tag name="KSO_WM_UNIT_INDEX" val="16"/>
  <p:tag name="KSO_WM_BEAUTIFY_FLAG" val="#wm#"/>
  <p:tag name="KSO_WM_TAG_VERSION" val="3.0"/>
  <p:tag name="KSO_WM_UNIT_ID" val="_4*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40.xml><?xml version="1.0" encoding="utf-8"?>
<p:tagLst xmlns:p="http://schemas.openxmlformats.org/presentationml/2006/main">
  <p:tag name="KSO_WM_SLIDE_ID" val="diagram20231861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1861"/>
  <p:tag name="KSO_WM_DIAGRAM_GROUP_CODE" val="l1-1"/>
  <p:tag name="KSO_WM_SLIDE_DIAGTYPE" val="l"/>
  <p:tag name="KSO_WM_SLIDE_LAYOUT" val="a_l"/>
  <p:tag name="KSO_WM_SLIDE_LAYOUT_CNT" val="1_1"/>
  <p:tag name="KSO_WM_SLIDE_TYPE" val="text"/>
  <p:tag name="KSO_WM_SLIDE_SUBTYPE" val="diag"/>
  <p:tag name="KSO_WM_SLIDE_SIZE" val="843.8*356.15"/>
  <p:tag name="KSO_WM_SLIDE_POSITION" val="59.7*128.9"/>
</p:tagLst>
</file>

<file path=ppt/tags/tag641.xml><?xml version="1.0" encoding="utf-8"?>
<p:tagLst xmlns:p="http://schemas.openxmlformats.org/presentationml/2006/main">
  <p:tag name="KSO_WM_UNIT_TYPE" val="a"/>
  <p:tag name="KSO_WM_UNIT_INDEX" val="1"/>
  <p:tag name="KSO_WM_BEAUTIFY_FLAG" val="#wm#"/>
  <p:tag name="KSO_WM_TAG_VERSION" val="3.0"/>
  <p:tag name="KSO_WM_UNIT_ID" val="custom20238606_9*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06"/>
  <p:tag name="KSO_WM_TEMPLATE_CATEGORY" val="custom"/>
  <p:tag name="KSO_WM_UNIT_ISCONTENTSTITLE" val="0"/>
</p:tagLst>
</file>

<file path=ppt/tags/tag642.xml><?xml version="1.0" encoding="utf-8"?>
<p:tagLst xmlns:p="http://schemas.openxmlformats.org/presentationml/2006/main">
  <p:tag name="KSO_WM_UNIT_TYPE" val="b"/>
  <p:tag name="KSO_WM_UNIT_INDEX" val="1"/>
  <p:tag name="KSO_WM_BEAUTIFY_FLAG" val="#wm#"/>
  <p:tag name="KSO_WM_TAG_VERSION" val="3.0"/>
  <p:tag name="KSO_WM_UNIT_ID" val="custom20238606_9*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06"/>
  <p:tag name="KSO_WM_TEMPLATE_CATEGORY" val="custom"/>
  <p:tag name="KSO_WM_UNIT_ISCONTENTSTITLE" val="0"/>
  <p:tag name="KSO_WM_UNIT_VALUE" val="34"/>
</p:tagLst>
</file>

<file path=ppt/tags/tag643.xml><?xml version="1.0" encoding="utf-8"?>
<p:tagLst xmlns:p="http://schemas.openxmlformats.org/presentationml/2006/main">
  <p:tag name="CP_OUTLINE_TITLE" val="谢谢"/>
  <p:tag name="CP_OUTLINE_TYPE" val="pt_end"/>
  <p:tag name="KSO_WM_SLIDE_TYPE" val="endPage"/>
  <p:tag name="KSO_WM_TEMPLATE_SUBCATEGORY" val="29"/>
  <p:tag name="KSO_WM_TEMPLATE_COLOR_TYPE" val="0"/>
  <p:tag name="KSO_WM_TAG_VERSION" val="3.0"/>
  <p:tag name="KSO_WM_SLIDE_SUBTYPE" val="pureTxt"/>
  <p:tag name="KSO_WM_SLIDE_ITEM_CNT" val="0"/>
  <p:tag name="KSO_WM_BEAUTIFY_FLAG" val="#wm#"/>
  <p:tag name="KSO_WM_TEMPLATE_INDEX" val="20238606"/>
  <p:tag name="KSO_WM_TEMPLATE_CATEGORY" val="custom"/>
  <p:tag name="KSO_WM_SLIDE_INDEX" val="9"/>
  <p:tag name="KSO_WM_SLIDE_ID" val="custom20238606_9"/>
  <p:tag name="KSO_WM_TEMPLATE_MASTER_TYPE" val="0"/>
  <p:tag name="KSO_WM_SLIDE_LAYOUT" val="a_b_f"/>
  <p:tag name="KSO_WM_SLIDE_LAYOUT_CNT" val="1_1_1"/>
  <p:tag name="KSO_WM_SLIDE_THEME_ID" val="3333019"/>
  <p:tag name="KSO_WM_SLIDE_THEME_NAME" val="简约风线条感留白设计职场办公"/>
</p:tagLst>
</file>

<file path=ppt/tags/tag65.xml><?xml version="1.0" encoding="utf-8"?>
<p:tagLst xmlns:p="http://schemas.openxmlformats.org/presentationml/2006/main">
  <p:tag name="KSO_WM_UNIT_TYPE" val="i"/>
  <p:tag name="KSO_WM_UNIT_INDEX" val="15"/>
  <p:tag name="KSO_WM_BEAUTIFY_FLAG" val="#wm#"/>
  <p:tag name="KSO_WM_TAG_VERSION" val="3.0"/>
  <p:tag name="KSO_WM_UNIT_ID" val="_4*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6.xml><?xml version="1.0" encoding="utf-8"?>
<p:tagLst xmlns:p="http://schemas.openxmlformats.org/presentationml/2006/main">
  <p:tag name="KSO_WM_UNIT_TYPE" val="i"/>
  <p:tag name="KSO_WM_UNIT_INDEX" val="20"/>
  <p:tag name="KSO_WM_BEAUTIFY_FLAG" val="#wm#"/>
  <p:tag name="KSO_WM_TAG_VERSION" val="3.0"/>
  <p:tag name="KSO_WM_UNIT_ID" val="_4*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7.xml><?xml version="1.0" encoding="utf-8"?>
<p:tagLst xmlns:p="http://schemas.openxmlformats.org/presentationml/2006/main">
  <p:tag name="KSO_WM_UNIT_TYPE" val="i"/>
  <p:tag name="KSO_WM_UNIT_INDEX" val="21"/>
  <p:tag name="KSO_WM_BEAUTIFY_FLAG" val="#wm#"/>
  <p:tag name="KSO_WM_TAG_VERSION" val="3.0"/>
  <p:tag name="KSO_WM_UNIT_ID" val="_4*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8.xml><?xml version="1.0" encoding="utf-8"?>
<p:tagLst xmlns:p="http://schemas.openxmlformats.org/presentationml/2006/main">
  <p:tag name="KSO_WM_UNIT_TYPE" val="i"/>
  <p:tag name="KSO_WM_UNIT_INDEX" val="22"/>
  <p:tag name="KSO_WM_BEAUTIFY_FLAG" val="#wm#"/>
  <p:tag name="KSO_WM_TAG_VERSION" val="3.0"/>
  <p:tag name="KSO_WM_UNIT_ID" val="_4*i*2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9.xml><?xml version="1.0" encoding="utf-8"?>
<p:tagLst xmlns:p="http://schemas.openxmlformats.org/presentationml/2006/main">
  <p:tag name="KSO_WM_UNIT_TYPE" val="i"/>
  <p:tag name="KSO_WM_UNIT_INDEX" val="23"/>
  <p:tag name="KSO_WM_BEAUTIFY_FLAG" val="#wm#"/>
  <p:tag name="KSO_WM_TAG_VERSION" val="3.0"/>
  <p:tag name="KSO_WM_UNIT_ID" val="_4*i*2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0.xml><?xml version="1.0" encoding="utf-8"?>
<p:tagLst xmlns:p="http://schemas.openxmlformats.org/presentationml/2006/main">
  <p:tag name="KSO_WM_UNIT_TYPE" val="i"/>
  <p:tag name="KSO_WM_UNIT_INDEX" val="24"/>
  <p:tag name="KSO_WM_BEAUTIFY_FLAG" val="#wm#"/>
  <p:tag name="KSO_WM_TAG_VERSION" val="3.0"/>
  <p:tag name="KSO_WM_UNIT_ID" val="_4*i*2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1.xml><?xml version="1.0" encoding="utf-8"?>
<p:tagLst xmlns:p="http://schemas.openxmlformats.org/presentationml/2006/main">
  <p:tag name="KSO_WM_UNIT_TYPE" val="i"/>
  <p:tag name="KSO_WM_UNIT_INDEX" val="25"/>
  <p:tag name="KSO_WM_BEAUTIFY_FLAG" val="#wm#"/>
  <p:tag name="KSO_WM_TAG_VERSION" val="3.0"/>
  <p:tag name="KSO_WM_UNIT_ID" val="_4*i*2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2.xml><?xml version="1.0" encoding="utf-8"?>
<p:tagLst xmlns:p="http://schemas.openxmlformats.org/presentationml/2006/main">
  <p:tag name="KSO_WM_UNIT_TYPE" val="i"/>
  <p:tag name="KSO_WM_UNIT_INDEX" val="26"/>
  <p:tag name="KSO_WM_BEAUTIFY_FLAG" val="#wm#"/>
  <p:tag name="KSO_WM_TAG_VERSION" val="3.0"/>
  <p:tag name="KSO_WM_UNIT_ID" val="_4*i*2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3.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4.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5.xml><?xml version="1.0" encoding="utf-8"?>
<p:tagLst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6.xml><?xml version="1.0" encoding="utf-8"?>
<p:tagLst xmlns:p="http://schemas.openxmlformats.org/presentationml/2006/main">
  <p:tag name="KSO_WM_UNIT_TYPE" val="i"/>
  <p:tag name="KSO_WM_UNIT_INDEX" val="8"/>
  <p:tag name="KSO_WM_BEAUTIFY_FLAG" val="#wm#"/>
  <p:tag name="KSO_WM_TAG_VERSION" val="3.0"/>
  <p:tag name="KSO_WM_UNIT_ID" val="_4*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7.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8.xml><?xml version="1.0" encoding="utf-8"?>
<p:tagLst xmlns:p="http://schemas.openxmlformats.org/presentationml/2006/main">
  <p:tag name="KSO_WM_UNIT_TYPE" val="i"/>
  <p:tag name="KSO_WM_UNIT_INDEX" val="9"/>
  <p:tag name="KSO_WM_BEAUTIFY_FLAG" val="#wm#"/>
  <p:tag name="KSO_WM_TAG_VERSION" val="3.0"/>
  <p:tag name="KSO_WM_UNIT_ID" val="_4*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9.xml><?xml version="1.0" encoding="utf-8"?>
<p:tagLst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0.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1.xml><?xml version="1.0" encoding="utf-8"?>
<p:tagLst xmlns:p="http://schemas.openxmlformats.org/presentationml/2006/main">
  <p:tag name="KSO_WM_UNIT_TYPE" val="i"/>
  <p:tag name="KSO_WM_UNIT_INDEX" val="10"/>
  <p:tag name="KSO_WM_BEAUTIFY_FLAG" val="#wm#"/>
  <p:tag name="KSO_WM_TAG_VERSION" val="3.0"/>
  <p:tag name="KSO_WM_UNIT_ID" val="_4*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2.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3.xml><?xml version="1.0" encoding="utf-8"?>
<p:tagLst xmlns:p="http://schemas.openxmlformats.org/presentationml/2006/main">
  <p:tag name="KSO_WM_UNIT_TYPE" val="i"/>
  <p:tag name="KSO_WM_UNIT_INDEX" val="11"/>
  <p:tag name="KSO_WM_BEAUTIFY_FLAG" val="#wm#"/>
  <p:tag name="KSO_WM_TAG_VERSION" val="3.0"/>
  <p:tag name="KSO_WM_UNIT_ID" val="_4*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4.xml><?xml version="1.0" encoding="utf-8"?>
<p:tagLst xmlns:p="http://schemas.openxmlformats.org/presentationml/2006/main">
  <p:tag name="KSO_WM_UNIT_TYPE" val="i"/>
  <p:tag name="KSO_WM_UNIT_INDEX" val="12"/>
  <p:tag name="KSO_WM_BEAUTIFY_FLAG" val="#wm#"/>
  <p:tag name="KSO_WM_TAG_VERSION" val="3.0"/>
  <p:tag name="KSO_WM_UNIT_ID" val="_4*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5.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86.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7.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0;第二级&#10;第三级&#10;第四级&#10;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8.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9.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0.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1.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标题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92.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0;第二级&#10;第三级&#10;第四级&#10;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93.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标题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94.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0;第二级&#10;第三级&#10;第四级&#10;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95.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6.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7.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8.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99.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spect">
      <a:majorFont>
        <a:latin typeface="微软雅黑"/>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微软雅黑"/>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false"/>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简约风线条感留白设计职场办公">
  <a:themeElements>
    <a:clrScheme name="简约线条">
      <a:dk1>
        <a:srgbClr val="000000"/>
      </a:dk1>
      <a:lt1>
        <a:srgbClr val="FFFFFF"/>
      </a:lt1>
      <a:dk2>
        <a:srgbClr val="0A0A0A"/>
      </a:dk2>
      <a:lt2>
        <a:srgbClr val="F8F8F8"/>
      </a:lt2>
      <a:accent1>
        <a:srgbClr val="000000"/>
      </a:accent1>
      <a:accent2>
        <a:srgbClr val="7E809C"/>
      </a:accent2>
      <a:accent3>
        <a:srgbClr val="918199"/>
      </a:accent3>
      <a:accent4>
        <a:srgbClr val="9A9180"/>
      </a:accent4>
      <a:accent5>
        <a:srgbClr val="A68E74"/>
      </a:accent5>
      <a:accent6>
        <a:srgbClr val="A5A377"/>
      </a:accent6>
      <a:hlink>
        <a:srgbClr val="5F5F5F"/>
      </a:hlink>
      <a:folHlink>
        <a:srgbClr val="919191"/>
      </a:folHlink>
    </a:clrScheme>
    <a:fontScheme name="主题字体">
      <a:majorFont>
        <a:latin typeface="Arial"/>
        <a:ea typeface="微软雅黑"/>
        <a:cs typeface=""/>
      </a:majorFont>
      <a:minorFont>
        <a:latin typeface="Arial"/>
        <a:ea typeface="微软雅黑"/>
        <a:cs typeface=""/>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false"/>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城市线条职场办公商务风">
  <a:themeElements>
    <a:clrScheme name="城市线条">
      <a:dk1>
        <a:srgbClr val="000000"/>
      </a:dk1>
      <a:lt1>
        <a:srgbClr val="FFFFFF"/>
      </a:lt1>
      <a:dk2>
        <a:srgbClr val="222A35"/>
      </a:dk2>
      <a:lt2>
        <a:srgbClr val="F6FBFD"/>
      </a:lt2>
      <a:accent1>
        <a:srgbClr val="868686"/>
      </a:accent1>
      <a:accent2>
        <a:srgbClr val="6B81C1"/>
      </a:accent2>
      <a:accent3>
        <a:srgbClr val="906BC1"/>
      </a:accent3>
      <a:accent4>
        <a:srgbClr val="C1756B"/>
      </a:accent4>
      <a:accent5>
        <a:srgbClr val="C1AE6B"/>
      </a:accent5>
      <a:accent6>
        <a:srgbClr val="6BC19A"/>
      </a:accent6>
      <a:hlink>
        <a:srgbClr val="0563C1"/>
      </a:hlink>
      <a:folHlink>
        <a:srgbClr val="954F72"/>
      </a:folHlink>
    </a:clrScheme>
    <a:fontScheme name="自定义 12">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false"/>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false"/>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false"/>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7924</Words>
  <Application>WPS 演示</Application>
  <PresentationFormat>宽屏</PresentationFormat>
  <Paragraphs>588</Paragraphs>
  <Slides>47</Slides>
  <Notes>0</Notes>
  <HiddenSlides>0</HiddenSlides>
  <MMClips>0</MMClips>
  <ScaleCrop>false</ScaleCrop>
  <HeadingPairs>
    <vt:vector size="6" baseType="variant">
      <vt:variant>
        <vt:lpstr>已用的字体</vt:lpstr>
      </vt:variant>
      <vt:variant>
        <vt:i4>12</vt:i4>
      </vt:variant>
      <vt:variant>
        <vt:lpstr>主题</vt:lpstr>
      </vt:variant>
      <vt:variant>
        <vt:i4>3</vt:i4>
      </vt:variant>
      <vt:variant>
        <vt:lpstr>幻灯片标题</vt:lpstr>
      </vt:variant>
      <vt:variant>
        <vt:i4>47</vt:i4>
      </vt:variant>
    </vt:vector>
  </HeadingPairs>
  <TitlesOfParts>
    <vt:vector size="62" baseType="lpstr">
      <vt:lpstr>Arial</vt:lpstr>
      <vt:lpstr>宋体</vt:lpstr>
      <vt:lpstr>Wingdings</vt:lpstr>
      <vt:lpstr>Nimbus Roman No9 L</vt:lpstr>
      <vt:lpstr>方正兰亭黑简体</vt:lpstr>
      <vt:lpstr>方正黑体_GBK</vt:lpstr>
      <vt:lpstr>微软雅黑</vt:lpstr>
      <vt:lpstr>黑体</vt:lpstr>
      <vt:lpstr>微软雅黑</vt:lpstr>
      <vt:lpstr>Arial Unicode MS</vt:lpstr>
      <vt:lpstr>Calibri</vt:lpstr>
      <vt:lpstr>DejaVu Sans</vt:lpstr>
      <vt:lpstr>Office 主题</vt:lpstr>
      <vt:lpstr>简约风线条感留白设计职场办公</vt:lpstr>
      <vt:lpstr>城市线条职场办公商务风</vt:lpstr>
      <vt:lpstr>益阳市党政机关  国内公务接待管理政策解读</vt:lpstr>
      <vt:lpstr>目录</vt:lpstr>
      <vt:lpstr>目录</vt:lpstr>
      <vt:lpstr>政策制定背景与相关文件</vt:lpstr>
      <vt:lpstr>PowerPoint 演示文稿</vt:lpstr>
      <vt:lpstr>党政机关国内公务接待管理重要政策文件</vt:lpstr>
      <vt:lpstr>党政机关国内公务接待管理重要政策文件</vt:lpstr>
      <vt:lpstr>主要 解读 内容</vt:lpstr>
      <vt:lpstr>适应对象与公务审批管理</vt:lpstr>
      <vt:lpstr>PowerPoint 演示文稿</vt:lpstr>
      <vt:lpstr>PowerPoint 演示文稿</vt:lpstr>
      <vt:lpstr>PowerPoint 演示文稿</vt:lpstr>
      <vt:lpstr>PowerPoint 演示文稿</vt:lpstr>
      <vt:lpstr>国内公务接待行为规范</vt:lpstr>
      <vt:lpstr>PowerPoint 演示文稿</vt:lpstr>
      <vt:lpstr>PowerPoint 演示文稿</vt:lpstr>
      <vt:lpstr>PowerPoint 演示文稿</vt:lpstr>
      <vt:lpstr>PowerPoint 演示文稿</vt:lpstr>
      <vt:lpstr>PowerPoint 演示文稿</vt:lpstr>
      <vt:lpstr>国内公务接待经费管理</vt:lpstr>
      <vt:lpstr>PowerPoint 演示文稿</vt:lpstr>
      <vt:lpstr>PowerPoint 演示文稿</vt:lpstr>
      <vt:lpstr>PowerPoint 演示文稿</vt:lpstr>
      <vt:lpstr>国内公务接待设施和信息平台管理</vt:lpstr>
      <vt:lpstr>接待设施管理规定</vt:lpstr>
      <vt:lpstr>信息平台管理功能</vt:lpstr>
      <vt:lpstr>“零接待”实施办法</vt:lpstr>
      <vt:lpstr>“零接待”适用范围与操作流程</vt:lpstr>
      <vt:lpstr>PowerPoint 演示文稿</vt:lpstr>
      <vt:lpstr>PowerPoint 演示文稿</vt:lpstr>
      <vt:lpstr>机关食堂管理办法</vt:lpstr>
      <vt:lpstr>食堂开办方式与服务范围</vt:lpstr>
      <vt:lpstr>财务与固定资产管理</vt:lpstr>
      <vt:lpstr>PowerPoint 演示文稿</vt:lpstr>
      <vt:lpstr>反食品浪费与食品安全管理</vt:lpstr>
      <vt:lpstr>监督问责体系</vt:lpstr>
      <vt:lpstr>监督检查机制</vt:lpstr>
      <vt:lpstr>违规问题“双向同查”</vt:lpstr>
      <vt:lpstr>PowerPoint 演示文稿</vt:lpstr>
      <vt:lpstr>附则</vt:lpstr>
      <vt:lpstr>PowerPoint 演示文稿</vt:lpstr>
      <vt:lpstr>PowerPoint 演示文稿</vt:lpstr>
      <vt:lpstr>PowerPoint 演示文稿</vt:lpstr>
      <vt:lpstr>重点问题</vt:lpstr>
      <vt:lpstr>重点问题</vt:lpstr>
      <vt:lpstr>重点问题</vt:lpstr>
      <vt:lpstr>谢谢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_x000B_益阳市党政机关  国内公务接待管理政策解读</dc:title>
  <dc:creator/>
  <cp:lastModifiedBy>lzdanfo</cp:lastModifiedBy>
  <cp:revision>65</cp:revision>
  <dcterms:created xsi:type="dcterms:W3CDTF">2025-06-27T00:44:13Z</dcterms:created>
  <dcterms:modified xsi:type="dcterms:W3CDTF">2025-06-27T00:44:13Z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2052-11.8.2.10251</vt:lpwstr>
  </property>
  <property fmtid="{D5CDD505-2E9C-101B-9397-08002B2CF9AE}" pid="3" name="ICV">
    <vt:lpwstr>B75C98F4C40948689CB49D1002CA5FAC</vt:lpwstr>
  </property>
  <property fmtid="{D5CDD505-2E9C-101B-9397-08002B2CF9AE}" pid="4" name="KSOTemplateUUID">
    <vt:lpwstr>v1.0_ai_69796629633</vt:lpwstr>
  </property>
</Properties>
</file>